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media/image16.jpg" ContentType="image/jpg"/>
  <Override PartName="/ppt/media/image17.jpg" ContentType="image/jpg"/>
  <Override PartName="/ppt/tags/tag1.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audio2.wav" ContentType="audio/wav"/>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44.jpg" ContentType="image/jpg"/>
  <Override PartName="/ppt/media/image46.jpg" ContentType="image/jpg"/>
  <Override PartName="/ppt/media/image47.jpg" ContentType="image/jpg"/>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media/image75.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130"/>
  </p:notesMasterIdLst>
  <p:handoutMasterIdLst>
    <p:handoutMasterId r:id="rId131"/>
  </p:handoutMasterIdLst>
  <p:sldIdLst>
    <p:sldId id="315" r:id="rId5"/>
    <p:sldId id="355" r:id="rId6"/>
    <p:sldId id="266" r:id="rId7"/>
    <p:sldId id="314" r:id="rId8"/>
    <p:sldId id="256" r:id="rId9"/>
    <p:sldId id="2233" r:id="rId10"/>
    <p:sldId id="2232" r:id="rId11"/>
    <p:sldId id="2237" r:id="rId12"/>
    <p:sldId id="2235" r:id="rId13"/>
    <p:sldId id="3598" r:id="rId14"/>
    <p:sldId id="3599" r:id="rId15"/>
    <p:sldId id="3600" r:id="rId16"/>
    <p:sldId id="3601" r:id="rId17"/>
    <p:sldId id="3602" r:id="rId18"/>
    <p:sldId id="2129" r:id="rId19"/>
    <p:sldId id="2128" r:id="rId20"/>
    <p:sldId id="298" r:id="rId21"/>
    <p:sldId id="551" r:id="rId22"/>
    <p:sldId id="552" r:id="rId23"/>
    <p:sldId id="2102" r:id="rId24"/>
    <p:sldId id="709" r:id="rId25"/>
    <p:sldId id="2113" r:id="rId26"/>
    <p:sldId id="713" r:id="rId27"/>
    <p:sldId id="2107" r:id="rId28"/>
    <p:sldId id="517" r:id="rId29"/>
    <p:sldId id="892" r:id="rId30"/>
    <p:sldId id="813" r:id="rId31"/>
    <p:sldId id="2135" r:id="rId32"/>
    <p:sldId id="2108" r:id="rId33"/>
    <p:sldId id="2136" r:id="rId34"/>
    <p:sldId id="2109" r:id="rId35"/>
    <p:sldId id="2137" r:id="rId36"/>
    <p:sldId id="300" r:id="rId37"/>
    <p:sldId id="303" r:id="rId38"/>
    <p:sldId id="304" r:id="rId39"/>
    <p:sldId id="305" r:id="rId40"/>
    <p:sldId id="1021" r:id="rId41"/>
    <p:sldId id="742" r:id="rId42"/>
    <p:sldId id="406" r:id="rId43"/>
    <p:sldId id="2114" r:id="rId44"/>
    <p:sldId id="2115" r:id="rId45"/>
    <p:sldId id="2116" r:id="rId46"/>
    <p:sldId id="890" r:id="rId47"/>
    <p:sldId id="891" r:id="rId48"/>
    <p:sldId id="296" r:id="rId49"/>
    <p:sldId id="297" r:id="rId50"/>
    <p:sldId id="2119" r:id="rId51"/>
    <p:sldId id="299" r:id="rId52"/>
    <p:sldId id="260" r:id="rId53"/>
    <p:sldId id="634" r:id="rId54"/>
    <p:sldId id="414" r:id="rId55"/>
    <p:sldId id="340" r:id="rId56"/>
    <p:sldId id="743" r:id="rId57"/>
    <p:sldId id="484" r:id="rId58"/>
    <p:sldId id="497" r:id="rId59"/>
    <p:sldId id="486" r:id="rId60"/>
    <p:sldId id="489" r:id="rId61"/>
    <p:sldId id="487" r:id="rId62"/>
    <p:sldId id="267" r:id="rId63"/>
    <p:sldId id="263" r:id="rId64"/>
    <p:sldId id="759" r:id="rId65"/>
    <p:sldId id="671" r:id="rId66"/>
    <p:sldId id="760" r:id="rId67"/>
    <p:sldId id="764" r:id="rId68"/>
    <p:sldId id="769" r:id="rId69"/>
    <p:sldId id="770" r:id="rId70"/>
    <p:sldId id="767" r:id="rId71"/>
    <p:sldId id="768" r:id="rId72"/>
    <p:sldId id="771" r:id="rId73"/>
    <p:sldId id="772" r:id="rId74"/>
    <p:sldId id="773" r:id="rId75"/>
    <p:sldId id="799" r:id="rId76"/>
    <p:sldId id="265" r:id="rId77"/>
    <p:sldId id="270" r:id="rId78"/>
    <p:sldId id="271" r:id="rId79"/>
    <p:sldId id="277" r:id="rId80"/>
    <p:sldId id="279" r:id="rId81"/>
    <p:sldId id="280" r:id="rId82"/>
    <p:sldId id="282" r:id="rId83"/>
    <p:sldId id="285" r:id="rId84"/>
    <p:sldId id="287" r:id="rId85"/>
    <p:sldId id="288" r:id="rId86"/>
    <p:sldId id="290" r:id="rId87"/>
    <p:sldId id="836" r:id="rId88"/>
    <p:sldId id="837" r:id="rId89"/>
    <p:sldId id="839" r:id="rId90"/>
    <p:sldId id="840" r:id="rId91"/>
    <p:sldId id="413" r:id="rId92"/>
    <p:sldId id="753" r:id="rId93"/>
    <p:sldId id="754" r:id="rId94"/>
    <p:sldId id="755" r:id="rId95"/>
    <p:sldId id="756" r:id="rId96"/>
    <p:sldId id="3595" r:id="rId97"/>
    <p:sldId id="758" r:id="rId98"/>
    <p:sldId id="3596" r:id="rId99"/>
    <p:sldId id="2124" r:id="rId100"/>
    <p:sldId id="2125" r:id="rId101"/>
    <p:sldId id="752" r:id="rId102"/>
    <p:sldId id="2127" r:id="rId103"/>
    <p:sldId id="334" r:id="rId104"/>
    <p:sldId id="616" r:id="rId105"/>
    <p:sldId id="2100" r:id="rId106"/>
    <p:sldId id="600" r:id="rId107"/>
    <p:sldId id="606" r:id="rId108"/>
    <p:sldId id="610" r:id="rId109"/>
    <p:sldId id="372" r:id="rId110"/>
    <p:sldId id="618" r:id="rId111"/>
    <p:sldId id="619" r:id="rId112"/>
    <p:sldId id="624" r:id="rId113"/>
    <p:sldId id="625" r:id="rId114"/>
    <p:sldId id="627" r:id="rId115"/>
    <p:sldId id="629" r:id="rId116"/>
    <p:sldId id="631" r:id="rId117"/>
    <p:sldId id="893" r:id="rId118"/>
    <p:sldId id="896" r:id="rId119"/>
    <p:sldId id="653" r:id="rId120"/>
    <p:sldId id="3063" r:id="rId121"/>
    <p:sldId id="3062" r:id="rId122"/>
    <p:sldId id="3597" r:id="rId123"/>
    <p:sldId id="565" r:id="rId124"/>
    <p:sldId id="566" r:id="rId125"/>
    <p:sldId id="567" r:id="rId126"/>
    <p:sldId id="3593" r:id="rId127"/>
    <p:sldId id="301" r:id="rId128"/>
    <p:sldId id="3594"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A1BD55-57CD-466E-0725-B6CBA11E0D12}" name="Lauren Weldy (ALLEGIS GROUP SERVICES)" initials="LW" userId="S::v-lweldy@microsoft.com::07a2285c-a352-4b96-8658-ecc34365c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388" autoAdjust="0"/>
  </p:normalViewPr>
  <p:slideViewPr>
    <p:cSldViewPr snapToGrid="0">
      <p:cViewPr varScale="1">
        <p:scale>
          <a:sx n="62" d="100"/>
          <a:sy n="62" d="100"/>
        </p:scale>
        <p:origin x="978"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984"/>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handoutMaster" Target="handoutMasters/handoutMaster1.xml"/><Relationship Id="rId136"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5100821400225"/>
          <c:y val="7.4554556160873822E-2"/>
          <c:w val="0.85258035168872381"/>
          <c:h val="0.79907769802565898"/>
        </c:manualLayout>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A6E-4B2C-9842-C6ADB5B251C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A6E-4B2C-9842-C6ADB5B251C4}"/>
              </c:ext>
            </c:extLst>
          </c:dPt>
          <c:cat>
            <c:strRef>
              <c:f>Sheet1!$A$2:$A$3</c:f>
              <c:strCache>
                <c:ptCount val="2"/>
                <c:pt idx="0">
                  <c:v>Laki-Laki</c:v>
                </c:pt>
                <c:pt idx="1">
                  <c:v>Perempuan</c:v>
                </c:pt>
              </c:strCache>
            </c:strRef>
          </c:cat>
          <c:val>
            <c:numRef>
              <c:f>Sheet1!$B$2:$B$3</c:f>
              <c:numCache>
                <c:formatCode>0%</c:formatCode>
                <c:ptCount val="2"/>
                <c:pt idx="0">
                  <c:v>0.55430000000000001</c:v>
                </c:pt>
                <c:pt idx="1">
                  <c:v>0.44569999999999999</c:v>
                </c:pt>
              </c:numCache>
            </c:numRef>
          </c:val>
          <c:extLst>
            <c:ext xmlns:c16="http://schemas.microsoft.com/office/drawing/2014/chart" uri="{C3380CC4-5D6E-409C-BE32-E72D297353CC}">
              <c16:uniqueId val="{00000004-AA6E-4B2C-9842-C6ADB5B251C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cmpd="sng">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37185264796663792"/>
          <c:y val="8.6879035209706273E-2"/>
          <c:w val="0.5501714776009391"/>
          <c:h val="0.87771792108346791"/>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dLbl>
              <c:idx val="2"/>
              <c:layout>
                <c:manualLayout>
                  <c:x val="-3.6502007764044548E-3"/>
                  <c:y val="-2.85344981677538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9B-4D35-BCEE-18077CE4BF26}"/>
                </c:ext>
              </c:extLst>
            </c:dLbl>
            <c:spPr>
              <a:noFill/>
              <a:ln>
                <a:noFill/>
              </a:ln>
              <a:effectLst/>
            </c:spPr>
            <c:txPr>
              <a:bodyPr rot="0" spcFirstLastPara="1" vertOverflow="ellipsis" vert="horz" wrap="square" anchor="ctr" anchorCtr="1"/>
              <a:lstStyle/>
              <a:p>
                <a:pPr>
                  <a:defRPr sz="1100" b="0" i="0" u="none" strike="noStrike" kern="1200" baseline="0">
                    <a:solidFill>
                      <a:srgbClr val="0070C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Doktor (S3)</c:v>
                </c:pt>
                <c:pt idx="1">
                  <c:v>Magister (S2)</c:v>
                </c:pt>
                <c:pt idx="2">
                  <c:v>Diploma (D3)/(D4) Sarjana (S1)</c:v>
                </c:pt>
                <c:pt idx="3">
                  <c:v>SLTA</c:v>
                </c:pt>
              </c:strCache>
            </c:strRef>
          </c:cat>
          <c:val>
            <c:numRef>
              <c:f>Sheet1!$B$2:$B$5</c:f>
              <c:numCache>
                <c:formatCode>0.00%</c:formatCode>
                <c:ptCount val="4"/>
                <c:pt idx="0">
                  <c:v>2.9E-4</c:v>
                </c:pt>
                <c:pt idx="1">
                  <c:v>0.17530000000000001</c:v>
                </c:pt>
                <c:pt idx="2">
                  <c:v>0.67800000000000005</c:v>
                </c:pt>
                <c:pt idx="3">
                  <c:v>0.14680000000000001</c:v>
                </c:pt>
              </c:numCache>
            </c:numRef>
          </c:val>
          <c:extLst>
            <c:ext xmlns:c16="http://schemas.microsoft.com/office/drawing/2014/chart" uri="{C3380CC4-5D6E-409C-BE32-E72D297353CC}">
              <c16:uniqueId val="{00000001-FB9B-4D35-BCEE-18077CE4BF26}"/>
            </c:ext>
          </c:extLst>
        </c:ser>
        <c:dLbls>
          <c:dLblPos val="outEnd"/>
          <c:showLegendKey val="0"/>
          <c:showVal val="1"/>
          <c:showCatName val="0"/>
          <c:showSerName val="0"/>
          <c:showPercent val="0"/>
          <c:showBubbleSize val="0"/>
        </c:dLbls>
        <c:gapWidth val="182"/>
        <c:axId val="1031857704"/>
        <c:axId val="1031853768"/>
      </c:barChart>
      <c:catAx>
        <c:axId val="1031857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31853768"/>
        <c:crosses val="autoZero"/>
        <c:auto val="0"/>
        <c:lblAlgn val="ctr"/>
        <c:lblOffset val="100"/>
        <c:noMultiLvlLbl val="0"/>
      </c:catAx>
      <c:valAx>
        <c:axId val="1031853768"/>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031857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0978B-F8DC-4E33-9A4D-63D02087B1D6}" type="doc">
      <dgm:prSet loTypeId="urn:microsoft.com/office/officeart/2005/8/layout/hierarchy1" loCatId="hierarchy" qsTypeId="urn:microsoft.com/office/officeart/2005/8/quickstyle/3d2#1" qsCatId="3D" csTypeId="urn:microsoft.com/office/officeart/2005/8/colors/colorful3" csCatId="colorful" phldr="1"/>
      <dgm:spPr/>
      <dgm:t>
        <a:bodyPr/>
        <a:lstStyle/>
        <a:p>
          <a:endParaRPr lang="id-ID"/>
        </a:p>
      </dgm:t>
    </dgm:pt>
    <dgm:pt modelId="{F87DF8C8-D45A-475B-9C1D-EC8F868714D5}">
      <dgm:prSet phldrT="[Text]"/>
      <dgm:spPr/>
      <dgm:t>
        <a:bodyPr/>
        <a:lstStyle/>
        <a:p>
          <a:r>
            <a:rPr lang="id-ID" dirty="0">
              <a:latin typeface="Tahoma" pitchFamily="34" charset="0"/>
              <a:ea typeface="Tahoma" pitchFamily="34" charset="0"/>
              <a:cs typeface="Tahoma" pitchFamily="34" charset="0"/>
            </a:rPr>
            <a:t>PENGELOLAAN ARSIP</a:t>
          </a:r>
          <a:endParaRPr lang="id-ID" dirty="0"/>
        </a:p>
      </dgm:t>
    </dgm:pt>
    <dgm:pt modelId="{82519490-E89E-4F28-889A-AA5903E7EE6D}" type="parTrans" cxnId="{99E8F299-0C41-4E39-B722-5889C488CAC3}">
      <dgm:prSet/>
      <dgm:spPr/>
      <dgm:t>
        <a:bodyPr/>
        <a:lstStyle/>
        <a:p>
          <a:endParaRPr lang="id-ID"/>
        </a:p>
      </dgm:t>
    </dgm:pt>
    <dgm:pt modelId="{4BD644CB-E40A-4832-AE26-2F5102B90D50}" type="sibTrans" cxnId="{99E8F299-0C41-4E39-B722-5889C488CAC3}">
      <dgm:prSet/>
      <dgm:spPr/>
      <dgm:t>
        <a:bodyPr/>
        <a:lstStyle/>
        <a:p>
          <a:endParaRPr lang="id-ID"/>
        </a:p>
      </dgm:t>
    </dgm:pt>
    <dgm:pt modelId="{42630B8A-367A-4FDD-AC7C-838D6BCBB9EA}">
      <dgm:prSet phldrT="[Text]"/>
      <dgm:spPr/>
      <dgm:t>
        <a:bodyPr/>
        <a:lstStyle/>
        <a:p>
          <a:r>
            <a:rPr lang="nl-NL" dirty="0">
              <a:latin typeface="Tahoma" pitchFamily="34" charset="0"/>
              <a:ea typeface="Tahoma" pitchFamily="34" charset="0"/>
              <a:cs typeface="Tahoma" pitchFamily="34" charset="0"/>
            </a:rPr>
            <a:t>PENGELOLAAN ARSIP DINAMIS</a:t>
          </a:r>
          <a:endParaRPr lang="id-ID" dirty="0"/>
        </a:p>
      </dgm:t>
    </dgm:pt>
    <dgm:pt modelId="{E52FE3BC-5C82-4F51-BAF5-C74B8A89C2A9}" type="parTrans" cxnId="{008DB279-7000-42EB-9951-A05E14AE220F}">
      <dgm:prSet/>
      <dgm:spPr/>
      <dgm:t>
        <a:bodyPr/>
        <a:lstStyle/>
        <a:p>
          <a:endParaRPr lang="id-ID"/>
        </a:p>
      </dgm:t>
    </dgm:pt>
    <dgm:pt modelId="{5E823197-DF69-401D-AF97-B994771135C4}" type="sibTrans" cxnId="{008DB279-7000-42EB-9951-A05E14AE220F}">
      <dgm:prSet/>
      <dgm:spPr/>
      <dgm:t>
        <a:bodyPr/>
        <a:lstStyle/>
        <a:p>
          <a:endParaRPr lang="id-ID"/>
        </a:p>
      </dgm:t>
    </dgm:pt>
    <dgm:pt modelId="{57D7C155-B968-41DF-AF45-892322DA02B9}">
      <dgm:prSet phldrT="[Text]"/>
      <dgm:spPr/>
      <dgm:t>
        <a:bodyPr/>
        <a:lstStyle/>
        <a:p>
          <a:r>
            <a:rPr lang="id-ID" dirty="0">
              <a:latin typeface="Tahoma" pitchFamily="34" charset="0"/>
              <a:ea typeface="Tahoma" pitchFamily="34" charset="0"/>
              <a:cs typeface="Tahoma" pitchFamily="34" charset="0"/>
            </a:rPr>
            <a:t>PENGELOLAAN ARSIP STATIS</a:t>
          </a:r>
          <a:endParaRPr lang="id-ID" dirty="0"/>
        </a:p>
      </dgm:t>
    </dgm:pt>
    <dgm:pt modelId="{7EED7E1B-D690-4ACD-A9D6-2B181B68137D}" type="parTrans" cxnId="{0D0CA42E-2DC4-40CD-94AB-14E658B9BE6F}">
      <dgm:prSet/>
      <dgm:spPr/>
      <dgm:t>
        <a:bodyPr/>
        <a:lstStyle/>
        <a:p>
          <a:endParaRPr lang="id-ID"/>
        </a:p>
      </dgm:t>
    </dgm:pt>
    <dgm:pt modelId="{273DC652-07FA-46DE-904B-9E68CFA53246}" type="sibTrans" cxnId="{0D0CA42E-2DC4-40CD-94AB-14E658B9BE6F}">
      <dgm:prSet/>
      <dgm:spPr/>
      <dgm:t>
        <a:bodyPr/>
        <a:lstStyle/>
        <a:p>
          <a:endParaRPr lang="id-ID"/>
        </a:p>
      </dgm:t>
    </dgm:pt>
    <dgm:pt modelId="{43B03C9A-6BD7-46EB-9EC5-02E68D86FDE9}" type="pres">
      <dgm:prSet presAssocID="{12A0978B-F8DC-4E33-9A4D-63D02087B1D6}" presName="hierChild1" presStyleCnt="0">
        <dgm:presLayoutVars>
          <dgm:chPref val="1"/>
          <dgm:dir/>
          <dgm:animOne val="branch"/>
          <dgm:animLvl val="lvl"/>
          <dgm:resizeHandles/>
        </dgm:presLayoutVars>
      </dgm:prSet>
      <dgm:spPr/>
    </dgm:pt>
    <dgm:pt modelId="{A51E4E0E-8D6A-4374-B8C9-D47ADA31C0E8}" type="pres">
      <dgm:prSet presAssocID="{F87DF8C8-D45A-475B-9C1D-EC8F868714D5}" presName="hierRoot1" presStyleCnt="0"/>
      <dgm:spPr/>
    </dgm:pt>
    <dgm:pt modelId="{68543D7D-89F1-4247-9022-05E58BADE859}" type="pres">
      <dgm:prSet presAssocID="{F87DF8C8-D45A-475B-9C1D-EC8F868714D5}" presName="composite" presStyleCnt="0"/>
      <dgm:spPr/>
    </dgm:pt>
    <dgm:pt modelId="{FF5E6241-3EBF-471C-A9FC-FEC68D94D7E9}" type="pres">
      <dgm:prSet presAssocID="{F87DF8C8-D45A-475B-9C1D-EC8F868714D5}" presName="background" presStyleLbl="node0" presStyleIdx="0" presStyleCnt="1"/>
      <dgm:spPr/>
    </dgm:pt>
    <dgm:pt modelId="{23B11D82-B185-4DA2-9989-5833E90D04F6}" type="pres">
      <dgm:prSet presAssocID="{F87DF8C8-D45A-475B-9C1D-EC8F868714D5}" presName="text" presStyleLbl="fgAcc0" presStyleIdx="0" presStyleCnt="1">
        <dgm:presLayoutVars>
          <dgm:chPref val="3"/>
        </dgm:presLayoutVars>
      </dgm:prSet>
      <dgm:spPr/>
    </dgm:pt>
    <dgm:pt modelId="{E941DA7B-A233-496F-A2A6-AC52B9F1B599}" type="pres">
      <dgm:prSet presAssocID="{F87DF8C8-D45A-475B-9C1D-EC8F868714D5}" presName="hierChild2" presStyleCnt="0"/>
      <dgm:spPr/>
    </dgm:pt>
    <dgm:pt modelId="{9DBD2157-B347-44E7-B029-00EF217EA8D2}" type="pres">
      <dgm:prSet presAssocID="{E52FE3BC-5C82-4F51-BAF5-C74B8A89C2A9}" presName="Name10" presStyleLbl="parChTrans1D2" presStyleIdx="0" presStyleCnt="2"/>
      <dgm:spPr/>
    </dgm:pt>
    <dgm:pt modelId="{8C4470C5-1D27-4CAB-A4D8-5F764D4699B0}" type="pres">
      <dgm:prSet presAssocID="{42630B8A-367A-4FDD-AC7C-838D6BCBB9EA}" presName="hierRoot2" presStyleCnt="0"/>
      <dgm:spPr/>
    </dgm:pt>
    <dgm:pt modelId="{14703DCD-B3B1-415D-B06D-EB6123450B66}" type="pres">
      <dgm:prSet presAssocID="{42630B8A-367A-4FDD-AC7C-838D6BCBB9EA}" presName="composite2" presStyleCnt="0"/>
      <dgm:spPr/>
    </dgm:pt>
    <dgm:pt modelId="{83BE892C-E34E-4589-A9E1-12C27C7B5396}" type="pres">
      <dgm:prSet presAssocID="{42630B8A-367A-4FDD-AC7C-838D6BCBB9EA}" presName="background2" presStyleLbl="node2" presStyleIdx="0" presStyleCnt="2"/>
      <dgm:spPr/>
    </dgm:pt>
    <dgm:pt modelId="{3EA76AA3-7A84-4FDE-8AD0-23A97999CD67}" type="pres">
      <dgm:prSet presAssocID="{42630B8A-367A-4FDD-AC7C-838D6BCBB9EA}" presName="text2" presStyleLbl="fgAcc2" presStyleIdx="0" presStyleCnt="2" custLinFactNeighborX="-50" custLinFactNeighborY="2587">
        <dgm:presLayoutVars>
          <dgm:chPref val="3"/>
        </dgm:presLayoutVars>
      </dgm:prSet>
      <dgm:spPr/>
    </dgm:pt>
    <dgm:pt modelId="{84398F42-0373-4D4F-B0C8-3ECF7EFF5D59}" type="pres">
      <dgm:prSet presAssocID="{42630B8A-367A-4FDD-AC7C-838D6BCBB9EA}" presName="hierChild3" presStyleCnt="0"/>
      <dgm:spPr/>
    </dgm:pt>
    <dgm:pt modelId="{193B8C09-E637-478B-926D-3A3F9B2E3DBD}" type="pres">
      <dgm:prSet presAssocID="{7EED7E1B-D690-4ACD-A9D6-2B181B68137D}" presName="Name10" presStyleLbl="parChTrans1D2" presStyleIdx="1" presStyleCnt="2"/>
      <dgm:spPr/>
    </dgm:pt>
    <dgm:pt modelId="{5F7320A4-BF46-4AE9-8E44-C9D5F2F773E1}" type="pres">
      <dgm:prSet presAssocID="{57D7C155-B968-41DF-AF45-892322DA02B9}" presName="hierRoot2" presStyleCnt="0"/>
      <dgm:spPr/>
    </dgm:pt>
    <dgm:pt modelId="{37FC1B4B-F293-48F7-94D1-20B53637C4EF}" type="pres">
      <dgm:prSet presAssocID="{57D7C155-B968-41DF-AF45-892322DA02B9}" presName="composite2" presStyleCnt="0"/>
      <dgm:spPr/>
    </dgm:pt>
    <dgm:pt modelId="{316DD7E5-B128-4318-AC2E-CF7D1C6EE207}" type="pres">
      <dgm:prSet presAssocID="{57D7C155-B968-41DF-AF45-892322DA02B9}" presName="background2" presStyleLbl="node2" presStyleIdx="1" presStyleCnt="2"/>
      <dgm:spPr/>
    </dgm:pt>
    <dgm:pt modelId="{F8DE25E0-59B7-46C7-8CED-D940FD090F7D}" type="pres">
      <dgm:prSet presAssocID="{57D7C155-B968-41DF-AF45-892322DA02B9}" presName="text2" presStyleLbl="fgAcc2" presStyleIdx="1" presStyleCnt="2" custLinFactNeighborX="-8049" custLinFactNeighborY="-1114">
        <dgm:presLayoutVars>
          <dgm:chPref val="3"/>
        </dgm:presLayoutVars>
      </dgm:prSet>
      <dgm:spPr/>
    </dgm:pt>
    <dgm:pt modelId="{283BE547-9A7D-4F61-90AB-F701583D54B6}" type="pres">
      <dgm:prSet presAssocID="{57D7C155-B968-41DF-AF45-892322DA02B9}" presName="hierChild3" presStyleCnt="0"/>
      <dgm:spPr/>
    </dgm:pt>
  </dgm:ptLst>
  <dgm:cxnLst>
    <dgm:cxn modelId="{9C4FD701-C84F-44A0-8F46-19DF48C15462}" type="presOf" srcId="{57D7C155-B968-41DF-AF45-892322DA02B9}" destId="{F8DE25E0-59B7-46C7-8CED-D940FD090F7D}" srcOrd="0" destOrd="0" presId="urn:microsoft.com/office/officeart/2005/8/layout/hierarchy1"/>
    <dgm:cxn modelId="{0D0CA42E-2DC4-40CD-94AB-14E658B9BE6F}" srcId="{F87DF8C8-D45A-475B-9C1D-EC8F868714D5}" destId="{57D7C155-B968-41DF-AF45-892322DA02B9}" srcOrd="1" destOrd="0" parTransId="{7EED7E1B-D690-4ACD-A9D6-2B181B68137D}" sibTransId="{273DC652-07FA-46DE-904B-9E68CFA53246}"/>
    <dgm:cxn modelId="{008DB279-7000-42EB-9951-A05E14AE220F}" srcId="{F87DF8C8-D45A-475B-9C1D-EC8F868714D5}" destId="{42630B8A-367A-4FDD-AC7C-838D6BCBB9EA}" srcOrd="0" destOrd="0" parTransId="{E52FE3BC-5C82-4F51-BAF5-C74B8A89C2A9}" sibTransId="{5E823197-DF69-401D-AF97-B994771135C4}"/>
    <dgm:cxn modelId="{3A823E7D-D35A-457A-9CB1-D8AD4AA36036}" type="presOf" srcId="{7EED7E1B-D690-4ACD-A9D6-2B181B68137D}" destId="{193B8C09-E637-478B-926D-3A3F9B2E3DBD}" srcOrd="0" destOrd="0" presId="urn:microsoft.com/office/officeart/2005/8/layout/hierarchy1"/>
    <dgm:cxn modelId="{29596199-03C5-4D72-88BD-767F56A13061}" type="presOf" srcId="{E52FE3BC-5C82-4F51-BAF5-C74B8A89C2A9}" destId="{9DBD2157-B347-44E7-B029-00EF217EA8D2}" srcOrd="0" destOrd="0" presId="urn:microsoft.com/office/officeart/2005/8/layout/hierarchy1"/>
    <dgm:cxn modelId="{99E8F299-0C41-4E39-B722-5889C488CAC3}" srcId="{12A0978B-F8DC-4E33-9A4D-63D02087B1D6}" destId="{F87DF8C8-D45A-475B-9C1D-EC8F868714D5}" srcOrd="0" destOrd="0" parTransId="{82519490-E89E-4F28-889A-AA5903E7EE6D}" sibTransId="{4BD644CB-E40A-4832-AE26-2F5102B90D50}"/>
    <dgm:cxn modelId="{DDAF799D-C4DA-4026-BF8D-B0D8F0279BC6}" type="presOf" srcId="{42630B8A-367A-4FDD-AC7C-838D6BCBB9EA}" destId="{3EA76AA3-7A84-4FDE-8AD0-23A97999CD67}" srcOrd="0" destOrd="0" presId="urn:microsoft.com/office/officeart/2005/8/layout/hierarchy1"/>
    <dgm:cxn modelId="{6F434DAB-A9FB-40ED-80D1-3608B0D74649}" type="presOf" srcId="{F87DF8C8-D45A-475B-9C1D-EC8F868714D5}" destId="{23B11D82-B185-4DA2-9989-5833E90D04F6}" srcOrd="0" destOrd="0" presId="urn:microsoft.com/office/officeart/2005/8/layout/hierarchy1"/>
    <dgm:cxn modelId="{A51A94AF-63A1-4346-B6AB-BAE38F6AFB12}" type="presOf" srcId="{12A0978B-F8DC-4E33-9A4D-63D02087B1D6}" destId="{43B03C9A-6BD7-46EB-9EC5-02E68D86FDE9}" srcOrd="0" destOrd="0" presId="urn:microsoft.com/office/officeart/2005/8/layout/hierarchy1"/>
    <dgm:cxn modelId="{21055AE6-BC16-4789-8760-67C0DFC28B0C}" type="presParOf" srcId="{43B03C9A-6BD7-46EB-9EC5-02E68D86FDE9}" destId="{A51E4E0E-8D6A-4374-B8C9-D47ADA31C0E8}" srcOrd="0" destOrd="0" presId="urn:microsoft.com/office/officeart/2005/8/layout/hierarchy1"/>
    <dgm:cxn modelId="{4EAC89B6-C203-4724-91AB-999E299BBAA5}" type="presParOf" srcId="{A51E4E0E-8D6A-4374-B8C9-D47ADA31C0E8}" destId="{68543D7D-89F1-4247-9022-05E58BADE859}" srcOrd="0" destOrd="0" presId="urn:microsoft.com/office/officeart/2005/8/layout/hierarchy1"/>
    <dgm:cxn modelId="{53392FFB-5816-4894-93F1-5DFDD149492D}" type="presParOf" srcId="{68543D7D-89F1-4247-9022-05E58BADE859}" destId="{FF5E6241-3EBF-471C-A9FC-FEC68D94D7E9}" srcOrd="0" destOrd="0" presId="urn:microsoft.com/office/officeart/2005/8/layout/hierarchy1"/>
    <dgm:cxn modelId="{F0D39D54-FCB0-49DE-B819-64900137F8F6}" type="presParOf" srcId="{68543D7D-89F1-4247-9022-05E58BADE859}" destId="{23B11D82-B185-4DA2-9989-5833E90D04F6}" srcOrd="1" destOrd="0" presId="urn:microsoft.com/office/officeart/2005/8/layout/hierarchy1"/>
    <dgm:cxn modelId="{1DF56F85-5E4C-4DA9-BDE7-47BE217460DB}" type="presParOf" srcId="{A51E4E0E-8D6A-4374-B8C9-D47ADA31C0E8}" destId="{E941DA7B-A233-496F-A2A6-AC52B9F1B599}" srcOrd="1" destOrd="0" presId="urn:microsoft.com/office/officeart/2005/8/layout/hierarchy1"/>
    <dgm:cxn modelId="{D8BF7328-EF55-4BE9-B339-11A616835734}" type="presParOf" srcId="{E941DA7B-A233-496F-A2A6-AC52B9F1B599}" destId="{9DBD2157-B347-44E7-B029-00EF217EA8D2}" srcOrd="0" destOrd="0" presId="urn:microsoft.com/office/officeart/2005/8/layout/hierarchy1"/>
    <dgm:cxn modelId="{97E19BE8-9B20-4BAA-8D0A-BB1F0DC25BF5}" type="presParOf" srcId="{E941DA7B-A233-496F-A2A6-AC52B9F1B599}" destId="{8C4470C5-1D27-4CAB-A4D8-5F764D4699B0}" srcOrd="1" destOrd="0" presId="urn:microsoft.com/office/officeart/2005/8/layout/hierarchy1"/>
    <dgm:cxn modelId="{FE77B7BB-EE63-4DFB-B1BF-4AA51D2BF074}" type="presParOf" srcId="{8C4470C5-1D27-4CAB-A4D8-5F764D4699B0}" destId="{14703DCD-B3B1-415D-B06D-EB6123450B66}" srcOrd="0" destOrd="0" presId="urn:microsoft.com/office/officeart/2005/8/layout/hierarchy1"/>
    <dgm:cxn modelId="{249C3399-62E4-47BE-905B-BCC5103B611E}" type="presParOf" srcId="{14703DCD-B3B1-415D-B06D-EB6123450B66}" destId="{83BE892C-E34E-4589-A9E1-12C27C7B5396}" srcOrd="0" destOrd="0" presId="urn:microsoft.com/office/officeart/2005/8/layout/hierarchy1"/>
    <dgm:cxn modelId="{F4BD3888-E103-4D3D-B99F-6BFA889E73B1}" type="presParOf" srcId="{14703DCD-B3B1-415D-B06D-EB6123450B66}" destId="{3EA76AA3-7A84-4FDE-8AD0-23A97999CD67}" srcOrd="1" destOrd="0" presId="urn:microsoft.com/office/officeart/2005/8/layout/hierarchy1"/>
    <dgm:cxn modelId="{237FF7AD-6DF0-4FAA-A999-CB5F111A024C}" type="presParOf" srcId="{8C4470C5-1D27-4CAB-A4D8-5F764D4699B0}" destId="{84398F42-0373-4D4F-B0C8-3ECF7EFF5D59}" srcOrd="1" destOrd="0" presId="urn:microsoft.com/office/officeart/2005/8/layout/hierarchy1"/>
    <dgm:cxn modelId="{903D6829-58F4-4870-9640-A3D80C3EA11A}" type="presParOf" srcId="{E941DA7B-A233-496F-A2A6-AC52B9F1B599}" destId="{193B8C09-E637-478B-926D-3A3F9B2E3DBD}" srcOrd="2" destOrd="0" presId="urn:microsoft.com/office/officeart/2005/8/layout/hierarchy1"/>
    <dgm:cxn modelId="{DD30FF61-FFC1-4710-8B9D-F7FD06F991FA}" type="presParOf" srcId="{E941DA7B-A233-496F-A2A6-AC52B9F1B599}" destId="{5F7320A4-BF46-4AE9-8E44-C9D5F2F773E1}" srcOrd="3" destOrd="0" presId="urn:microsoft.com/office/officeart/2005/8/layout/hierarchy1"/>
    <dgm:cxn modelId="{E7375761-C612-4E83-9BA7-99F5D9239BF0}" type="presParOf" srcId="{5F7320A4-BF46-4AE9-8E44-C9D5F2F773E1}" destId="{37FC1B4B-F293-48F7-94D1-20B53637C4EF}" srcOrd="0" destOrd="0" presId="urn:microsoft.com/office/officeart/2005/8/layout/hierarchy1"/>
    <dgm:cxn modelId="{36F561DA-D7FB-4837-AF14-DF14DDDFE37D}" type="presParOf" srcId="{37FC1B4B-F293-48F7-94D1-20B53637C4EF}" destId="{316DD7E5-B128-4318-AC2E-CF7D1C6EE207}" srcOrd="0" destOrd="0" presId="urn:microsoft.com/office/officeart/2005/8/layout/hierarchy1"/>
    <dgm:cxn modelId="{2166F921-45E6-498A-96F4-2E184CB86455}" type="presParOf" srcId="{37FC1B4B-F293-48F7-94D1-20B53637C4EF}" destId="{F8DE25E0-59B7-46C7-8CED-D940FD090F7D}" srcOrd="1" destOrd="0" presId="urn:microsoft.com/office/officeart/2005/8/layout/hierarchy1"/>
    <dgm:cxn modelId="{D3633250-AF0C-4D64-BB81-AF5E0FB530DB}" type="presParOf" srcId="{5F7320A4-BF46-4AE9-8E44-C9D5F2F773E1}" destId="{283BE547-9A7D-4F61-90AB-F701583D54B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CCC05F-4FDF-47FA-A71D-E29CC1A7FA05}" type="doc">
      <dgm:prSet loTypeId="urn:microsoft.com/office/officeart/2005/8/layout/lProcess2" loCatId="relationship" qsTypeId="urn:microsoft.com/office/officeart/2005/8/quickstyle/simple1" qsCatId="simple" csTypeId="urn:microsoft.com/office/officeart/2005/8/colors/colorful3" csCatId="colorful" phldr="1"/>
      <dgm:spPr/>
      <dgm:t>
        <a:bodyPr/>
        <a:lstStyle/>
        <a:p>
          <a:endParaRPr lang="id-ID"/>
        </a:p>
      </dgm:t>
    </dgm:pt>
    <dgm:pt modelId="{CDF6E98E-602B-41BE-AA83-62D31F900E35}">
      <dgm:prSet phldrT="[Text]" custT="1"/>
      <dgm:spPr>
        <a:ln>
          <a:solidFill>
            <a:schemeClr val="bg2">
              <a:lumMod val="20000"/>
              <a:lumOff val="80000"/>
            </a:schemeClr>
          </a:solidFill>
        </a:ln>
      </dgm:spPr>
      <dgm:t>
        <a:bodyPr/>
        <a:lstStyle/>
        <a:p>
          <a:r>
            <a:rPr lang="id-ID" sz="2000" dirty="0">
              <a:effectLst>
                <a:outerShdw blurRad="38100" dist="38100" dir="2700000" algn="tl">
                  <a:srgbClr val="000000">
                    <a:alpha val="43137"/>
                  </a:srgbClr>
                </a:outerShdw>
              </a:effectLst>
              <a:latin typeface="Cooper Black" pitchFamily="18" charset="0"/>
            </a:rPr>
            <a:t>ARSIP DINAMIS</a:t>
          </a:r>
        </a:p>
      </dgm:t>
    </dgm:pt>
    <dgm:pt modelId="{901E50BE-93BD-4D3E-B12B-107F307523B1}" type="parTrans" cxnId="{3ED3E10D-A5A0-4891-94A2-580DA3123785}">
      <dgm:prSet/>
      <dgm:spPr/>
      <dgm:t>
        <a:bodyPr/>
        <a:lstStyle/>
        <a:p>
          <a:endParaRPr lang="id-ID"/>
        </a:p>
      </dgm:t>
    </dgm:pt>
    <dgm:pt modelId="{2FEB62E7-B4F9-466F-9629-6F788E62ACCB}" type="sibTrans" cxnId="{3ED3E10D-A5A0-4891-94A2-580DA3123785}">
      <dgm:prSet/>
      <dgm:spPr/>
      <dgm:t>
        <a:bodyPr/>
        <a:lstStyle/>
        <a:p>
          <a:endParaRPr lang="id-ID"/>
        </a:p>
      </dgm:t>
    </dgm:pt>
    <dgm:pt modelId="{FFF8396A-2D58-422F-A992-C00224A7455D}">
      <dgm:prSet custT="1"/>
      <dgm:spPr>
        <a:solidFill>
          <a:schemeClr val="tx2">
            <a:lumMod val="20000"/>
            <a:lumOff val="80000"/>
          </a:schemeClr>
        </a:solidFill>
      </dgm:spPr>
      <dgm:t>
        <a:bodyPr/>
        <a:lstStyle/>
        <a:p>
          <a:r>
            <a:rPr lang="id-ID" sz="1600" b="1" dirty="0">
              <a:solidFill>
                <a:schemeClr val="tx1"/>
              </a:solidFill>
              <a:latin typeface="Tahoma" pitchFamily="34" charset="0"/>
              <a:ea typeface="Tahoma" pitchFamily="34" charset="0"/>
              <a:cs typeface="Tahoma" pitchFamily="34" charset="0"/>
            </a:rPr>
            <a:t>ARSIP AKTIF </a:t>
          </a:r>
        </a:p>
        <a:p>
          <a:r>
            <a:rPr lang="id-ID" sz="1600" dirty="0">
              <a:solidFill>
                <a:schemeClr val="tx1"/>
              </a:solidFill>
              <a:latin typeface="Tahoma" pitchFamily="34" charset="0"/>
              <a:ea typeface="Tahoma" pitchFamily="34" charset="0"/>
              <a:cs typeface="Tahoma" pitchFamily="34" charset="0"/>
            </a:rPr>
            <a:t>arsip yang frekuensi penggunaannya tinggi dan/atau terus menerus</a:t>
          </a:r>
        </a:p>
      </dgm:t>
    </dgm:pt>
    <dgm:pt modelId="{E5175B71-270E-418E-9213-63FB06312093}" type="parTrans" cxnId="{54F9143E-B2EB-4DB8-8198-6C9A2BF04352}">
      <dgm:prSet/>
      <dgm:spPr/>
      <dgm:t>
        <a:bodyPr/>
        <a:lstStyle/>
        <a:p>
          <a:endParaRPr lang="id-ID"/>
        </a:p>
      </dgm:t>
    </dgm:pt>
    <dgm:pt modelId="{08235BBE-3A6A-4CCE-BDE2-DFA3E61699E1}" type="sibTrans" cxnId="{54F9143E-B2EB-4DB8-8198-6C9A2BF04352}">
      <dgm:prSet/>
      <dgm:spPr/>
      <dgm:t>
        <a:bodyPr/>
        <a:lstStyle/>
        <a:p>
          <a:endParaRPr lang="id-ID"/>
        </a:p>
      </dgm:t>
    </dgm:pt>
    <dgm:pt modelId="{DDF4C03F-AC79-474F-8236-8527B94AD18C}">
      <dgm:prSet custT="1"/>
      <dgm:spPr/>
      <dgm:t>
        <a:bodyPr/>
        <a:lstStyle/>
        <a:p>
          <a:r>
            <a:rPr lang="id-ID" sz="1600" b="1" dirty="0">
              <a:solidFill>
                <a:schemeClr val="tx1"/>
              </a:solidFill>
              <a:latin typeface="Tahoma" pitchFamily="34" charset="0"/>
              <a:ea typeface="Tahoma" pitchFamily="34" charset="0"/>
              <a:cs typeface="Tahoma" pitchFamily="34" charset="0"/>
            </a:rPr>
            <a:t>ARSIP </a:t>
          </a:r>
          <a:r>
            <a:rPr lang="en-US" sz="1600" b="1" dirty="0">
              <a:solidFill>
                <a:schemeClr val="tx1"/>
              </a:solidFill>
              <a:latin typeface="Tahoma" pitchFamily="34" charset="0"/>
              <a:ea typeface="Tahoma" pitchFamily="34" charset="0"/>
              <a:cs typeface="Tahoma" pitchFamily="34" charset="0"/>
            </a:rPr>
            <a:t>INAKTIF</a:t>
          </a:r>
        </a:p>
        <a:p>
          <a:r>
            <a:rPr lang="en-US" sz="1600" b="1" dirty="0" err="1">
              <a:solidFill>
                <a:schemeClr val="bg1"/>
              </a:solidFill>
              <a:latin typeface="Tahoma" pitchFamily="34" charset="0"/>
              <a:ea typeface="Tahoma" pitchFamily="34" charset="0"/>
              <a:cs typeface="Tahoma" pitchFamily="34" charset="0"/>
            </a:rPr>
            <a:t>Arsip</a:t>
          </a:r>
          <a:r>
            <a:rPr lang="en-US" sz="1600" b="1" dirty="0">
              <a:solidFill>
                <a:schemeClr val="bg1"/>
              </a:solidFill>
              <a:latin typeface="Tahoma" pitchFamily="34" charset="0"/>
              <a:ea typeface="Tahoma" pitchFamily="34" charset="0"/>
              <a:cs typeface="Tahoma" pitchFamily="34" charset="0"/>
            </a:rPr>
            <a:t> yang </a:t>
          </a:r>
          <a:r>
            <a:rPr lang="en-US" sz="1600" b="1" dirty="0" err="1">
              <a:solidFill>
                <a:schemeClr val="bg1"/>
              </a:solidFill>
              <a:latin typeface="Tahoma" pitchFamily="34" charset="0"/>
              <a:ea typeface="Tahoma" pitchFamily="34" charset="0"/>
              <a:cs typeface="Tahoma" pitchFamily="34" charset="0"/>
            </a:rPr>
            <a:t>frekuensi</a:t>
          </a:r>
          <a:r>
            <a:rPr lang="en-US" sz="1600" b="1" dirty="0">
              <a:solidFill>
                <a:schemeClr val="bg1"/>
              </a:solidFill>
              <a:latin typeface="Tahoma" pitchFamily="34" charset="0"/>
              <a:ea typeface="Tahoma" pitchFamily="34" charset="0"/>
              <a:cs typeface="Tahoma" pitchFamily="34" charset="0"/>
            </a:rPr>
            <a:t> </a:t>
          </a:r>
          <a:r>
            <a:rPr lang="en-US" sz="1600" b="1" dirty="0" err="1">
              <a:solidFill>
                <a:schemeClr val="bg1"/>
              </a:solidFill>
              <a:latin typeface="Tahoma" pitchFamily="34" charset="0"/>
              <a:ea typeface="Tahoma" pitchFamily="34" charset="0"/>
              <a:cs typeface="Tahoma" pitchFamily="34" charset="0"/>
            </a:rPr>
            <a:t>penggunaannya</a:t>
          </a:r>
          <a:r>
            <a:rPr lang="en-US" sz="1600" b="1" dirty="0">
              <a:solidFill>
                <a:schemeClr val="bg1"/>
              </a:solidFill>
              <a:latin typeface="Tahoma" pitchFamily="34" charset="0"/>
              <a:ea typeface="Tahoma" pitchFamily="34" charset="0"/>
              <a:cs typeface="Tahoma" pitchFamily="34" charset="0"/>
            </a:rPr>
            <a:t> </a:t>
          </a:r>
          <a:r>
            <a:rPr lang="en-US" sz="1600" b="1" dirty="0" err="1">
              <a:solidFill>
                <a:schemeClr val="bg1"/>
              </a:solidFill>
              <a:latin typeface="Tahoma" pitchFamily="34" charset="0"/>
              <a:ea typeface="Tahoma" pitchFamily="34" charset="0"/>
              <a:cs typeface="Tahoma" pitchFamily="34" charset="0"/>
            </a:rPr>
            <a:t>telah</a:t>
          </a:r>
          <a:r>
            <a:rPr lang="en-US" sz="1600" b="1" dirty="0">
              <a:solidFill>
                <a:schemeClr val="bg1"/>
              </a:solidFill>
              <a:latin typeface="Tahoma" pitchFamily="34" charset="0"/>
              <a:ea typeface="Tahoma" pitchFamily="34" charset="0"/>
              <a:cs typeface="Tahoma" pitchFamily="34" charset="0"/>
            </a:rPr>
            <a:t> </a:t>
          </a:r>
          <a:r>
            <a:rPr lang="en-US" sz="1600" b="1" dirty="0" err="1">
              <a:solidFill>
                <a:schemeClr val="bg1"/>
              </a:solidFill>
              <a:latin typeface="Tahoma" pitchFamily="34" charset="0"/>
              <a:ea typeface="Tahoma" pitchFamily="34" charset="0"/>
              <a:cs typeface="Tahoma" pitchFamily="34" charset="0"/>
            </a:rPr>
            <a:t>menurun</a:t>
          </a:r>
          <a:endParaRPr lang="id-ID" sz="1600" b="1" dirty="0">
            <a:solidFill>
              <a:schemeClr val="bg1"/>
            </a:solidFill>
            <a:latin typeface="Tahoma" pitchFamily="34" charset="0"/>
            <a:ea typeface="Tahoma" pitchFamily="34" charset="0"/>
            <a:cs typeface="Tahoma" pitchFamily="34" charset="0"/>
          </a:endParaRPr>
        </a:p>
        <a:p>
          <a:endParaRPr lang="id-ID" sz="1800" dirty="0">
            <a:solidFill>
              <a:schemeClr val="bg1"/>
            </a:solidFill>
            <a:latin typeface="Tahoma" pitchFamily="34" charset="0"/>
            <a:ea typeface="Tahoma" pitchFamily="34" charset="0"/>
            <a:cs typeface="Tahoma" pitchFamily="34" charset="0"/>
          </a:endParaRPr>
        </a:p>
      </dgm:t>
    </dgm:pt>
    <dgm:pt modelId="{4B658C94-7AFB-4421-9F8F-062C5B7FE004}" type="parTrans" cxnId="{0C1D47B9-5F3F-40DE-8458-54007F5D0231}">
      <dgm:prSet/>
      <dgm:spPr/>
      <dgm:t>
        <a:bodyPr/>
        <a:lstStyle/>
        <a:p>
          <a:endParaRPr lang="id-ID"/>
        </a:p>
      </dgm:t>
    </dgm:pt>
    <dgm:pt modelId="{77BA4FA3-A557-4D23-9AE2-60AD774E3F49}" type="sibTrans" cxnId="{0C1D47B9-5F3F-40DE-8458-54007F5D0231}">
      <dgm:prSet/>
      <dgm:spPr/>
      <dgm:t>
        <a:bodyPr/>
        <a:lstStyle/>
        <a:p>
          <a:endParaRPr lang="id-ID"/>
        </a:p>
      </dgm:t>
    </dgm:pt>
    <dgm:pt modelId="{F4070820-725B-4F05-867D-A5976983A536}">
      <dgm:prSet custT="1"/>
      <dgm:spPr>
        <a:solidFill>
          <a:schemeClr val="accent2"/>
        </a:solidFill>
      </dgm:spPr>
      <dgm:t>
        <a:bodyPr/>
        <a:lstStyle/>
        <a:p>
          <a:r>
            <a:rPr lang="id-ID" sz="1400" b="1" dirty="0">
              <a:solidFill>
                <a:schemeClr val="tx1"/>
              </a:solidFill>
              <a:latin typeface="Tahoma" pitchFamily="34" charset="0"/>
              <a:ea typeface="Tahoma" pitchFamily="34" charset="0"/>
              <a:cs typeface="Tahoma" pitchFamily="34" charset="0"/>
            </a:rPr>
            <a:t>ARSIP </a:t>
          </a:r>
          <a:r>
            <a:rPr lang="en-US" sz="1400" b="1" dirty="0">
              <a:solidFill>
                <a:schemeClr val="tx1"/>
              </a:solidFill>
              <a:latin typeface="Tahoma" pitchFamily="34" charset="0"/>
              <a:ea typeface="Tahoma" pitchFamily="34" charset="0"/>
              <a:cs typeface="Tahoma" pitchFamily="34" charset="0"/>
            </a:rPr>
            <a:t> VITAL</a:t>
          </a:r>
          <a:endParaRPr lang="id-ID" sz="1400" b="1" dirty="0">
            <a:solidFill>
              <a:schemeClr val="tx1"/>
            </a:solidFill>
            <a:latin typeface="Tahoma" pitchFamily="34" charset="0"/>
            <a:ea typeface="Tahoma" pitchFamily="34" charset="0"/>
            <a:cs typeface="Tahoma" pitchFamily="34" charset="0"/>
          </a:endParaRPr>
        </a:p>
        <a:p>
          <a:r>
            <a:rPr lang="id-ID" sz="1400" dirty="0">
              <a:solidFill>
                <a:schemeClr val="bg1"/>
              </a:solidFill>
              <a:latin typeface="Tahoma" pitchFamily="34" charset="0"/>
              <a:ea typeface="Tahoma" pitchFamily="34" charset="0"/>
              <a:cs typeface="Tahoma" pitchFamily="34" charset="0"/>
            </a:rPr>
            <a:t>arsip yang </a:t>
          </a:r>
          <a:r>
            <a:rPr lang="en-US" sz="1400" dirty="0" err="1">
              <a:solidFill>
                <a:schemeClr val="bg1"/>
              </a:solidFill>
              <a:latin typeface="Tahoma" pitchFamily="34" charset="0"/>
              <a:ea typeface="Tahoma" pitchFamily="34" charset="0"/>
              <a:cs typeface="Tahoma" pitchFamily="34" charset="0"/>
            </a:rPr>
            <a:t>keberadaannya</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merupakan</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persyaratan</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dasar</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bagi</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kelangsungan</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operasional</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pencipta</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arsip</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tidak</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dapat</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diperbarui</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dan</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tidak</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tergantikan</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apabila</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rusak</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atau</a:t>
          </a:r>
          <a:r>
            <a:rPr lang="en-US" sz="1400" dirty="0">
              <a:solidFill>
                <a:schemeClr val="bg1"/>
              </a:solidFill>
              <a:latin typeface="Tahoma" pitchFamily="34" charset="0"/>
              <a:ea typeface="Tahoma" pitchFamily="34" charset="0"/>
              <a:cs typeface="Tahoma" pitchFamily="34" charset="0"/>
            </a:rPr>
            <a:t> </a:t>
          </a:r>
          <a:r>
            <a:rPr lang="en-US" sz="1400" dirty="0" err="1">
              <a:solidFill>
                <a:schemeClr val="bg1"/>
              </a:solidFill>
              <a:latin typeface="Tahoma" pitchFamily="34" charset="0"/>
              <a:ea typeface="Tahoma" pitchFamily="34" charset="0"/>
              <a:cs typeface="Tahoma" pitchFamily="34" charset="0"/>
            </a:rPr>
            <a:t>hilang</a:t>
          </a:r>
          <a:endParaRPr lang="id-ID" sz="1400" dirty="0">
            <a:solidFill>
              <a:schemeClr val="bg1"/>
            </a:solidFill>
          </a:endParaRPr>
        </a:p>
      </dgm:t>
    </dgm:pt>
    <dgm:pt modelId="{14C76BD8-C867-40D9-8D10-99EED846E715}" type="sibTrans" cxnId="{4D1F9B96-E5AA-4235-B0D6-042EE1CD340E}">
      <dgm:prSet/>
      <dgm:spPr/>
      <dgm:t>
        <a:bodyPr/>
        <a:lstStyle/>
        <a:p>
          <a:endParaRPr lang="id-ID"/>
        </a:p>
      </dgm:t>
    </dgm:pt>
    <dgm:pt modelId="{F7BDD38E-1AAF-41DD-BCDE-C3FBA755E53F}" type="parTrans" cxnId="{4D1F9B96-E5AA-4235-B0D6-042EE1CD340E}">
      <dgm:prSet/>
      <dgm:spPr/>
      <dgm:t>
        <a:bodyPr/>
        <a:lstStyle/>
        <a:p>
          <a:endParaRPr lang="id-ID"/>
        </a:p>
      </dgm:t>
    </dgm:pt>
    <dgm:pt modelId="{35717784-26D0-478A-B844-441404ED592C}" type="pres">
      <dgm:prSet presAssocID="{54CCC05F-4FDF-47FA-A71D-E29CC1A7FA05}" presName="theList" presStyleCnt="0">
        <dgm:presLayoutVars>
          <dgm:dir/>
          <dgm:animLvl val="lvl"/>
          <dgm:resizeHandles val="exact"/>
        </dgm:presLayoutVars>
      </dgm:prSet>
      <dgm:spPr/>
    </dgm:pt>
    <dgm:pt modelId="{6B4B11DD-15CC-4807-A83C-9C4052716904}" type="pres">
      <dgm:prSet presAssocID="{CDF6E98E-602B-41BE-AA83-62D31F900E35}" presName="compNode" presStyleCnt="0"/>
      <dgm:spPr/>
    </dgm:pt>
    <dgm:pt modelId="{9CAAFAC3-9BF0-4C0B-95A5-E6C745DB35E6}" type="pres">
      <dgm:prSet presAssocID="{CDF6E98E-602B-41BE-AA83-62D31F900E35}" presName="aNode" presStyleLbl="bgShp" presStyleIdx="0" presStyleCnt="1" custLinFactNeighborY="-1316"/>
      <dgm:spPr/>
    </dgm:pt>
    <dgm:pt modelId="{6F9B8BCA-DB69-46EB-89CA-B9DD696EF67B}" type="pres">
      <dgm:prSet presAssocID="{CDF6E98E-602B-41BE-AA83-62D31F900E35}" presName="textNode" presStyleLbl="bgShp" presStyleIdx="0" presStyleCnt="1"/>
      <dgm:spPr/>
    </dgm:pt>
    <dgm:pt modelId="{0DF544D0-5918-416E-B34E-F78885E78FE1}" type="pres">
      <dgm:prSet presAssocID="{CDF6E98E-602B-41BE-AA83-62D31F900E35}" presName="compChildNode" presStyleCnt="0"/>
      <dgm:spPr/>
    </dgm:pt>
    <dgm:pt modelId="{5D4B03B5-D71C-4482-9593-11CAFDAE809C}" type="pres">
      <dgm:prSet presAssocID="{CDF6E98E-602B-41BE-AA83-62D31F900E35}" presName="theInnerList" presStyleCnt="0"/>
      <dgm:spPr/>
    </dgm:pt>
    <dgm:pt modelId="{A209F235-30AA-4B07-91B2-E1CEA1CB33AB}" type="pres">
      <dgm:prSet presAssocID="{FFF8396A-2D58-422F-A992-C00224A7455D}" presName="childNode" presStyleLbl="node1" presStyleIdx="0" presStyleCnt="3" custScaleX="108696" custScaleY="111806" custLinFactY="-19271" custLinFactNeighborX="-123" custLinFactNeighborY="-100000">
        <dgm:presLayoutVars>
          <dgm:bulletEnabled val="1"/>
        </dgm:presLayoutVars>
      </dgm:prSet>
      <dgm:spPr/>
    </dgm:pt>
    <dgm:pt modelId="{420F6BC4-09CD-4820-937F-6A6B861A7A5C}" type="pres">
      <dgm:prSet presAssocID="{FFF8396A-2D58-422F-A992-C00224A7455D}" presName="aSpace2" presStyleCnt="0"/>
      <dgm:spPr/>
    </dgm:pt>
    <dgm:pt modelId="{027D9CDA-E168-4DAE-B3B8-5ABEAA575837}" type="pres">
      <dgm:prSet presAssocID="{DDF4C03F-AC79-474F-8236-8527B94AD18C}" presName="childNode" presStyleLbl="node1" presStyleIdx="1" presStyleCnt="3" custScaleX="108696" custScaleY="79366" custLinFactY="-5511" custLinFactNeighborX="-123" custLinFactNeighborY="-100000">
        <dgm:presLayoutVars>
          <dgm:bulletEnabled val="1"/>
        </dgm:presLayoutVars>
      </dgm:prSet>
      <dgm:spPr/>
    </dgm:pt>
    <dgm:pt modelId="{310174A0-4BD4-4D10-8290-EC70635420DF}" type="pres">
      <dgm:prSet presAssocID="{DDF4C03F-AC79-474F-8236-8527B94AD18C}" presName="aSpace2" presStyleCnt="0"/>
      <dgm:spPr/>
    </dgm:pt>
    <dgm:pt modelId="{8C2A5CB9-DC9C-4219-B2F0-CA368C449EB4}" type="pres">
      <dgm:prSet presAssocID="{F4070820-725B-4F05-867D-A5976983A536}" presName="childNode" presStyleLbl="node1" presStyleIdx="2" presStyleCnt="3" custScaleX="111413" custScaleY="110817" custLinFactNeighborX="65" custLinFactNeighborY="-74522">
        <dgm:presLayoutVars>
          <dgm:bulletEnabled val="1"/>
        </dgm:presLayoutVars>
      </dgm:prSet>
      <dgm:spPr/>
    </dgm:pt>
  </dgm:ptLst>
  <dgm:cxnLst>
    <dgm:cxn modelId="{1B183B0D-B7FD-4DBE-BA99-9C37BBB98B44}" type="presOf" srcId="{DDF4C03F-AC79-474F-8236-8527B94AD18C}" destId="{027D9CDA-E168-4DAE-B3B8-5ABEAA575837}" srcOrd="0" destOrd="0" presId="urn:microsoft.com/office/officeart/2005/8/layout/lProcess2"/>
    <dgm:cxn modelId="{3ED3E10D-A5A0-4891-94A2-580DA3123785}" srcId="{54CCC05F-4FDF-47FA-A71D-E29CC1A7FA05}" destId="{CDF6E98E-602B-41BE-AA83-62D31F900E35}" srcOrd="0" destOrd="0" parTransId="{901E50BE-93BD-4D3E-B12B-107F307523B1}" sibTransId="{2FEB62E7-B4F9-466F-9629-6F788E62ACCB}"/>
    <dgm:cxn modelId="{54F9143E-B2EB-4DB8-8198-6C9A2BF04352}" srcId="{CDF6E98E-602B-41BE-AA83-62D31F900E35}" destId="{FFF8396A-2D58-422F-A992-C00224A7455D}" srcOrd="0" destOrd="0" parTransId="{E5175B71-270E-418E-9213-63FB06312093}" sibTransId="{08235BBE-3A6A-4CCE-BDE2-DFA3E61699E1}"/>
    <dgm:cxn modelId="{4D1F9B96-E5AA-4235-B0D6-042EE1CD340E}" srcId="{CDF6E98E-602B-41BE-AA83-62D31F900E35}" destId="{F4070820-725B-4F05-867D-A5976983A536}" srcOrd="2" destOrd="0" parTransId="{F7BDD38E-1AAF-41DD-BCDE-C3FBA755E53F}" sibTransId="{14C76BD8-C867-40D9-8D10-99EED846E715}"/>
    <dgm:cxn modelId="{01FEC19F-CEB5-4904-8F74-F19536B0E210}" type="presOf" srcId="{54CCC05F-4FDF-47FA-A71D-E29CC1A7FA05}" destId="{35717784-26D0-478A-B844-441404ED592C}" srcOrd="0" destOrd="0" presId="urn:microsoft.com/office/officeart/2005/8/layout/lProcess2"/>
    <dgm:cxn modelId="{13E64CB2-7825-47DE-B833-11CFC2926EDB}" type="presOf" srcId="{F4070820-725B-4F05-867D-A5976983A536}" destId="{8C2A5CB9-DC9C-4219-B2F0-CA368C449EB4}" srcOrd="0" destOrd="0" presId="urn:microsoft.com/office/officeart/2005/8/layout/lProcess2"/>
    <dgm:cxn modelId="{0C1D47B9-5F3F-40DE-8458-54007F5D0231}" srcId="{CDF6E98E-602B-41BE-AA83-62D31F900E35}" destId="{DDF4C03F-AC79-474F-8236-8527B94AD18C}" srcOrd="1" destOrd="0" parTransId="{4B658C94-7AFB-4421-9F8F-062C5B7FE004}" sibTransId="{77BA4FA3-A557-4D23-9AE2-60AD774E3F49}"/>
    <dgm:cxn modelId="{4FF653BA-AF7E-4821-8008-0C00446E8452}" type="presOf" srcId="{CDF6E98E-602B-41BE-AA83-62D31F900E35}" destId="{9CAAFAC3-9BF0-4C0B-95A5-E6C745DB35E6}" srcOrd="0" destOrd="0" presId="urn:microsoft.com/office/officeart/2005/8/layout/lProcess2"/>
    <dgm:cxn modelId="{6B3BF5CD-7CA2-4E5E-A3F6-FAB28DC084AC}" type="presOf" srcId="{CDF6E98E-602B-41BE-AA83-62D31F900E35}" destId="{6F9B8BCA-DB69-46EB-89CA-B9DD696EF67B}" srcOrd="1" destOrd="0" presId="urn:microsoft.com/office/officeart/2005/8/layout/lProcess2"/>
    <dgm:cxn modelId="{5E371FF5-B207-41B9-8205-5FAF7CE87582}" type="presOf" srcId="{FFF8396A-2D58-422F-A992-C00224A7455D}" destId="{A209F235-30AA-4B07-91B2-E1CEA1CB33AB}" srcOrd="0" destOrd="0" presId="urn:microsoft.com/office/officeart/2005/8/layout/lProcess2"/>
    <dgm:cxn modelId="{749B6ED3-2814-40BB-A80C-8C3E5F096C73}" type="presParOf" srcId="{35717784-26D0-478A-B844-441404ED592C}" destId="{6B4B11DD-15CC-4807-A83C-9C4052716904}" srcOrd="0" destOrd="0" presId="urn:microsoft.com/office/officeart/2005/8/layout/lProcess2"/>
    <dgm:cxn modelId="{E8912957-4412-41E7-BB9D-439D3ED6D085}" type="presParOf" srcId="{6B4B11DD-15CC-4807-A83C-9C4052716904}" destId="{9CAAFAC3-9BF0-4C0B-95A5-E6C745DB35E6}" srcOrd="0" destOrd="0" presId="urn:microsoft.com/office/officeart/2005/8/layout/lProcess2"/>
    <dgm:cxn modelId="{A5FF977D-6853-4C28-85E7-0EE677A1B98B}" type="presParOf" srcId="{6B4B11DD-15CC-4807-A83C-9C4052716904}" destId="{6F9B8BCA-DB69-46EB-89CA-B9DD696EF67B}" srcOrd="1" destOrd="0" presId="urn:microsoft.com/office/officeart/2005/8/layout/lProcess2"/>
    <dgm:cxn modelId="{BA00A8DF-03DA-46B0-A82E-A9B12B918B5D}" type="presParOf" srcId="{6B4B11DD-15CC-4807-A83C-9C4052716904}" destId="{0DF544D0-5918-416E-B34E-F78885E78FE1}" srcOrd="2" destOrd="0" presId="urn:microsoft.com/office/officeart/2005/8/layout/lProcess2"/>
    <dgm:cxn modelId="{B2AB2DF9-65E9-404F-B3CE-C3AE197497AF}" type="presParOf" srcId="{0DF544D0-5918-416E-B34E-F78885E78FE1}" destId="{5D4B03B5-D71C-4482-9593-11CAFDAE809C}" srcOrd="0" destOrd="0" presId="urn:microsoft.com/office/officeart/2005/8/layout/lProcess2"/>
    <dgm:cxn modelId="{41E1FC03-8CE5-4159-A64D-0D29630017D5}" type="presParOf" srcId="{5D4B03B5-D71C-4482-9593-11CAFDAE809C}" destId="{A209F235-30AA-4B07-91B2-E1CEA1CB33AB}" srcOrd="0" destOrd="0" presId="urn:microsoft.com/office/officeart/2005/8/layout/lProcess2"/>
    <dgm:cxn modelId="{C8A3E60B-E578-4697-BE99-FF141476BAF3}" type="presParOf" srcId="{5D4B03B5-D71C-4482-9593-11CAFDAE809C}" destId="{420F6BC4-09CD-4820-937F-6A6B861A7A5C}" srcOrd="1" destOrd="0" presId="urn:microsoft.com/office/officeart/2005/8/layout/lProcess2"/>
    <dgm:cxn modelId="{91C7F9F9-FD1C-4F27-8447-42B15D9D479D}" type="presParOf" srcId="{5D4B03B5-D71C-4482-9593-11CAFDAE809C}" destId="{027D9CDA-E168-4DAE-B3B8-5ABEAA575837}" srcOrd="2" destOrd="0" presId="urn:microsoft.com/office/officeart/2005/8/layout/lProcess2"/>
    <dgm:cxn modelId="{358A2979-DC62-45DF-8EDC-CD54B1E606E8}" type="presParOf" srcId="{5D4B03B5-D71C-4482-9593-11CAFDAE809C}" destId="{310174A0-4BD4-4D10-8290-EC70635420DF}" srcOrd="3" destOrd="0" presId="urn:microsoft.com/office/officeart/2005/8/layout/lProcess2"/>
    <dgm:cxn modelId="{F9F53A90-923A-44DA-B861-01EB17B034DB}" type="presParOf" srcId="{5D4B03B5-D71C-4482-9593-11CAFDAE809C}" destId="{8C2A5CB9-DC9C-4219-B2F0-CA368C449EB4}"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A05F87-3631-4C91-A41D-4F78BD303A39}" type="doc">
      <dgm:prSet loTypeId="urn:microsoft.com/office/officeart/2005/8/layout/hierarchy2" loCatId="hierarchy" qsTypeId="urn:microsoft.com/office/officeart/2005/8/quickstyle/3d1" qsCatId="3D" csTypeId="urn:microsoft.com/office/officeart/2005/8/colors/colorful1#1" csCatId="colorful" phldr="1"/>
      <dgm:spPr/>
      <dgm:t>
        <a:bodyPr/>
        <a:lstStyle/>
        <a:p>
          <a:endParaRPr lang="id-ID"/>
        </a:p>
      </dgm:t>
    </dgm:pt>
    <dgm:pt modelId="{06A4A057-B2D5-4AF2-A002-7140E54FCDE6}">
      <dgm:prSet phldrT="[Text]"/>
      <dgm:spPr/>
      <dgm:t>
        <a:bodyPr/>
        <a:lstStyle/>
        <a:p>
          <a:r>
            <a:rPr lang="id-ID" i="0" dirty="0">
              <a:solidFill>
                <a:schemeClr val="bg1"/>
              </a:solidFill>
              <a:latin typeface="Tahoma" pitchFamily="34" charset="0"/>
              <a:ea typeface="Tahoma" pitchFamily="34" charset="0"/>
              <a:cs typeface="Tahoma" pitchFamily="34" charset="0"/>
            </a:rPr>
            <a:t>ASAS PENGORGANISASIAN SURAT</a:t>
          </a:r>
        </a:p>
      </dgm:t>
    </dgm:pt>
    <dgm:pt modelId="{270C9637-5F6B-42A6-BA98-2A204F11E8FA}" type="parTrans" cxnId="{85A7339D-40E0-4767-B945-60EDA17CE69B}">
      <dgm:prSet/>
      <dgm:spPr/>
      <dgm:t>
        <a:bodyPr/>
        <a:lstStyle/>
        <a:p>
          <a:endParaRPr lang="id-ID">
            <a:solidFill>
              <a:schemeClr val="bg1"/>
            </a:solidFill>
          </a:endParaRPr>
        </a:p>
      </dgm:t>
    </dgm:pt>
    <dgm:pt modelId="{9E489BFB-B573-42D8-B0B7-6CAF49055662}" type="sibTrans" cxnId="{85A7339D-40E0-4767-B945-60EDA17CE69B}">
      <dgm:prSet/>
      <dgm:spPr/>
      <dgm:t>
        <a:bodyPr/>
        <a:lstStyle/>
        <a:p>
          <a:endParaRPr lang="id-ID">
            <a:solidFill>
              <a:schemeClr val="bg1"/>
            </a:solidFill>
          </a:endParaRPr>
        </a:p>
      </dgm:t>
    </dgm:pt>
    <dgm:pt modelId="{5458B3F7-F6E1-4732-975A-CFFB182FBE19}">
      <dgm:prSet phldrT="[Text]" custT="1"/>
      <dgm:spPr/>
      <dgm:t>
        <a:bodyPr/>
        <a:lstStyle/>
        <a:p>
          <a:r>
            <a:rPr lang="id-ID" sz="2400" dirty="0">
              <a:solidFill>
                <a:schemeClr val="bg1"/>
              </a:solidFill>
              <a:latin typeface="Tahoma" pitchFamily="34" charset="0"/>
              <a:ea typeface="Tahoma" pitchFamily="34" charset="0"/>
              <a:cs typeface="Tahoma" pitchFamily="34" charset="0"/>
            </a:rPr>
            <a:t>SENTRALISASI</a:t>
          </a:r>
        </a:p>
      </dgm:t>
    </dgm:pt>
    <dgm:pt modelId="{A2D0FC50-0634-4E95-A67C-D7068C65C317}" type="parTrans" cxnId="{3A0DCF2E-8850-4312-AE80-69438A1303C2}">
      <dgm:prSet/>
      <dgm:spPr/>
      <dgm:t>
        <a:bodyPr/>
        <a:lstStyle/>
        <a:p>
          <a:endParaRPr lang="id-ID">
            <a:solidFill>
              <a:schemeClr val="bg1"/>
            </a:solidFill>
          </a:endParaRPr>
        </a:p>
      </dgm:t>
    </dgm:pt>
    <dgm:pt modelId="{6D897354-7694-472A-ADAD-FF7CE263528B}" type="sibTrans" cxnId="{3A0DCF2E-8850-4312-AE80-69438A1303C2}">
      <dgm:prSet/>
      <dgm:spPr/>
      <dgm:t>
        <a:bodyPr/>
        <a:lstStyle/>
        <a:p>
          <a:endParaRPr lang="id-ID">
            <a:solidFill>
              <a:schemeClr val="bg1"/>
            </a:solidFill>
          </a:endParaRPr>
        </a:p>
      </dgm:t>
    </dgm:pt>
    <dgm:pt modelId="{6E2E6E1B-2D57-44C6-BBB3-90658D205815}">
      <dgm:prSet custT="1"/>
      <dgm:spPr/>
      <dgm:t>
        <a:bodyPr/>
        <a:lstStyle/>
        <a:p>
          <a:r>
            <a:rPr lang="id-ID" sz="2400" dirty="0">
              <a:solidFill>
                <a:schemeClr val="bg1"/>
              </a:solidFill>
              <a:latin typeface="Tahoma" pitchFamily="34" charset="0"/>
              <a:ea typeface="Tahoma" pitchFamily="34" charset="0"/>
              <a:cs typeface="Tahoma" pitchFamily="34" charset="0"/>
            </a:rPr>
            <a:t>DESENTRALISASI</a:t>
          </a:r>
        </a:p>
      </dgm:t>
    </dgm:pt>
    <dgm:pt modelId="{9B61B254-80BE-49E9-B75E-CDBF187B01D1}" type="parTrans" cxnId="{6B6AE28B-05AA-4FA2-9BF8-E13B467507BF}">
      <dgm:prSet/>
      <dgm:spPr/>
      <dgm:t>
        <a:bodyPr/>
        <a:lstStyle/>
        <a:p>
          <a:endParaRPr lang="id-ID">
            <a:solidFill>
              <a:schemeClr val="bg1"/>
            </a:solidFill>
          </a:endParaRPr>
        </a:p>
      </dgm:t>
    </dgm:pt>
    <dgm:pt modelId="{5C8D79B0-0B3E-4B9C-9A7C-0F6A0003EE99}" type="sibTrans" cxnId="{6B6AE28B-05AA-4FA2-9BF8-E13B467507BF}">
      <dgm:prSet/>
      <dgm:spPr/>
      <dgm:t>
        <a:bodyPr/>
        <a:lstStyle/>
        <a:p>
          <a:endParaRPr lang="id-ID">
            <a:solidFill>
              <a:schemeClr val="bg1"/>
            </a:solidFill>
          </a:endParaRPr>
        </a:p>
      </dgm:t>
    </dgm:pt>
    <dgm:pt modelId="{DC3BD1D4-28A3-444E-B6C0-DA7479DB3E7E}">
      <dgm:prSet custT="1"/>
      <dgm:spPr/>
      <dgm:t>
        <a:bodyPr/>
        <a:lstStyle/>
        <a:p>
          <a:r>
            <a:rPr lang="id-ID" sz="2400" dirty="0">
              <a:solidFill>
                <a:schemeClr val="bg1"/>
              </a:solidFill>
              <a:latin typeface="Tahoma" pitchFamily="34" charset="0"/>
              <a:ea typeface="Tahoma" pitchFamily="34" charset="0"/>
              <a:cs typeface="Tahoma" pitchFamily="34" charset="0"/>
            </a:rPr>
            <a:t>GABUNGAN</a:t>
          </a:r>
        </a:p>
      </dgm:t>
    </dgm:pt>
    <dgm:pt modelId="{9F05B7C8-5141-46BF-93D0-EF425B579AE6}" type="parTrans" cxnId="{7FA8A40F-94A9-4EA5-925F-5D86D01D2EBF}">
      <dgm:prSet/>
      <dgm:spPr/>
      <dgm:t>
        <a:bodyPr/>
        <a:lstStyle/>
        <a:p>
          <a:endParaRPr lang="id-ID">
            <a:solidFill>
              <a:schemeClr val="bg1"/>
            </a:solidFill>
          </a:endParaRPr>
        </a:p>
      </dgm:t>
    </dgm:pt>
    <dgm:pt modelId="{DDC4EABA-4390-43C4-9125-0497E2CADA4B}" type="sibTrans" cxnId="{7FA8A40F-94A9-4EA5-925F-5D86D01D2EBF}">
      <dgm:prSet/>
      <dgm:spPr/>
      <dgm:t>
        <a:bodyPr/>
        <a:lstStyle/>
        <a:p>
          <a:endParaRPr lang="id-ID">
            <a:solidFill>
              <a:schemeClr val="bg1"/>
            </a:solidFill>
          </a:endParaRPr>
        </a:p>
      </dgm:t>
    </dgm:pt>
    <dgm:pt modelId="{AE92A20B-57F9-48D5-A25E-142F44ED47DC}" type="pres">
      <dgm:prSet presAssocID="{91A05F87-3631-4C91-A41D-4F78BD303A39}" presName="diagram" presStyleCnt="0">
        <dgm:presLayoutVars>
          <dgm:chPref val="1"/>
          <dgm:dir/>
          <dgm:animOne val="branch"/>
          <dgm:animLvl val="lvl"/>
          <dgm:resizeHandles val="exact"/>
        </dgm:presLayoutVars>
      </dgm:prSet>
      <dgm:spPr/>
    </dgm:pt>
    <dgm:pt modelId="{9FF394A0-C363-4548-BED8-6125707210F8}" type="pres">
      <dgm:prSet presAssocID="{06A4A057-B2D5-4AF2-A002-7140E54FCDE6}" presName="root1" presStyleCnt="0"/>
      <dgm:spPr/>
    </dgm:pt>
    <dgm:pt modelId="{E8DAE5FA-289B-4D95-A4C2-45984C894AD5}" type="pres">
      <dgm:prSet presAssocID="{06A4A057-B2D5-4AF2-A002-7140E54FCDE6}" presName="LevelOneTextNode" presStyleLbl="node0" presStyleIdx="0" presStyleCnt="1" custScaleX="134458" custScaleY="123027" custLinFactNeighborX="-1181" custLinFactNeighborY="-1294">
        <dgm:presLayoutVars>
          <dgm:chPref val="3"/>
        </dgm:presLayoutVars>
      </dgm:prSet>
      <dgm:spPr/>
    </dgm:pt>
    <dgm:pt modelId="{C2B7F10F-E093-46F4-BC3E-8589C02C453D}" type="pres">
      <dgm:prSet presAssocID="{06A4A057-B2D5-4AF2-A002-7140E54FCDE6}" presName="level2hierChild" presStyleCnt="0"/>
      <dgm:spPr/>
    </dgm:pt>
    <dgm:pt modelId="{A831429D-5837-4C4A-A718-2239214CC21F}" type="pres">
      <dgm:prSet presAssocID="{A2D0FC50-0634-4E95-A67C-D7068C65C317}" presName="conn2-1" presStyleLbl="parChTrans1D2" presStyleIdx="0" presStyleCnt="3"/>
      <dgm:spPr/>
    </dgm:pt>
    <dgm:pt modelId="{27BAC108-7C0C-4E67-8373-525E26C8DB3E}" type="pres">
      <dgm:prSet presAssocID="{A2D0FC50-0634-4E95-A67C-D7068C65C317}" presName="connTx" presStyleLbl="parChTrans1D2" presStyleIdx="0" presStyleCnt="3"/>
      <dgm:spPr/>
    </dgm:pt>
    <dgm:pt modelId="{89AA3698-E793-43B3-857A-371EE35AF308}" type="pres">
      <dgm:prSet presAssocID="{5458B3F7-F6E1-4732-975A-CFFB182FBE19}" presName="root2" presStyleCnt="0"/>
      <dgm:spPr/>
    </dgm:pt>
    <dgm:pt modelId="{00666808-3F9F-4159-8402-D9B4B1BA4538}" type="pres">
      <dgm:prSet presAssocID="{5458B3F7-F6E1-4732-975A-CFFB182FBE19}" presName="LevelTwoTextNode" presStyleLbl="node2" presStyleIdx="0" presStyleCnt="3" custLinFactNeighborY="-458">
        <dgm:presLayoutVars>
          <dgm:chPref val="3"/>
        </dgm:presLayoutVars>
      </dgm:prSet>
      <dgm:spPr/>
    </dgm:pt>
    <dgm:pt modelId="{F9B9F7B0-AD86-4E47-A5FB-78C50126C709}" type="pres">
      <dgm:prSet presAssocID="{5458B3F7-F6E1-4732-975A-CFFB182FBE19}" presName="level3hierChild" presStyleCnt="0"/>
      <dgm:spPr/>
    </dgm:pt>
    <dgm:pt modelId="{8D0747F6-F324-4664-A482-BC8ADBBB2B4B}" type="pres">
      <dgm:prSet presAssocID="{9B61B254-80BE-49E9-B75E-CDBF187B01D1}" presName="conn2-1" presStyleLbl="parChTrans1D2" presStyleIdx="1" presStyleCnt="3"/>
      <dgm:spPr/>
    </dgm:pt>
    <dgm:pt modelId="{6D18C513-1970-4AE1-8B48-52F517C65D91}" type="pres">
      <dgm:prSet presAssocID="{9B61B254-80BE-49E9-B75E-CDBF187B01D1}" presName="connTx" presStyleLbl="parChTrans1D2" presStyleIdx="1" presStyleCnt="3"/>
      <dgm:spPr/>
    </dgm:pt>
    <dgm:pt modelId="{5E4E7DD4-D86C-4EF4-9F6D-83CB27626A6F}" type="pres">
      <dgm:prSet presAssocID="{6E2E6E1B-2D57-44C6-BBB3-90658D205815}" presName="root2" presStyleCnt="0"/>
      <dgm:spPr/>
    </dgm:pt>
    <dgm:pt modelId="{FA8C84CE-DD51-4250-BB56-C459AE4AD770}" type="pres">
      <dgm:prSet presAssocID="{6E2E6E1B-2D57-44C6-BBB3-90658D205815}" presName="LevelTwoTextNode" presStyleLbl="node2" presStyleIdx="1" presStyleCnt="3">
        <dgm:presLayoutVars>
          <dgm:chPref val="3"/>
        </dgm:presLayoutVars>
      </dgm:prSet>
      <dgm:spPr/>
    </dgm:pt>
    <dgm:pt modelId="{B8BF2E32-3BCC-4711-851B-FA23E7EBC034}" type="pres">
      <dgm:prSet presAssocID="{6E2E6E1B-2D57-44C6-BBB3-90658D205815}" presName="level3hierChild" presStyleCnt="0"/>
      <dgm:spPr/>
    </dgm:pt>
    <dgm:pt modelId="{32FBFCE4-64FB-4D50-BD35-00D3EDDA3B9B}" type="pres">
      <dgm:prSet presAssocID="{9F05B7C8-5141-46BF-93D0-EF425B579AE6}" presName="conn2-1" presStyleLbl="parChTrans1D2" presStyleIdx="2" presStyleCnt="3"/>
      <dgm:spPr/>
    </dgm:pt>
    <dgm:pt modelId="{2AFE45AE-B45F-49EE-836B-DD67C46F1EDD}" type="pres">
      <dgm:prSet presAssocID="{9F05B7C8-5141-46BF-93D0-EF425B579AE6}" presName="connTx" presStyleLbl="parChTrans1D2" presStyleIdx="2" presStyleCnt="3"/>
      <dgm:spPr/>
    </dgm:pt>
    <dgm:pt modelId="{2C5E74CD-617A-4AA3-B0AD-2A85ED9608E2}" type="pres">
      <dgm:prSet presAssocID="{DC3BD1D4-28A3-444E-B6C0-DA7479DB3E7E}" presName="root2" presStyleCnt="0"/>
      <dgm:spPr/>
    </dgm:pt>
    <dgm:pt modelId="{BBA84CF2-E3C8-4359-9478-632738B304C2}" type="pres">
      <dgm:prSet presAssocID="{DC3BD1D4-28A3-444E-B6C0-DA7479DB3E7E}" presName="LevelTwoTextNode" presStyleLbl="node2" presStyleIdx="2" presStyleCnt="3">
        <dgm:presLayoutVars>
          <dgm:chPref val="3"/>
        </dgm:presLayoutVars>
      </dgm:prSet>
      <dgm:spPr/>
    </dgm:pt>
    <dgm:pt modelId="{3ADD76ED-4B3A-423F-8F23-72923C9AE08E}" type="pres">
      <dgm:prSet presAssocID="{DC3BD1D4-28A3-444E-B6C0-DA7479DB3E7E}" presName="level3hierChild" presStyleCnt="0"/>
      <dgm:spPr/>
    </dgm:pt>
  </dgm:ptLst>
  <dgm:cxnLst>
    <dgm:cxn modelId="{BCB91906-6A50-47DA-83E1-4F35D661C638}" type="presOf" srcId="{9F05B7C8-5141-46BF-93D0-EF425B579AE6}" destId="{32FBFCE4-64FB-4D50-BD35-00D3EDDA3B9B}" srcOrd="0" destOrd="0" presId="urn:microsoft.com/office/officeart/2005/8/layout/hierarchy2"/>
    <dgm:cxn modelId="{7FA8A40F-94A9-4EA5-925F-5D86D01D2EBF}" srcId="{06A4A057-B2D5-4AF2-A002-7140E54FCDE6}" destId="{DC3BD1D4-28A3-444E-B6C0-DA7479DB3E7E}" srcOrd="2" destOrd="0" parTransId="{9F05B7C8-5141-46BF-93D0-EF425B579AE6}" sibTransId="{DDC4EABA-4390-43C4-9125-0497E2CADA4B}"/>
    <dgm:cxn modelId="{59CFFA17-C525-444F-BC66-AFAF138EF840}" type="presOf" srcId="{9F05B7C8-5141-46BF-93D0-EF425B579AE6}" destId="{2AFE45AE-B45F-49EE-836B-DD67C46F1EDD}" srcOrd="1" destOrd="0" presId="urn:microsoft.com/office/officeart/2005/8/layout/hierarchy2"/>
    <dgm:cxn modelId="{6BC5FF26-876B-4D55-82C4-28ADC09CDFD1}" type="presOf" srcId="{A2D0FC50-0634-4E95-A67C-D7068C65C317}" destId="{27BAC108-7C0C-4E67-8373-525E26C8DB3E}" srcOrd="1" destOrd="0" presId="urn:microsoft.com/office/officeart/2005/8/layout/hierarchy2"/>
    <dgm:cxn modelId="{3A0DCF2E-8850-4312-AE80-69438A1303C2}" srcId="{06A4A057-B2D5-4AF2-A002-7140E54FCDE6}" destId="{5458B3F7-F6E1-4732-975A-CFFB182FBE19}" srcOrd="0" destOrd="0" parTransId="{A2D0FC50-0634-4E95-A67C-D7068C65C317}" sibTransId="{6D897354-7694-472A-ADAD-FF7CE263528B}"/>
    <dgm:cxn modelId="{77E62030-3E0E-4336-A64F-00BBE6DDAB22}" type="presOf" srcId="{9B61B254-80BE-49E9-B75E-CDBF187B01D1}" destId="{6D18C513-1970-4AE1-8B48-52F517C65D91}" srcOrd="1" destOrd="0" presId="urn:microsoft.com/office/officeart/2005/8/layout/hierarchy2"/>
    <dgm:cxn modelId="{CEE6D273-5EA1-4DB0-AFE2-C003D1D76485}" type="presOf" srcId="{9B61B254-80BE-49E9-B75E-CDBF187B01D1}" destId="{8D0747F6-F324-4664-A482-BC8ADBBB2B4B}" srcOrd="0" destOrd="0" presId="urn:microsoft.com/office/officeart/2005/8/layout/hierarchy2"/>
    <dgm:cxn modelId="{CAD6CE58-FE5D-4EDF-A513-CF74D2D36A91}" type="presOf" srcId="{06A4A057-B2D5-4AF2-A002-7140E54FCDE6}" destId="{E8DAE5FA-289B-4D95-A4C2-45984C894AD5}" srcOrd="0" destOrd="0" presId="urn:microsoft.com/office/officeart/2005/8/layout/hierarchy2"/>
    <dgm:cxn modelId="{FD602380-35CE-4306-BC1C-94E8AF4B00C5}" type="presOf" srcId="{5458B3F7-F6E1-4732-975A-CFFB182FBE19}" destId="{00666808-3F9F-4159-8402-D9B4B1BA4538}" srcOrd="0" destOrd="0" presId="urn:microsoft.com/office/officeart/2005/8/layout/hierarchy2"/>
    <dgm:cxn modelId="{6B6AE28B-05AA-4FA2-9BF8-E13B467507BF}" srcId="{06A4A057-B2D5-4AF2-A002-7140E54FCDE6}" destId="{6E2E6E1B-2D57-44C6-BBB3-90658D205815}" srcOrd="1" destOrd="0" parTransId="{9B61B254-80BE-49E9-B75E-CDBF187B01D1}" sibTransId="{5C8D79B0-0B3E-4B9C-9A7C-0F6A0003EE99}"/>
    <dgm:cxn modelId="{85A7339D-40E0-4767-B945-60EDA17CE69B}" srcId="{91A05F87-3631-4C91-A41D-4F78BD303A39}" destId="{06A4A057-B2D5-4AF2-A002-7140E54FCDE6}" srcOrd="0" destOrd="0" parTransId="{270C9637-5F6B-42A6-BA98-2A204F11E8FA}" sibTransId="{9E489BFB-B573-42D8-B0B7-6CAF49055662}"/>
    <dgm:cxn modelId="{F060F59F-26F7-4020-A4A7-9035F2E0E541}" type="presOf" srcId="{91A05F87-3631-4C91-A41D-4F78BD303A39}" destId="{AE92A20B-57F9-48D5-A25E-142F44ED47DC}" srcOrd="0" destOrd="0" presId="urn:microsoft.com/office/officeart/2005/8/layout/hierarchy2"/>
    <dgm:cxn modelId="{85BF51A1-62CA-4A9C-A00A-CCF484D874F3}" type="presOf" srcId="{A2D0FC50-0634-4E95-A67C-D7068C65C317}" destId="{A831429D-5837-4C4A-A718-2239214CC21F}" srcOrd="0" destOrd="0" presId="urn:microsoft.com/office/officeart/2005/8/layout/hierarchy2"/>
    <dgm:cxn modelId="{DBB2C9A2-200D-45BC-85F5-121AF5739638}" type="presOf" srcId="{6E2E6E1B-2D57-44C6-BBB3-90658D205815}" destId="{FA8C84CE-DD51-4250-BB56-C459AE4AD770}" srcOrd="0" destOrd="0" presId="urn:microsoft.com/office/officeart/2005/8/layout/hierarchy2"/>
    <dgm:cxn modelId="{2091A7D3-2633-47E6-9BDF-FD3732A69142}" type="presOf" srcId="{DC3BD1D4-28A3-444E-B6C0-DA7479DB3E7E}" destId="{BBA84CF2-E3C8-4359-9478-632738B304C2}" srcOrd="0" destOrd="0" presId="urn:microsoft.com/office/officeart/2005/8/layout/hierarchy2"/>
    <dgm:cxn modelId="{9D2FEE6B-6AE3-4826-A3B1-4F59A2671096}" type="presParOf" srcId="{AE92A20B-57F9-48D5-A25E-142F44ED47DC}" destId="{9FF394A0-C363-4548-BED8-6125707210F8}" srcOrd="0" destOrd="0" presId="urn:microsoft.com/office/officeart/2005/8/layout/hierarchy2"/>
    <dgm:cxn modelId="{64DE3A73-963B-43BC-8BFC-E0879B43723F}" type="presParOf" srcId="{9FF394A0-C363-4548-BED8-6125707210F8}" destId="{E8DAE5FA-289B-4D95-A4C2-45984C894AD5}" srcOrd="0" destOrd="0" presId="urn:microsoft.com/office/officeart/2005/8/layout/hierarchy2"/>
    <dgm:cxn modelId="{C0BAF501-CDE0-4D6D-91E6-293B4A2B3DD7}" type="presParOf" srcId="{9FF394A0-C363-4548-BED8-6125707210F8}" destId="{C2B7F10F-E093-46F4-BC3E-8589C02C453D}" srcOrd="1" destOrd="0" presId="urn:microsoft.com/office/officeart/2005/8/layout/hierarchy2"/>
    <dgm:cxn modelId="{A71585BD-4160-437A-8041-466779156887}" type="presParOf" srcId="{C2B7F10F-E093-46F4-BC3E-8589C02C453D}" destId="{A831429D-5837-4C4A-A718-2239214CC21F}" srcOrd="0" destOrd="0" presId="urn:microsoft.com/office/officeart/2005/8/layout/hierarchy2"/>
    <dgm:cxn modelId="{CF15D56E-B233-4A74-A927-E99E80AB24D5}" type="presParOf" srcId="{A831429D-5837-4C4A-A718-2239214CC21F}" destId="{27BAC108-7C0C-4E67-8373-525E26C8DB3E}" srcOrd="0" destOrd="0" presId="urn:microsoft.com/office/officeart/2005/8/layout/hierarchy2"/>
    <dgm:cxn modelId="{C0970809-6754-43A6-9992-C503024D6393}" type="presParOf" srcId="{C2B7F10F-E093-46F4-BC3E-8589C02C453D}" destId="{89AA3698-E793-43B3-857A-371EE35AF308}" srcOrd="1" destOrd="0" presId="urn:microsoft.com/office/officeart/2005/8/layout/hierarchy2"/>
    <dgm:cxn modelId="{98578B6A-6611-43F2-8C00-CF1A88C35BC0}" type="presParOf" srcId="{89AA3698-E793-43B3-857A-371EE35AF308}" destId="{00666808-3F9F-4159-8402-D9B4B1BA4538}" srcOrd="0" destOrd="0" presId="urn:microsoft.com/office/officeart/2005/8/layout/hierarchy2"/>
    <dgm:cxn modelId="{A0EC725B-69D5-4A95-A177-66EA25B5D6FD}" type="presParOf" srcId="{89AA3698-E793-43B3-857A-371EE35AF308}" destId="{F9B9F7B0-AD86-4E47-A5FB-78C50126C709}" srcOrd="1" destOrd="0" presId="urn:microsoft.com/office/officeart/2005/8/layout/hierarchy2"/>
    <dgm:cxn modelId="{683472AA-252E-4567-8622-63911E0C92CC}" type="presParOf" srcId="{C2B7F10F-E093-46F4-BC3E-8589C02C453D}" destId="{8D0747F6-F324-4664-A482-BC8ADBBB2B4B}" srcOrd="2" destOrd="0" presId="urn:microsoft.com/office/officeart/2005/8/layout/hierarchy2"/>
    <dgm:cxn modelId="{C84CB434-B520-4043-8F6F-ACD8C96F3556}" type="presParOf" srcId="{8D0747F6-F324-4664-A482-BC8ADBBB2B4B}" destId="{6D18C513-1970-4AE1-8B48-52F517C65D91}" srcOrd="0" destOrd="0" presId="urn:microsoft.com/office/officeart/2005/8/layout/hierarchy2"/>
    <dgm:cxn modelId="{DB23885B-9348-44B7-B1E8-714E1A5F5034}" type="presParOf" srcId="{C2B7F10F-E093-46F4-BC3E-8589C02C453D}" destId="{5E4E7DD4-D86C-4EF4-9F6D-83CB27626A6F}" srcOrd="3" destOrd="0" presId="urn:microsoft.com/office/officeart/2005/8/layout/hierarchy2"/>
    <dgm:cxn modelId="{37EA2631-2CC1-4B3D-A0FC-BAA448F54950}" type="presParOf" srcId="{5E4E7DD4-D86C-4EF4-9F6D-83CB27626A6F}" destId="{FA8C84CE-DD51-4250-BB56-C459AE4AD770}" srcOrd="0" destOrd="0" presId="urn:microsoft.com/office/officeart/2005/8/layout/hierarchy2"/>
    <dgm:cxn modelId="{9B0EB149-AA4C-44C0-9B1D-5F7EBEF40FC4}" type="presParOf" srcId="{5E4E7DD4-D86C-4EF4-9F6D-83CB27626A6F}" destId="{B8BF2E32-3BCC-4711-851B-FA23E7EBC034}" srcOrd="1" destOrd="0" presId="urn:microsoft.com/office/officeart/2005/8/layout/hierarchy2"/>
    <dgm:cxn modelId="{9D6FFF0D-96A9-4BAC-AE11-FBA63843CDB8}" type="presParOf" srcId="{C2B7F10F-E093-46F4-BC3E-8589C02C453D}" destId="{32FBFCE4-64FB-4D50-BD35-00D3EDDA3B9B}" srcOrd="4" destOrd="0" presId="urn:microsoft.com/office/officeart/2005/8/layout/hierarchy2"/>
    <dgm:cxn modelId="{517081C6-CF1B-4A49-9CB8-F743A9D01432}" type="presParOf" srcId="{32FBFCE4-64FB-4D50-BD35-00D3EDDA3B9B}" destId="{2AFE45AE-B45F-49EE-836B-DD67C46F1EDD}" srcOrd="0" destOrd="0" presId="urn:microsoft.com/office/officeart/2005/8/layout/hierarchy2"/>
    <dgm:cxn modelId="{B46BAA6A-5E61-4969-9BFD-05A525D3A229}" type="presParOf" srcId="{C2B7F10F-E093-46F4-BC3E-8589C02C453D}" destId="{2C5E74CD-617A-4AA3-B0AD-2A85ED9608E2}" srcOrd="5" destOrd="0" presId="urn:microsoft.com/office/officeart/2005/8/layout/hierarchy2"/>
    <dgm:cxn modelId="{04D84D12-C956-4264-9069-51A5DEF62C1B}" type="presParOf" srcId="{2C5E74CD-617A-4AA3-B0AD-2A85ED9608E2}" destId="{BBA84CF2-E3C8-4359-9478-632738B304C2}" srcOrd="0" destOrd="0" presId="urn:microsoft.com/office/officeart/2005/8/layout/hierarchy2"/>
    <dgm:cxn modelId="{43315AD6-EECA-4F96-8D04-5D5050C4F5F9}" type="presParOf" srcId="{2C5E74CD-617A-4AA3-B0AD-2A85ED9608E2}" destId="{3ADD76ED-4B3A-423F-8F23-72923C9AE08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A05F87-3631-4C91-A41D-4F78BD303A39}" type="doc">
      <dgm:prSet loTypeId="urn:microsoft.com/office/officeart/2005/8/layout/radial4" loCatId="relationship" qsTypeId="urn:microsoft.com/office/officeart/2005/8/quickstyle/simple2" qsCatId="simple" csTypeId="urn:microsoft.com/office/officeart/2005/8/colors/colorful1#2" csCatId="colorful" phldr="1"/>
      <dgm:spPr/>
      <dgm:t>
        <a:bodyPr/>
        <a:lstStyle/>
        <a:p>
          <a:endParaRPr lang="id-ID"/>
        </a:p>
      </dgm:t>
    </dgm:pt>
    <dgm:pt modelId="{06A4A057-B2D5-4AF2-A002-7140E54FCDE6}">
      <dgm:prSet phldrT="[Text]"/>
      <dgm:spPr/>
      <dgm:t>
        <a:bodyPr/>
        <a:lstStyle/>
        <a:p>
          <a:r>
            <a:rPr lang="id-ID" i="1" dirty="0">
              <a:latin typeface="Tahoma" pitchFamily="34" charset="0"/>
              <a:ea typeface="Tahoma" pitchFamily="34" charset="0"/>
              <a:cs typeface="Tahoma" pitchFamily="34" charset="0"/>
            </a:rPr>
            <a:t>Central File/ Record Centre</a:t>
          </a:r>
        </a:p>
      </dgm:t>
    </dgm:pt>
    <dgm:pt modelId="{270C9637-5F6B-42A6-BA98-2A204F11E8FA}" type="parTrans" cxnId="{85A7339D-40E0-4767-B945-60EDA17CE69B}">
      <dgm:prSet/>
      <dgm:spPr/>
      <dgm:t>
        <a:bodyPr/>
        <a:lstStyle/>
        <a:p>
          <a:endParaRPr lang="id-ID"/>
        </a:p>
      </dgm:t>
    </dgm:pt>
    <dgm:pt modelId="{9E489BFB-B573-42D8-B0B7-6CAF49055662}" type="sibTrans" cxnId="{85A7339D-40E0-4767-B945-60EDA17CE69B}">
      <dgm:prSet/>
      <dgm:spPr/>
      <dgm:t>
        <a:bodyPr/>
        <a:lstStyle/>
        <a:p>
          <a:endParaRPr lang="id-ID"/>
        </a:p>
      </dgm:t>
    </dgm:pt>
    <dgm:pt modelId="{5458B3F7-F6E1-4732-975A-CFFB182FBE19}">
      <dgm:prSet phldrT="[Text]" custT="1"/>
      <dgm:spPr/>
      <dgm:t>
        <a:bodyPr/>
        <a:lstStyle/>
        <a:p>
          <a:r>
            <a:rPr lang="id-ID" sz="2400" dirty="0">
              <a:solidFill>
                <a:schemeClr val="bg1"/>
              </a:solidFill>
              <a:latin typeface="Tahoma" pitchFamily="34" charset="0"/>
              <a:ea typeface="Tahoma" pitchFamily="34" charset="0"/>
              <a:cs typeface="Tahoma" pitchFamily="34" charset="0"/>
            </a:rPr>
            <a:t>Unit Kerja</a:t>
          </a:r>
        </a:p>
      </dgm:t>
    </dgm:pt>
    <dgm:pt modelId="{A2D0FC50-0634-4E95-A67C-D7068C65C317}" type="parTrans" cxnId="{3A0DCF2E-8850-4312-AE80-69438A1303C2}">
      <dgm:prSet/>
      <dgm:spPr/>
      <dgm:t>
        <a:bodyPr/>
        <a:lstStyle/>
        <a:p>
          <a:endParaRPr lang="id-ID"/>
        </a:p>
      </dgm:t>
    </dgm:pt>
    <dgm:pt modelId="{6D897354-7694-472A-ADAD-FF7CE263528B}" type="sibTrans" cxnId="{3A0DCF2E-8850-4312-AE80-69438A1303C2}">
      <dgm:prSet/>
      <dgm:spPr/>
      <dgm:t>
        <a:bodyPr/>
        <a:lstStyle/>
        <a:p>
          <a:endParaRPr lang="id-ID"/>
        </a:p>
      </dgm:t>
    </dgm:pt>
    <dgm:pt modelId="{6E2E6E1B-2D57-44C6-BBB3-90658D205815}">
      <dgm:prSet custT="1"/>
      <dgm:spPr/>
      <dgm:t>
        <a:bodyPr/>
        <a:lstStyle/>
        <a:p>
          <a:r>
            <a:rPr lang="id-ID" sz="2400" dirty="0">
              <a:solidFill>
                <a:schemeClr val="bg1"/>
              </a:solidFill>
              <a:latin typeface="Tahoma" pitchFamily="34" charset="0"/>
              <a:ea typeface="Tahoma" pitchFamily="34" charset="0"/>
              <a:cs typeface="Tahoma" pitchFamily="34" charset="0"/>
            </a:rPr>
            <a:t>Unit Kerja</a:t>
          </a:r>
        </a:p>
      </dgm:t>
    </dgm:pt>
    <dgm:pt modelId="{9B61B254-80BE-49E9-B75E-CDBF187B01D1}" type="parTrans" cxnId="{6B6AE28B-05AA-4FA2-9BF8-E13B467507BF}">
      <dgm:prSet/>
      <dgm:spPr/>
      <dgm:t>
        <a:bodyPr/>
        <a:lstStyle/>
        <a:p>
          <a:endParaRPr lang="id-ID"/>
        </a:p>
      </dgm:t>
    </dgm:pt>
    <dgm:pt modelId="{5C8D79B0-0B3E-4B9C-9A7C-0F6A0003EE99}" type="sibTrans" cxnId="{6B6AE28B-05AA-4FA2-9BF8-E13B467507BF}">
      <dgm:prSet/>
      <dgm:spPr/>
      <dgm:t>
        <a:bodyPr/>
        <a:lstStyle/>
        <a:p>
          <a:endParaRPr lang="id-ID"/>
        </a:p>
      </dgm:t>
    </dgm:pt>
    <dgm:pt modelId="{C5227EBB-9ACA-4DB6-A291-AB02AD876C67}">
      <dgm:prSet custT="1"/>
      <dgm:spPr/>
      <dgm:t>
        <a:bodyPr/>
        <a:lstStyle/>
        <a:p>
          <a:r>
            <a:rPr lang="id-ID" sz="2400" dirty="0">
              <a:solidFill>
                <a:schemeClr val="bg1"/>
              </a:solidFill>
              <a:latin typeface="Tahoma" pitchFamily="34" charset="0"/>
              <a:ea typeface="Tahoma" pitchFamily="34" charset="0"/>
              <a:cs typeface="Tahoma" pitchFamily="34" charset="0"/>
            </a:rPr>
            <a:t>Unit Kerja</a:t>
          </a:r>
        </a:p>
      </dgm:t>
    </dgm:pt>
    <dgm:pt modelId="{244D90E0-4FEC-4D16-9AAE-D578B3A3A13D}" type="parTrans" cxnId="{2590272B-8298-48DA-867B-9D2C36E8FE62}">
      <dgm:prSet/>
      <dgm:spPr/>
      <dgm:t>
        <a:bodyPr/>
        <a:lstStyle/>
        <a:p>
          <a:endParaRPr lang="id-ID"/>
        </a:p>
      </dgm:t>
    </dgm:pt>
    <dgm:pt modelId="{48D2C305-7611-4E7F-95C3-FB0C40C8FF91}" type="sibTrans" cxnId="{2590272B-8298-48DA-867B-9D2C36E8FE62}">
      <dgm:prSet/>
      <dgm:spPr/>
      <dgm:t>
        <a:bodyPr/>
        <a:lstStyle/>
        <a:p>
          <a:endParaRPr lang="id-ID"/>
        </a:p>
      </dgm:t>
    </dgm:pt>
    <dgm:pt modelId="{DC3BD1D4-28A3-444E-B6C0-DA7479DB3E7E}">
      <dgm:prSet custT="1"/>
      <dgm:spPr/>
      <dgm:t>
        <a:bodyPr/>
        <a:lstStyle/>
        <a:p>
          <a:r>
            <a:rPr lang="id-ID" sz="2400" dirty="0">
              <a:solidFill>
                <a:schemeClr val="bg1"/>
              </a:solidFill>
              <a:latin typeface="Tahoma" pitchFamily="34" charset="0"/>
              <a:ea typeface="Tahoma" pitchFamily="34" charset="0"/>
              <a:cs typeface="Tahoma" pitchFamily="34" charset="0"/>
            </a:rPr>
            <a:t>Unit Kerja</a:t>
          </a:r>
        </a:p>
      </dgm:t>
    </dgm:pt>
    <dgm:pt modelId="{9F05B7C8-5141-46BF-93D0-EF425B579AE6}" type="parTrans" cxnId="{7FA8A40F-94A9-4EA5-925F-5D86D01D2EBF}">
      <dgm:prSet/>
      <dgm:spPr/>
      <dgm:t>
        <a:bodyPr/>
        <a:lstStyle/>
        <a:p>
          <a:endParaRPr lang="id-ID"/>
        </a:p>
      </dgm:t>
    </dgm:pt>
    <dgm:pt modelId="{DDC4EABA-4390-43C4-9125-0497E2CADA4B}" type="sibTrans" cxnId="{7FA8A40F-94A9-4EA5-925F-5D86D01D2EBF}">
      <dgm:prSet/>
      <dgm:spPr/>
      <dgm:t>
        <a:bodyPr/>
        <a:lstStyle/>
        <a:p>
          <a:endParaRPr lang="id-ID"/>
        </a:p>
      </dgm:t>
    </dgm:pt>
    <dgm:pt modelId="{EED8F7B5-2FFB-4227-8C6B-43DC5A53EEF6}" type="pres">
      <dgm:prSet presAssocID="{91A05F87-3631-4C91-A41D-4F78BD303A39}" presName="cycle" presStyleCnt="0">
        <dgm:presLayoutVars>
          <dgm:chMax val="1"/>
          <dgm:dir/>
          <dgm:animLvl val="ctr"/>
          <dgm:resizeHandles val="exact"/>
        </dgm:presLayoutVars>
      </dgm:prSet>
      <dgm:spPr/>
    </dgm:pt>
    <dgm:pt modelId="{74101640-CC9B-4724-AFE0-5A8ADE646634}" type="pres">
      <dgm:prSet presAssocID="{06A4A057-B2D5-4AF2-A002-7140E54FCDE6}" presName="centerShape" presStyleLbl="node0" presStyleIdx="0" presStyleCnt="1" custLinFactNeighborX="845" custLinFactNeighborY="822"/>
      <dgm:spPr/>
    </dgm:pt>
    <dgm:pt modelId="{FA4DBD84-369C-4ABC-86EC-12553986EBD0}" type="pres">
      <dgm:prSet presAssocID="{A2D0FC50-0634-4E95-A67C-D7068C65C317}" presName="parTrans" presStyleLbl="bgSibTrans2D1" presStyleIdx="0" presStyleCnt="4"/>
      <dgm:spPr/>
    </dgm:pt>
    <dgm:pt modelId="{6A7C8F32-1D97-4FBB-A990-9C88656FA2DD}" type="pres">
      <dgm:prSet presAssocID="{5458B3F7-F6E1-4732-975A-CFFB182FBE19}" presName="node" presStyleLbl="node1" presStyleIdx="0" presStyleCnt="4" custScaleY="45190">
        <dgm:presLayoutVars>
          <dgm:bulletEnabled val="1"/>
        </dgm:presLayoutVars>
      </dgm:prSet>
      <dgm:spPr/>
    </dgm:pt>
    <dgm:pt modelId="{79AD94CE-4D2C-4A3A-A542-5D59DE6E32E5}" type="pres">
      <dgm:prSet presAssocID="{9B61B254-80BE-49E9-B75E-CDBF187B01D1}" presName="parTrans" presStyleLbl="bgSibTrans2D1" presStyleIdx="1" presStyleCnt="4"/>
      <dgm:spPr/>
    </dgm:pt>
    <dgm:pt modelId="{A7D5294A-3EC6-44DC-8451-08DA462476BC}" type="pres">
      <dgm:prSet presAssocID="{6E2E6E1B-2D57-44C6-BBB3-90658D205815}" presName="node" presStyleLbl="node1" presStyleIdx="1" presStyleCnt="4" custScaleY="45190" custRadScaleRad="90758" custRadScaleInc="-6117">
        <dgm:presLayoutVars>
          <dgm:bulletEnabled val="1"/>
        </dgm:presLayoutVars>
      </dgm:prSet>
      <dgm:spPr/>
    </dgm:pt>
    <dgm:pt modelId="{E1686B11-F8B2-4CB9-A429-428ECC788FB5}" type="pres">
      <dgm:prSet presAssocID="{9F05B7C8-5141-46BF-93D0-EF425B579AE6}" presName="parTrans" presStyleLbl="bgSibTrans2D1" presStyleIdx="2" presStyleCnt="4"/>
      <dgm:spPr/>
    </dgm:pt>
    <dgm:pt modelId="{B658D6E0-B156-498C-9B5B-F0A1422E91BB}" type="pres">
      <dgm:prSet presAssocID="{DC3BD1D4-28A3-444E-B6C0-DA7479DB3E7E}" presName="node" presStyleLbl="node1" presStyleIdx="2" presStyleCnt="4" custScaleY="45190" custRadScaleRad="90758" custRadScaleInc="6117">
        <dgm:presLayoutVars>
          <dgm:bulletEnabled val="1"/>
        </dgm:presLayoutVars>
      </dgm:prSet>
      <dgm:spPr/>
    </dgm:pt>
    <dgm:pt modelId="{5911814B-8405-4BA1-B4D8-C22107ED3CCC}" type="pres">
      <dgm:prSet presAssocID="{244D90E0-4FEC-4D16-9AAE-D578B3A3A13D}" presName="parTrans" presStyleLbl="bgSibTrans2D1" presStyleIdx="3" presStyleCnt="4"/>
      <dgm:spPr/>
    </dgm:pt>
    <dgm:pt modelId="{D697A477-C2C5-4B6C-9CFC-255C5B0BF03D}" type="pres">
      <dgm:prSet presAssocID="{C5227EBB-9ACA-4DB6-A291-AB02AD876C67}" presName="node" presStyleLbl="node1" presStyleIdx="3" presStyleCnt="4" custScaleY="45190">
        <dgm:presLayoutVars>
          <dgm:bulletEnabled val="1"/>
        </dgm:presLayoutVars>
      </dgm:prSet>
      <dgm:spPr/>
    </dgm:pt>
  </dgm:ptLst>
  <dgm:cxnLst>
    <dgm:cxn modelId="{AF6F210B-E92B-444C-BD35-91BB35752BFF}" type="presOf" srcId="{6E2E6E1B-2D57-44C6-BBB3-90658D205815}" destId="{A7D5294A-3EC6-44DC-8451-08DA462476BC}" srcOrd="0" destOrd="0" presId="urn:microsoft.com/office/officeart/2005/8/layout/radial4"/>
    <dgm:cxn modelId="{7FA8A40F-94A9-4EA5-925F-5D86D01D2EBF}" srcId="{06A4A057-B2D5-4AF2-A002-7140E54FCDE6}" destId="{DC3BD1D4-28A3-444E-B6C0-DA7479DB3E7E}" srcOrd="2" destOrd="0" parTransId="{9F05B7C8-5141-46BF-93D0-EF425B579AE6}" sibTransId="{DDC4EABA-4390-43C4-9125-0497E2CADA4B}"/>
    <dgm:cxn modelId="{CEB7241D-74FE-4409-993D-6258E3B74C81}" type="presOf" srcId="{244D90E0-4FEC-4D16-9AAE-D578B3A3A13D}" destId="{5911814B-8405-4BA1-B4D8-C22107ED3CCC}" srcOrd="0" destOrd="0" presId="urn:microsoft.com/office/officeart/2005/8/layout/radial4"/>
    <dgm:cxn modelId="{59AE7A20-EF72-44EC-BE93-BA7C549ECE67}" type="presOf" srcId="{C5227EBB-9ACA-4DB6-A291-AB02AD876C67}" destId="{D697A477-C2C5-4B6C-9CFC-255C5B0BF03D}" srcOrd="0" destOrd="0" presId="urn:microsoft.com/office/officeart/2005/8/layout/radial4"/>
    <dgm:cxn modelId="{2590272B-8298-48DA-867B-9D2C36E8FE62}" srcId="{06A4A057-B2D5-4AF2-A002-7140E54FCDE6}" destId="{C5227EBB-9ACA-4DB6-A291-AB02AD876C67}" srcOrd="3" destOrd="0" parTransId="{244D90E0-4FEC-4D16-9AAE-D578B3A3A13D}" sibTransId="{48D2C305-7611-4E7F-95C3-FB0C40C8FF91}"/>
    <dgm:cxn modelId="{D08DEC2C-2902-4A90-BF5D-9A38133AF193}" type="presOf" srcId="{DC3BD1D4-28A3-444E-B6C0-DA7479DB3E7E}" destId="{B658D6E0-B156-498C-9B5B-F0A1422E91BB}" srcOrd="0" destOrd="0" presId="urn:microsoft.com/office/officeart/2005/8/layout/radial4"/>
    <dgm:cxn modelId="{3A0DCF2E-8850-4312-AE80-69438A1303C2}" srcId="{06A4A057-B2D5-4AF2-A002-7140E54FCDE6}" destId="{5458B3F7-F6E1-4732-975A-CFFB182FBE19}" srcOrd="0" destOrd="0" parTransId="{A2D0FC50-0634-4E95-A67C-D7068C65C317}" sibTransId="{6D897354-7694-472A-ADAD-FF7CE263528B}"/>
    <dgm:cxn modelId="{74BF655D-52CF-460A-96DF-B742A2CC3134}" type="presOf" srcId="{9F05B7C8-5141-46BF-93D0-EF425B579AE6}" destId="{E1686B11-F8B2-4CB9-A429-428ECC788FB5}" srcOrd="0" destOrd="0" presId="urn:microsoft.com/office/officeart/2005/8/layout/radial4"/>
    <dgm:cxn modelId="{42D66067-36D6-49A4-AE91-842BF76ADA49}" type="presOf" srcId="{5458B3F7-F6E1-4732-975A-CFFB182FBE19}" destId="{6A7C8F32-1D97-4FBB-A990-9C88656FA2DD}" srcOrd="0" destOrd="0" presId="urn:microsoft.com/office/officeart/2005/8/layout/radial4"/>
    <dgm:cxn modelId="{55BEBA57-7657-458B-9429-B24C96A98BD2}" type="presOf" srcId="{9B61B254-80BE-49E9-B75E-CDBF187B01D1}" destId="{79AD94CE-4D2C-4A3A-A542-5D59DE6E32E5}" srcOrd="0" destOrd="0" presId="urn:microsoft.com/office/officeart/2005/8/layout/radial4"/>
    <dgm:cxn modelId="{237B6181-40EF-4B9D-8486-D58431AA0727}" type="presOf" srcId="{91A05F87-3631-4C91-A41D-4F78BD303A39}" destId="{EED8F7B5-2FFB-4227-8C6B-43DC5A53EEF6}" srcOrd="0" destOrd="0" presId="urn:microsoft.com/office/officeart/2005/8/layout/radial4"/>
    <dgm:cxn modelId="{6B6AE28B-05AA-4FA2-9BF8-E13B467507BF}" srcId="{06A4A057-B2D5-4AF2-A002-7140E54FCDE6}" destId="{6E2E6E1B-2D57-44C6-BBB3-90658D205815}" srcOrd="1" destOrd="0" parTransId="{9B61B254-80BE-49E9-B75E-CDBF187B01D1}" sibTransId="{5C8D79B0-0B3E-4B9C-9A7C-0F6A0003EE99}"/>
    <dgm:cxn modelId="{52431890-8D54-4CBD-8A18-6D76679AAA31}" type="presOf" srcId="{A2D0FC50-0634-4E95-A67C-D7068C65C317}" destId="{FA4DBD84-369C-4ABC-86EC-12553986EBD0}" srcOrd="0" destOrd="0" presId="urn:microsoft.com/office/officeart/2005/8/layout/radial4"/>
    <dgm:cxn modelId="{85A7339D-40E0-4767-B945-60EDA17CE69B}" srcId="{91A05F87-3631-4C91-A41D-4F78BD303A39}" destId="{06A4A057-B2D5-4AF2-A002-7140E54FCDE6}" srcOrd="0" destOrd="0" parTransId="{270C9637-5F6B-42A6-BA98-2A204F11E8FA}" sibTransId="{9E489BFB-B573-42D8-B0B7-6CAF49055662}"/>
    <dgm:cxn modelId="{B3D71BC4-6666-447F-A6DD-645ED49D52DC}" type="presOf" srcId="{06A4A057-B2D5-4AF2-A002-7140E54FCDE6}" destId="{74101640-CC9B-4724-AFE0-5A8ADE646634}" srcOrd="0" destOrd="0" presId="urn:microsoft.com/office/officeart/2005/8/layout/radial4"/>
    <dgm:cxn modelId="{46417132-4A97-4FDC-BFC1-D4B88ACD21A3}" type="presParOf" srcId="{EED8F7B5-2FFB-4227-8C6B-43DC5A53EEF6}" destId="{74101640-CC9B-4724-AFE0-5A8ADE646634}" srcOrd="0" destOrd="0" presId="urn:microsoft.com/office/officeart/2005/8/layout/radial4"/>
    <dgm:cxn modelId="{F3475F38-1E80-4DB6-90D8-C2B1E7CA49F7}" type="presParOf" srcId="{EED8F7B5-2FFB-4227-8C6B-43DC5A53EEF6}" destId="{FA4DBD84-369C-4ABC-86EC-12553986EBD0}" srcOrd="1" destOrd="0" presId="urn:microsoft.com/office/officeart/2005/8/layout/radial4"/>
    <dgm:cxn modelId="{3031280A-D967-4240-88FF-D7BF773BA09F}" type="presParOf" srcId="{EED8F7B5-2FFB-4227-8C6B-43DC5A53EEF6}" destId="{6A7C8F32-1D97-4FBB-A990-9C88656FA2DD}" srcOrd="2" destOrd="0" presId="urn:microsoft.com/office/officeart/2005/8/layout/radial4"/>
    <dgm:cxn modelId="{B2DD9831-9D34-43EC-9D4E-D252CB941E7C}" type="presParOf" srcId="{EED8F7B5-2FFB-4227-8C6B-43DC5A53EEF6}" destId="{79AD94CE-4D2C-4A3A-A542-5D59DE6E32E5}" srcOrd="3" destOrd="0" presId="urn:microsoft.com/office/officeart/2005/8/layout/radial4"/>
    <dgm:cxn modelId="{B0F90CCF-AD0E-4517-9383-2A91EB13A22D}" type="presParOf" srcId="{EED8F7B5-2FFB-4227-8C6B-43DC5A53EEF6}" destId="{A7D5294A-3EC6-44DC-8451-08DA462476BC}" srcOrd="4" destOrd="0" presId="urn:microsoft.com/office/officeart/2005/8/layout/radial4"/>
    <dgm:cxn modelId="{D5578004-33DF-40C6-933A-29F02E8886C7}" type="presParOf" srcId="{EED8F7B5-2FFB-4227-8C6B-43DC5A53EEF6}" destId="{E1686B11-F8B2-4CB9-A429-428ECC788FB5}" srcOrd="5" destOrd="0" presId="urn:microsoft.com/office/officeart/2005/8/layout/radial4"/>
    <dgm:cxn modelId="{B5AE9E6D-2B06-49BB-9B9F-D0C746CAC433}" type="presParOf" srcId="{EED8F7B5-2FFB-4227-8C6B-43DC5A53EEF6}" destId="{B658D6E0-B156-498C-9B5B-F0A1422E91BB}" srcOrd="6" destOrd="0" presId="urn:microsoft.com/office/officeart/2005/8/layout/radial4"/>
    <dgm:cxn modelId="{AFDD8867-8CF2-453E-9A00-61085EBCB4EC}" type="presParOf" srcId="{EED8F7B5-2FFB-4227-8C6B-43DC5A53EEF6}" destId="{5911814B-8405-4BA1-B4D8-C22107ED3CCC}" srcOrd="7" destOrd="0" presId="urn:microsoft.com/office/officeart/2005/8/layout/radial4"/>
    <dgm:cxn modelId="{271A528C-BC14-4DCE-927A-0DDD1F8AB50B}" type="presParOf" srcId="{EED8F7B5-2FFB-4227-8C6B-43DC5A53EEF6}" destId="{D697A477-C2C5-4B6C-9CFC-255C5B0BF03D}"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B468B1-00CB-42E9-B520-4136471432E3}" type="doc">
      <dgm:prSet loTypeId="urn:microsoft.com/office/officeart/2005/8/layout/hierarchy2" loCatId="hierarchy" qsTypeId="urn:microsoft.com/office/officeart/2005/8/quickstyle/simple2" qsCatId="simple" csTypeId="urn:microsoft.com/office/officeart/2005/8/colors/colorful1#3" csCatId="colorful" phldr="1"/>
      <dgm:spPr/>
      <dgm:t>
        <a:bodyPr/>
        <a:lstStyle/>
        <a:p>
          <a:endParaRPr lang="id-ID"/>
        </a:p>
      </dgm:t>
    </dgm:pt>
    <dgm:pt modelId="{CDC77C44-43E6-48A4-AB53-6E3BEEA625F0}">
      <dgm:prSet custT="1"/>
      <dgm:spPr>
        <a:solidFill>
          <a:schemeClr val="tx1">
            <a:lumMod val="65000"/>
          </a:schemeClr>
        </a:solidFill>
      </dgm:spPr>
      <dgm:t>
        <a:bodyPr/>
        <a:lstStyle/>
        <a:p>
          <a:pPr rtl="0"/>
          <a:r>
            <a:rPr lang="en-US" sz="2400" b="0" dirty="0">
              <a:latin typeface="Tahoma" pitchFamily="34" charset="0"/>
              <a:ea typeface="Tahoma" pitchFamily="34" charset="0"/>
              <a:cs typeface="Tahoma" pitchFamily="34" charset="0"/>
            </a:rPr>
            <a:t>CIRI-CIRI ORGANISASI YG MENGGUNAKAN A</a:t>
          </a:r>
          <a:r>
            <a:rPr lang="id-ID" sz="2400" b="0" dirty="0">
              <a:latin typeface="Tahoma" pitchFamily="34" charset="0"/>
              <a:ea typeface="Tahoma" pitchFamily="34" charset="0"/>
              <a:cs typeface="Tahoma" pitchFamily="34" charset="0"/>
            </a:rPr>
            <a:t>S</a:t>
          </a:r>
          <a:r>
            <a:rPr lang="en-US" sz="2400" b="0" dirty="0">
              <a:latin typeface="Tahoma" pitchFamily="34" charset="0"/>
              <a:ea typeface="Tahoma" pitchFamily="34" charset="0"/>
              <a:cs typeface="Tahoma" pitchFamily="34" charset="0"/>
            </a:rPr>
            <a:t>AS SENTRALISAS</a:t>
          </a:r>
          <a:r>
            <a:rPr lang="id-ID" sz="2400" b="0" dirty="0">
              <a:latin typeface="Tahoma" pitchFamily="34" charset="0"/>
              <a:ea typeface="Tahoma" pitchFamily="34" charset="0"/>
              <a:cs typeface="Tahoma" pitchFamily="34" charset="0"/>
            </a:rPr>
            <a:t>I</a:t>
          </a:r>
        </a:p>
      </dgm:t>
    </dgm:pt>
    <dgm:pt modelId="{3DA9D01D-4B28-4294-B18A-70B6A2E5FECA}" type="parTrans" cxnId="{DD448B13-0A2D-4297-82EA-2E631869C73B}">
      <dgm:prSet/>
      <dgm:spPr/>
      <dgm:t>
        <a:bodyPr/>
        <a:lstStyle/>
        <a:p>
          <a:endParaRPr lang="id-ID"/>
        </a:p>
      </dgm:t>
    </dgm:pt>
    <dgm:pt modelId="{DF4AD83A-1826-4F9F-B0A0-462E6C7C75C6}" type="sibTrans" cxnId="{DD448B13-0A2D-4297-82EA-2E631869C73B}">
      <dgm:prSet/>
      <dgm:spPr/>
      <dgm:t>
        <a:bodyPr/>
        <a:lstStyle/>
        <a:p>
          <a:endParaRPr lang="id-ID"/>
        </a:p>
      </dgm:t>
    </dgm:pt>
    <dgm:pt modelId="{337D6838-42BD-459E-BFD2-6A9C8EA13860}">
      <dgm:prSet/>
      <dgm:spPr/>
      <dgm:t>
        <a:bodyPr/>
        <a:lstStyle/>
        <a:p>
          <a:pPr rtl="0"/>
          <a:r>
            <a:rPr lang="en-US" b="0" dirty="0" err="1">
              <a:latin typeface="Tahoma" pitchFamily="34" charset="0"/>
              <a:ea typeface="Tahoma" pitchFamily="34" charset="0"/>
              <a:cs typeface="Tahoma" pitchFamily="34" charset="0"/>
            </a:rPr>
            <a:t>Arsip</a:t>
          </a:r>
          <a:r>
            <a:rPr lang="en-US" b="0" dirty="0">
              <a:latin typeface="Tahoma" pitchFamily="34" charset="0"/>
              <a:ea typeface="Tahoma" pitchFamily="34" charset="0"/>
              <a:cs typeface="Tahoma" pitchFamily="34" charset="0"/>
            </a:rPr>
            <a:t> </a:t>
          </a:r>
          <a:r>
            <a:rPr lang="id-ID" b="0" dirty="0">
              <a:latin typeface="Tahoma" pitchFamily="34" charset="0"/>
              <a:ea typeface="Tahoma" pitchFamily="34" charset="0"/>
              <a:cs typeface="Tahoma" pitchFamily="34" charset="0"/>
            </a:rPr>
            <a:t>a</a:t>
          </a:r>
          <a:r>
            <a:rPr lang="en-US" b="0" dirty="0" err="1">
              <a:latin typeface="Tahoma" pitchFamily="34" charset="0"/>
              <a:ea typeface="Tahoma" pitchFamily="34" charset="0"/>
              <a:cs typeface="Tahoma" pitchFamily="34" charset="0"/>
            </a:rPr>
            <a:t>ktif</a:t>
          </a:r>
          <a:r>
            <a:rPr lang="en-US" b="0" dirty="0">
              <a:latin typeface="Tahoma" pitchFamily="34" charset="0"/>
              <a:ea typeface="Tahoma" pitchFamily="34" charset="0"/>
              <a:cs typeface="Tahoma" pitchFamily="34" charset="0"/>
            </a:rPr>
            <a:t> </a:t>
          </a:r>
          <a:r>
            <a:rPr lang="id-ID" b="0" dirty="0">
              <a:latin typeface="Tahoma" pitchFamily="34" charset="0"/>
              <a:ea typeface="Tahoma" pitchFamily="34" charset="0"/>
              <a:cs typeface="Tahoma" pitchFamily="34" charset="0"/>
            </a:rPr>
            <a:t>d</a:t>
          </a:r>
          <a:r>
            <a:rPr lang="en-US" b="0" dirty="0" err="1">
              <a:latin typeface="Tahoma" pitchFamily="34" charset="0"/>
              <a:ea typeface="Tahoma" pitchFamily="34" charset="0"/>
              <a:cs typeface="Tahoma" pitchFamily="34" charset="0"/>
            </a:rPr>
            <a:t>ari</a:t>
          </a:r>
          <a:r>
            <a:rPr lang="en-US" b="0" dirty="0">
              <a:latin typeface="Tahoma" pitchFamily="34" charset="0"/>
              <a:ea typeface="Tahoma" pitchFamily="34" charset="0"/>
              <a:cs typeface="Tahoma" pitchFamily="34" charset="0"/>
            </a:rPr>
            <a:t> </a:t>
          </a:r>
          <a:r>
            <a:rPr lang="id-ID" b="0" dirty="0">
              <a:latin typeface="Tahoma" pitchFamily="34" charset="0"/>
              <a:ea typeface="Tahoma" pitchFamily="34" charset="0"/>
              <a:cs typeface="Tahoma" pitchFamily="34" charset="0"/>
            </a:rPr>
            <a:t>o</a:t>
          </a:r>
          <a:r>
            <a:rPr lang="en-US" b="0" dirty="0" err="1">
              <a:latin typeface="Tahoma" pitchFamily="34" charset="0"/>
              <a:ea typeface="Tahoma" pitchFamily="34" charset="0"/>
              <a:cs typeface="Tahoma" pitchFamily="34" charset="0"/>
            </a:rPr>
            <a:t>rganisasi</a:t>
          </a:r>
          <a:r>
            <a:rPr lang="en-US" b="0" dirty="0">
              <a:latin typeface="Tahoma" pitchFamily="34" charset="0"/>
              <a:ea typeface="Tahoma" pitchFamily="34" charset="0"/>
              <a:cs typeface="Tahoma" pitchFamily="34" charset="0"/>
            </a:rPr>
            <a:t> </a:t>
          </a:r>
          <a:r>
            <a:rPr lang="id-ID" b="0" dirty="0">
              <a:latin typeface="Tahoma" pitchFamily="34" charset="0"/>
              <a:ea typeface="Tahoma" pitchFamily="34" charset="0"/>
              <a:cs typeface="Tahoma" pitchFamily="34" charset="0"/>
            </a:rPr>
            <a:t>d</a:t>
          </a:r>
          <a:r>
            <a:rPr lang="en-US" b="0" dirty="0" err="1">
              <a:latin typeface="Tahoma" pitchFamily="34" charset="0"/>
              <a:ea typeface="Tahoma" pitchFamily="34" charset="0"/>
              <a:cs typeface="Tahoma" pitchFamily="34" charset="0"/>
            </a:rPr>
            <a:t>isimpan</a:t>
          </a:r>
          <a:r>
            <a:rPr lang="en-US" b="0" dirty="0">
              <a:latin typeface="Tahoma" pitchFamily="34" charset="0"/>
              <a:ea typeface="Tahoma" pitchFamily="34" charset="0"/>
              <a:cs typeface="Tahoma" pitchFamily="34" charset="0"/>
            </a:rPr>
            <a:t> </a:t>
          </a:r>
          <a:r>
            <a:rPr lang="id-ID" b="0" dirty="0">
              <a:latin typeface="Tahoma" pitchFamily="34" charset="0"/>
              <a:ea typeface="Tahoma" pitchFamily="34" charset="0"/>
              <a:cs typeface="Tahoma" pitchFamily="34" charset="0"/>
            </a:rPr>
            <a:t>d</a:t>
          </a:r>
          <a:r>
            <a:rPr lang="en-US" b="0" dirty="0" err="1">
              <a:latin typeface="Tahoma" pitchFamily="34" charset="0"/>
              <a:ea typeface="Tahoma" pitchFamily="34" charset="0"/>
              <a:cs typeface="Tahoma" pitchFamily="34" charset="0"/>
            </a:rPr>
            <a:t>i</a:t>
          </a:r>
          <a:r>
            <a:rPr lang="en-US" b="0" dirty="0">
              <a:latin typeface="Tahoma" pitchFamily="34" charset="0"/>
              <a:ea typeface="Tahoma" pitchFamily="34" charset="0"/>
              <a:cs typeface="Tahoma" pitchFamily="34" charset="0"/>
            </a:rPr>
            <a:t> </a:t>
          </a:r>
          <a:r>
            <a:rPr lang="id-ID" b="0" dirty="0">
              <a:latin typeface="Tahoma" pitchFamily="34" charset="0"/>
              <a:ea typeface="Tahoma" pitchFamily="34" charset="0"/>
              <a:cs typeface="Tahoma" pitchFamily="34" charset="0"/>
            </a:rPr>
            <a:t>s</a:t>
          </a:r>
          <a:r>
            <a:rPr lang="en-US" b="0" dirty="0" err="1">
              <a:latin typeface="Tahoma" pitchFamily="34" charset="0"/>
              <a:ea typeface="Tahoma" pitchFamily="34" charset="0"/>
              <a:cs typeface="Tahoma" pitchFamily="34" charset="0"/>
            </a:rPr>
            <a:t>atu</a:t>
          </a:r>
          <a:r>
            <a:rPr lang="en-US" b="0" dirty="0">
              <a:latin typeface="Tahoma" pitchFamily="34" charset="0"/>
              <a:ea typeface="Tahoma" pitchFamily="34" charset="0"/>
              <a:cs typeface="Tahoma" pitchFamily="34" charset="0"/>
            </a:rPr>
            <a:t> </a:t>
          </a:r>
          <a:r>
            <a:rPr lang="id-ID" b="0" dirty="0">
              <a:latin typeface="Tahoma" pitchFamily="34" charset="0"/>
              <a:ea typeface="Tahoma" pitchFamily="34" charset="0"/>
              <a:cs typeface="Tahoma" pitchFamily="34" charset="0"/>
            </a:rPr>
            <a:t>t</a:t>
          </a:r>
          <a:r>
            <a:rPr lang="en-US" b="0" dirty="0" err="1">
              <a:latin typeface="Tahoma" pitchFamily="34" charset="0"/>
              <a:ea typeface="Tahoma" pitchFamily="34" charset="0"/>
              <a:cs typeface="Tahoma" pitchFamily="34" charset="0"/>
            </a:rPr>
            <a:t>empat</a:t>
          </a:r>
          <a:r>
            <a:rPr lang="en-US" b="0" dirty="0">
              <a:latin typeface="Tahoma" pitchFamily="34" charset="0"/>
              <a:ea typeface="Tahoma" pitchFamily="34" charset="0"/>
              <a:cs typeface="Tahoma" pitchFamily="34" charset="0"/>
            </a:rPr>
            <a:t>;</a:t>
          </a:r>
          <a:endParaRPr lang="id-ID" b="0" dirty="0">
            <a:latin typeface="Tahoma" pitchFamily="34" charset="0"/>
            <a:ea typeface="Tahoma" pitchFamily="34" charset="0"/>
            <a:cs typeface="Tahoma" pitchFamily="34" charset="0"/>
          </a:endParaRPr>
        </a:p>
      </dgm:t>
    </dgm:pt>
    <dgm:pt modelId="{4219CE4E-F24B-4DDB-B7EA-BBC9B10EE146}" type="parTrans" cxnId="{3CC76C41-54F4-4DF7-B0D9-169D7612FAFD}">
      <dgm:prSet/>
      <dgm:spPr/>
      <dgm:t>
        <a:bodyPr/>
        <a:lstStyle/>
        <a:p>
          <a:endParaRPr lang="id-ID"/>
        </a:p>
      </dgm:t>
    </dgm:pt>
    <dgm:pt modelId="{0DA3356C-06C0-42AB-AE95-DA1FC83389EC}" type="sibTrans" cxnId="{3CC76C41-54F4-4DF7-B0D9-169D7612FAFD}">
      <dgm:prSet/>
      <dgm:spPr/>
      <dgm:t>
        <a:bodyPr/>
        <a:lstStyle/>
        <a:p>
          <a:endParaRPr lang="id-ID"/>
        </a:p>
      </dgm:t>
    </dgm:pt>
    <dgm:pt modelId="{CC273CFA-2B08-4B2A-B021-6A96F1E376D6}">
      <dgm:prSet/>
      <dgm:spPr/>
      <dgm:t>
        <a:bodyPr/>
        <a:lstStyle/>
        <a:p>
          <a:pPr rtl="0"/>
          <a:r>
            <a:rPr lang="en-US" b="0" dirty="0" err="1">
              <a:latin typeface="Tahoma" pitchFamily="34" charset="0"/>
              <a:ea typeface="Tahoma" pitchFamily="34" charset="0"/>
              <a:cs typeface="Tahoma" pitchFamily="34" charset="0"/>
            </a:rPr>
            <a:t>Organisasi</a:t>
          </a:r>
          <a:r>
            <a:rPr lang="en-US" b="0" dirty="0">
              <a:latin typeface="Tahoma" pitchFamily="34" charset="0"/>
              <a:ea typeface="Tahoma" pitchFamily="34" charset="0"/>
              <a:cs typeface="Tahoma" pitchFamily="34" charset="0"/>
            </a:rPr>
            <a:t> Kecil;</a:t>
          </a:r>
          <a:endParaRPr lang="id-ID" b="0" dirty="0">
            <a:latin typeface="Tahoma" pitchFamily="34" charset="0"/>
            <a:ea typeface="Tahoma" pitchFamily="34" charset="0"/>
            <a:cs typeface="Tahoma" pitchFamily="34" charset="0"/>
          </a:endParaRPr>
        </a:p>
      </dgm:t>
    </dgm:pt>
    <dgm:pt modelId="{D3FEBE1B-E3C5-46E2-91A3-20545DAED854}" type="parTrans" cxnId="{A80C416B-B008-4208-BF6A-8C5E783FEE28}">
      <dgm:prSet/>
      <dgm:spPr/>
      <dgm:t>
        <a:bodyPr/>
        <a:lstStyle/>
        <a:p>
          <a:endParaRPr lang="id-ID"/>
        </a:p>
      </dgm:t>
    </dgm:pt>
    <dgm:pt modelId="{5B2958E6-B384-49FB-AEDA-34931B48EAB0}" type="sibTrans" cxnId="{A80C416B-B008-4208-BF6A-8C5E783FEE28}">
      <dgm:prSet/>
      <dgm:spPr/>
      <dgm:t>
        <a:bodyPr/>
        <a:lstStyle/>
        <a:p>
          <a:endParaRPr lang="id-ID"/>
        </a:p>
      </dgm:t>
    </dgm:pt>
    <dgm:pt modelId="{63F4EE35-D856-406F-A721-81F1ABED0434}">
      <dgm:prSet/>
      <dgm:spPr/>
      <dgm:t>
        <a:bodyPr/>
        <a:lstStyle/>
        <a:p>
          <a:pPr rtl="0"/>
          <a:r>
            <a:rPr lang="en-US" b="0" dirty="0">
              <a:latin typeface="Tahoma" pitchFamily="34" charset="0"/>
              <a:ea typeface="Tahoma" pitchFamily="34" charset="0"/>
              <a:cs typeface="Tahoma" pitchFamily="34" charset="0"/>
            </a:rPr>
            <a:t> Volume </a:t>
          </a:r>
          <a:r>
            <a:rPr lang="en-US" b="0" dirty="0" err="1">
              <a:latin typeface="Tahoma" pitchFamily="34" charset="0"/>
              <a:ea typeface="Tahoma" pitchFamily="34" charset="0"/>
              <a:cs typeface="Tahoma" pitchFamily="34" charset="0"/>
            </a:rPr>
            <a:t>Arsip</a:t>
          </a:r>
          <a:r>
            <a:rPr lang="en-US" b="0" dirty="0">
              <a:latin typeface="Tahoma" pitchFamily="34" charset="0"/>
              <a:ea typeface="Tahoma" pitchFamily="34" charset="0"/>
              <a:cs typeface="Tahoma" pitchFamily="34" charset="0"/>
            </a:rPr>
            <a:t> </a:t>
          </a:r>
          <a:r>
            <a:rPr lang="en-US" b="0" dirty="0" err="1">
              <a:latin typeface="Tahoma" pitchFamily="34" charset="0"/>
              <a:ea typeface="Tahoma" pitchFamily="34" charset="0"/>
              <a:cs typeface="Tahoma" pitchFamily="34" charset="0"/>
            </a:rPr>
            <a:t>Sedikit</a:t>
          </a:r>
          <a:r>
            <a:rPr lang="en-US" b="0" dirty="0">
              <a:latin typeface="Tahoma" pitchFamily="34" charset="0"/>
              <a:ea typeface="Tahoma" pitchFamily="34" charset="0"/>
              <a:cs typeface="Tahoma" pitchFamily="34" charset="0"/>
            </a:rPr>
            <a:t>;</a:t>
          </a:r>
          <a:endParaRPr lang="id-ID" b="0" dirty="0">
            <a:latin typeface="Tahoma" pitchFamily="34" charset="0"/>
            <a:ea typeface="Tahoma" pitchFamily="34" charset="0"/>
            <a:cs typeface="Tahoma" pitchFamily="34" charset="0"/>
          </a:endParaRPr>
        </a:p>
      </dgm:t>
    </dgm:pt>
    <dgm:pt modelId="{4367B85C-525A-4EA9-8BC7-CCF45BC57A92}" type="parTrans" cxnId="{7BEE8414-A3A1-4CCA-84FE-54C53729F335}">
      <dgm:prSet/>
      <dgm:spPr/>
      <dgm:t>
        <a:bodyPr/>
        <a:lstStyle/>
        <a:p>
          <a:endParaRPr lang="id-ID"/>
        </a:p>
      </dgm:t>
    </dgm:pt>
    <dgm:pt modelId="{08162047-87EF-420F-8665-EB4013DB0AA0}" type="sibTrans" cxnId="{7BEE8414-A3A1-4CCA-84FE-54C53729F335}">
      <dgm:prSet/>
      <dgm:spPr/>
      <dgm:t>
        <a:bodyPr/>
        <a:lstStyle/>
        <a:p>
          <a:endParaRPr lang="id-ID"/>
        </a:p>
      </dgm:t>
    </dgm:pt>
    <dgm:pt modelId="{84545188-DE6F-4558-BA8C-6ECA6D56D406}">
      <dgm:prSet/>
      <dgm:spPr/>
      <dgm:t>
        <a:bodyPr/>
        <a:lstStyle/>
        <a:p>
          <a:pPr rtl="0"/>
          <a:r>
            <a:rPr lang="en-US" b="0" dirty="0">
              <a:latin typeface="Tahoma" pitchFamily="34" charset="0"/>
              <a:ea typeface="Tahoma" pitchFamily="34" charset="0"/>
              <a:cs typeface="Tahoma" pitchFamily="34" charset="0"/>
            </a:rPr>
            <a:t>unit-unit </a:t>
          </a:r>
          <a:r>
            <a:rPr lang="en-US" b="0" dirty="0" err="1">
              <a:latin typeface="Tahoma" pitchFamily="34" charset="0"/>
              <a:ea typeface="Tahoma" pitchFamily="34" charset="0"/>
              <a:cs typeface="Tahoma" pitchFamily="34" charset="0"/>
            </a:rPr>
            <a:t>berada</a:t>
          </a:r>
          <a:r>
            <a:rPr lang="en-US" b="0" dirty="0">
              <a:latin typeface="Tahoma" pitchFamily="34" charset="0"/>
              <a:ea typeface="Tahoma" pitchFamily="34" charset="0"/>
              <a:cs typeface="Tahoma" pitchFamily="34" charset="0"/>
            </a:rPr>
            <a:t> </a:t>
          </a:r>
          <a:r>
            <a:rPr lang="en-US" b="0" dirty="0" err="1">
              <a:latin typeface="Tahoma" pitchFamily="34" charset="0"/>
              <a:ea typeface="Tahoma" pitchFamily="34" charset="0"/>
              <a:cs typeface="Tahoma" pitchFamily="34" charset="0"/>
            </a:rPr>
            <a:t>dlm</a:t>
          </a:r>
          <a:r>
            <a:rPr lang="en-US" b="0" dirty="0">
              <a:latin typeface="Tahoma" pitchFamily="34" charset="0"/>
              <a:ea typeface="Tahoma" pitchFamily="34" charset="0"/>
              <a:cs typeface="Tahoma" pitchFamily="34" charset="0"/>
            </a:rPr>
            <a:t> </a:t>
          </a:r>
          <a:r>
            <a:rPr lang="en-US" b="0" dirty="0" err="1">
              <a:latin typeface="Tahoma" pitchFamily="34" charset="0"/>
              <a:ea typeface="Tahoma" pitchFamily="34" charset="0"/>
              <a:cs typeface="Tahoma" pitchFamily="34" charset="0"/>
            </a:rPr>
            <a:t>satu</a:t>
          </a:r>
          <a:r>
            <a:rPr lang="en-US" b="0" dirty="0">
              <a:latin typeface="Tahoma" pitchFamily="34" charset="0"/>
              <a:ea typeface="Tahoma" pitchFamily="34" charset="0"/>
              <a:cs typeface="Tahoma" pitchFamily="34" charset="0"/>
            </a:rPr>
            <a:t> </a:t>
          </a:r>
          <a:r>
            <a:rPr lang="en-US" b="0" dirty="0" err="1">
              <a:latin typeface="Tahoma" pitchFamily="34" charset="0"/>
              <a:ea typeface="Tahoma" pitchFamily="34" charset="0"/>
              <a:cs typeface="Tahoma" pitchFamily="34" charset="0"/>
            </a:rPr>
            <a:t>lokasi</a:t>
          </a:r>
          <a:endParaRPr lang="id-ID" b="0" dirty="0">
            <a:latin typeface="Tahoma" pitchFamily="34" charset="0"/>
            <a:ea typeface="Tahoma" pitchFamily="34" charset="0"/>
            <a:cs typeface="Tahoma" pitchFamily="34" charset="0"/>
          </a:endParaRPr>
        </a:p>
      </dgm:t>
    </dgm:pt>
    <dgm:pt modelId="{A033146F-3B07-4BAF-934C-E94DA3980EF7}" type="parTrans" cxnId="{D530B192-6EE9-4AC6-AF07-03C6985D29B9}">
      <dgm:prSet/>
      <dgm:spPr/>
      <dgm:t>
        <a:bodyPr/>
        <a:lstStyle/>
        <a:p>
          <a:endParaRPr lang="id-ID"/>
        </a:p>
      </dgm:t>
    </dgm:pt>
    <dgm:pt modelId="{A878DD85-D3AE-449D-8C13-0295FE1FAB59}" type="sibTrans" cxnId="{D530B192-6EE9-4AC6-AF07-03C6985D29B9}">
      <dgm:prSet/>
      <dgm:spPr/>
      <dgm:t>
        <a:bodyPr/>
        <a:lstStyle/>
        <a:p>
          <a:endParaRPr lang="id-ID"/>
        </a:p>
      </dgm:t>
    </dgm:pt>
    <dgm:pt modelId="{1C18AD7E-BD0D-4228-B2DD-76728E569398}" type="pres">
      <dgm:prSet presAssocID="{88B468B1-00CB-42E9-B520-4136471432E3}" presName="diagram" presStyleCnt="0">
        <dgm:presLayoutVars>
          <dgm:chPref val="1"/>
          <dgm:dir/>
          <dgm:animOne val="branch"/>
          <dgm:animLvl val="lvl"/>
          <dgm:resizeHandles val="exact"/>
        </dgm:presLayoutVars>
      </dgm:prSet>
      <dgm:spPr/>
    </dgm:pt>
    <dgm:pt modelId="{DD25DF72-6C17-409F-A6B0-A7A3ECADD667}" type="pres">
      <dgm:prSet presAssocID="{CDC77C44-43E6-48A4-AB53-6E3BEEA625F0}" presName="root1" presStyleCnt="0"/>
      <dgm:spPr/>
    </dgm:pt>
    <dgm:pt modelId="{28CE4216-4D67-41A9-B635-11A8BD67F367}" type="pres">
      <dgm:prSet presAssocID="{CDC77C44-43E6-48A4-AB53-6E3BEEA625F0}" presName="LevelOneTextNode" presStyleLbl="node0" presStyleIdx="0" presStyleCnt="1" custScaleX="126061" custScaleY="260873">
        <dgm:presLayoutVars>
          <dgm:chPref val="3"/>
        </dgm:presLayoutVars>
      </dgm:prSet>
      <dgm:spPr/>
    </dgm:pt>
    <dgm:pt modelId="{14461DAB-5F24-485F-B89B-FAD660F534D1}" type="pres">
      <dgm:prSet presAssocID="{CDC77C44-43E6-48A4-AB53-6E3BEEA625F0}" presName="level2hierChild" presStyleCnt="0"/>
      <dgm:spPr/>
    </dgm:pt>
    <dgm:pt modelId="{26FDD61C-0BE6-4CAE-A60F-C7B95D1EC236}" type="pres">
      <dgm:prSet presAssocID="{4219CE4E-F24B-4DDB-B7EA-BBC9B10EE146}" presName="conn2-1" presStyleLbl="parChTrans1D2" presStyleIdx="0" presStyleCnt="4"/>
      <dgm:spPr/>
    </dgm:pt>
    <dgm:pt modelId="{C6572DA7-FE10-4D71-9B7D-C643B1BCA0F6}" type="pres">
      <dgm:prSet presAssocID="{4219CE4E-F24B-4DDB-B7EA-BBC9B10EE146}" presName="connTx" presStyleLbl="parChTrans1D2" presStyleIdx="0" presStyleCnt="4"/>
      <dgm:spPr/>
    </dgm:pt>
    <dgm:pt modelId="{61D09FF3-2CEE-4AAD-AE57-05DBFE89638D}" type="pres">
      <dgm:prSet presAssocID="{337D6838-42BD-459E-BFD2-6A9C8EA13860}" presName="root2" presStyleCnt="0"/>
      <dgm:spPr/>
    </dgm:pt>
    <dgm:pt modelId="{86624FA5-8190-449A-BD2E-AA5CF9E4318A}" type="pres">
      <dgm:prSet presAssocID="{337D6838-42BD-459E-BFD2-6A9C8EA13860}" presName="LevelTwoTextNode" presStyleLbl="node2" presStyleIdx="0" presStyleCnt="4" custScaleX="192288">
        <dgm:presLayoutVars>
          <dgm:chPref val="3"/>
        </dgm:presLayoutVars>
      </dgm:prSet>
      <dgm:spPr/>
    </dgm:pt>
    <dgm:pt modelId="{A4C29779-D2F9-460C-A7CF-3CB237240B8A}" type="pres">
      <dgm:prSet presAssocID="{337D6838-42BD-459E-BFD2-6A9C8EA13860}" presName="level3hierChild" presStyleCnt="0"/>
      <dgm:spPr/>
    </dgm:pt>
    <dgm:pt modelId="{9CBF3B5F-4670-4FC9-B83C-0E4B0EE6F76C}" type="pres">
      <dgm:prSet presAssocID="{D3FEBE1B-E3C5-46E2-91A3-20545DAED854}" presName="conn2-1" presStyleLbl="parChTrans1D2" presStyleIdx="1" presStyleCnt="4"/>
      <dgm:spPr/>
    </dgm:pt>
    <dgm:pt modelId="{1B203F25-C21D-43D3-A005-F8431A7891BE}" type="pres">
      <dgm:prSet presAssocID="{D3FEBE1B-E3C5-46E2-91A3-20545DAED854}" presName="connTx" presStyleLbl="parChTrans1D2" presStyleIdx="1" presStyleCnt="4"/>
      <dgm:spPr/>
    </dgm:pt>
    <dgm:pt modelId="{BAD67C15-C953-45F6-B56C-F744F559D6E1}" type="pres">
      <dgm:prSet presAssocID="{CC273CFA-2B08-4B2A-B021-6A96F1E376D6}" presName="root2" presStyleCnt="0"/>
      <dgm:spPr/>
    </dgm:pt>
    <dgm:pt modelId="{C047C792-DF7C-4333-974F-1DA910A2C591}" type="pres">
      <dgm:prSet presAssocID="{CC273CFA-2B08-4B2A-B021-6A96F1E376D6}" presName="LevelTwoTextNode" presStyleLbl="node2" presStyleIdx="1" presStyleCnt="4" custScaleX="192288">
        <dgm:presLayoutVars>
          <dgm:chPref val="3"/>
        </dgm:presLayoutVars>
      </dgm:prSet>
      <dgm:spPr/>
    </dgm:pt>
    <dgm:pt modelId="{6F698BE0-09EF-41F6-96C4-469D07FC799C}" type="pres">
      <dgm:prSet presAssocID="{CC273CFA-2B08-4B2A-B021-6A96F1E376D6}" presName="level3hierChild" presStyleCnt="0"/>
      <dgm:spPr/>
    </dgm:pt>
    <dgm:pt modelId="{831D0C54-87F1-46BF-9FF3-5F6EFBE8694D}" type="pres">
      <dgm:prSet presAssocID="{4367B85C-525A-4EA9-8BC7-CCF45BC57A92}" presName="conn2-1" presStyleLbl="parChTrans1D2" presStyleIdx="2" presStyleCnt="4"/>
      <dgm:spPr/>
    </dgm:pt>
    <dgm:pt modelId="{3A8BEB3E-A895-4CB0-AFFE-90E879765F40}" type="pres">
      <dgm:prSet presAssocID="{4367B85C-525A-4EA9-8BC7-CCF45BC57A92}" presName="connTx" presStyleLbl="parChTrans1D2" presStyleIdx="2" presStyleCnt="4"/>
      <dgm:spPr/>
    </dgm:pt>
    <dgm:pt modelId="{E7E62247-FF18-41BF-9AE5-A3B2DB821CC7}" type="pres">
      <dgm:prSet presAssocID="{63F4EE35-D856-406F-A721-81F1ABED0434}" presName="root2" presStyleCnt="0"/>
      <dgm:spPr/>
    </dgm:pt>
    <dgm:pt modelId="{9946E23F-4DF4-469C-B1C9-DCC72489527C}" type="pres">
      <dgm:prSet presAssocID="{63F4EE35-D856-406F-A721-81F1ABED0434}" presName="LevelTwoTextNode" presStyleLbl="node2" presStyleIdx="2" presStyleCnt="4" custScaleX="192288">
        <dgm:presLayoutVars>
          <dgm:chPref val="3"/>
        </dgm:presLayoutVars>
      </dgm:prSet>
      <dgm:spPr/>
    </dgm:pt>
    <dgm:pt modelId="{94CE3986-F49B-41CE-A944-3A4BAD3988C4}" type="pres">
      <dgm:prSet presAssocID="{63F4EE35-D856-406F-A721-81F1ABED0434}" presName="level3hierChild" presStyleCnt="0"/>
      <dgm:spPr/>
    </dgm:pt>
    <dgm:pt modelId="{CAFEE2D6-09AC-4DC3-8341-FD79E2E48FEE}" type="pres">
      <dgm:prSet presAssocID="{A033146F-3B07-4BAF-934C-E94DA3980EF7}" presName="conn2-1" presStyleLbl="parChTrans1D2" presStyleIdx="3" presStyleCnt="4"/>
      <dgm:spPr/>
    </dgm:pt>
    <dgm:pt modelId="{6B1AB34F-14DB-493B-939E-F77A72F2E944}" type="pres">
      <dgm:prSet presAssocID="{A033146F-3B07-4BAF-934C-E94DA3980EF7}" presName="connTx" presStyleLbl="parChTrans1D2" presStyleIdx="3" presStyleCnt="4"/>
      <dgm:spPr/>
    </dgm:pt>
    <dgm:pt modelId="{0C240575-4FD9-46D7-B22B-81BE0E2F8F2C}" type="pres">
      <dgm:prSet presAssocID="{84545188-DE6F-4558-BA8C-6ECA6D56D406}" presName="root2" presStyleCnt="0"/>
      <dgm:spPr/>
    </dgm:pt>
    <dgm:pt modelId="{8E26C815-FA02-41B1-B867-A68EE0E694E8}" type="pres">
      <dgm:prSet presAssocID="{84545188-DE6F-4558-BA8C-6ECA6D56D406}" presName="LevelTwoTextNode" presStyleLbl="node2" presStyleIdx="3" presStyleCnt="4" custScaleX="192288">
        <dgm:presLayoutVars>
          <dgm:chPref val="3"/>
        </dgm:presLayoutVars>
      </dgm:prSet>
      <dgm:spPr/>
    </dgm:pt>
    <dgm:pt modelId="{2B086D05-7483-4A08-BE8D-9450501C0E81}" type="pres">
      <dgm:prSet presAssocID="{84545188-DE6F-4558-BA8C-6ECA6D56D406}" presName="level3hierChild" presStyleCnt="0"/>
      <dgm:spPr/>
    </dgm:pt>
  </dgm:ptLst>
  <dgm:cxnLst>
    <dgm:cxn modelId="{DD448B13-0A2D-4297-82EA-2E631869C73B}" srcId="{88B468B1-00CB-42E9-B520-4136471432E3}" destId="{CDC77C44-43E6-48A4-AB53-6E3BEEA625F0}" srcOrd="0" destOrd="0" parTransId="{3DA9D01D-4B28-4294-B18A-70B6A2E5FECA}" sibTransId="{DF4AD83A-1826-4F9F-B0A0-462E6C7C75C6}"/>
    <dgm:cxn modelId="{7BEE8414-A3A1-4CCA-84FE-54C53729F335}" srcId="{CDC77C44-43E6-48A4-AB53-6E3BEEA625F0}" destId="{63F4EE35-D856-406F-A721-81F1ABED0434}" srcOrd="2" destOrd="0" parTransId="{4367B85C-525A-4EA9-8BC7-CCF45BC57A92}" sibTransId="{08162047-87EF-420F-8665-EB4013DB0AA0}"/>
    <dgm:cxn modelId="{6C6AE23E-3C3F-4BCB-813D-DC5DA36E53C2}" type="presOf" srcId="{CDC77C44-43E6-48A4-AB53-6E3BEEA625F0}" destId="{28CE4216-4D67-41A9-B635-11A8BD67F367}" srcOrd="0" destOrd="0" presId="urn:microsoft.com/office/officeart/2005/8/layout/hierarchy2"/>
    <dgm:cxn modelId="{3CC76C41-54F4-4DF7-B0D9-169D7612FAFD}" srcId="{CDC77C44-43E6-48A4-AB53-6E3BEEA625F0}" destId="{337D6838-42BD-459E-BFD2-6A9C8EA13860}" srcOrd="0" destOrd="0" parTransId="{4219CE4E-F24B-4DDB-B7EA-BBC9B10EE146}" sibTransId="{0DA3356C-06C0-42AB-AE95-DA1FC83389EC}"/>
    <dgm:cxn modelId="{1BE28B42-D6BD-4175-B0A8-30D1E1869E57}" type="presOf" srcId="{4219CE4E-F24B-4DDB-B7EA-BBC9B10EE146}" destId="{C6572DA7-FE10-4D71-9B7D-C643B1BCA0F6}" srcOrd="1" destOrd="0" presId="urn:microsoft.com/office/officeart/2005/8/layout/hierarchy2"/>
    <dgm:cxn modelId="{A80C416B-B008-4208-BF6A-8C5E783FEE28}" srcId="{CDC77C44-43E6-48A4-AB53-6E3BEEA625F0}" destId="{CC273CFA-2B08-4B2A-B021-6A96F1E376D6}" srcOrd="1" destOrd="0" parTransId="{D3FEBE1B-E3C5-46E2-91A3-20545DAED854}" sibTransId="{5B2958E6-B384-49FB-AEDA-34931B48EAB0}"/>
    <dgm:cxn modelId="{7CB1E977-8393-49E1-87F9-A8B6C618C773}" type="presOf" srcId="{CC273CFA-2B08-4B2A-B021-6A96F1E376D6}" destId="{C047C792-DF7C-4333-974F-1DA910A2C591}" srcOrd="0" destOrd="0" presId="urn:microsoft.com/office/officeart/2005/8/layout/hierarchy2"/>
    <dgm:cxn modelId="{20157178-E2E3-47D0-BFA4-492E885BFD4F}" type="presOf" srcId="{A033146F-3B07-4BAF-934C-E94DA3980EF7}" destId="{6B1AB34F-14DB-493B-939E-F77A72F2E944}" srcOrd="1" destOrd="0" presId="urn:microsoft.com/office/officeart/2005/8/layout/hierarchy2"/>
    <dgm:cxn modelId="{C512C980-5304-4CB2-A92C-4321D5A23EC8}" type="presOf" srcId="{337D6838-42BD-459E-BFD2-6A9C8EA13860}" destId="{86624FA5-8190-449A-BD2E-AA5CF9E4318A}" srcOrd="0" destOrd="0" presId="urn:microsoft.com/office/officeart/2005/8/layout/hierarchy2"/>
    <dgm:cxn modelId="{419F5B82-D324-498B-B465-96C406C8AF01}" type="presOf" srcId="{63F4EE35-D856-406F-A721-81F1ABED0434}" destId="{9946E23F-4DF4-469C-B1C9-DCC72489527C}" srcOrd="0" destOrd="0" presId="urn:microsoft.com/office/officeart/2005/8/layout/hierarchy2"/>
    <dgm:cxn modelId="{7C41A890-A2B4-497A-8582-27B0850B4EDA}" type="presOf" srcId="{4367B85C-525A-4EA9-8BC7-CCF45BC57A92}" destId="{831D0C54-87F1-46BF-9FF3-5F6EFBE8694D}" srcOrd="0" destOrd="0" presId="urn:microsoft.com/office/officeart/2005/8/layout/hierarchy2"/>
    <dgm:cxn modelId="{D530B192-6EE9-4AC6-AF07-03C6985D29B9}" srcId="{CDC77C44-43E6-48A4-AB53-6E3BEEA625F0}" destId="{84545188-DE6F-4558-BA8C-6ECA6D56D406}" srcOrd="3" destOrd="0" parTransId="{A033146F-3B07-4BAF-934C-E94DA3980EF7}" sibTransId="{A878DD85-D3AE-449D-8C13-0295FE1FAB59}"/>
    <dgm:cxn modelId="{6E09D4B2-2B03-483F-A215-EEFF2A5C92AB}" type="presOf" srcId="{84545188-DE6F-4558-BA8C-6ECA6D56D406}" destId="{8E26C815-FA02-41B1-B867-A68EE0E694E8}" srcOrd="0" destOrd="0" presId="urn:microsoft.com/office/officeart/2005/8/layout/hierarchy2"/>
    <dgm:cxn modelId="{D33E2CBF-7A10-48D5-BD4E-C68C2A9184EF}" type="presOf" srcId="{D3FEBE1B-E3C5-46E2-91A3-20545DAED854}" destId="{1B203F25-C21D-43D3-A005-F8431A7891BE}" srcOrd="1" destOrd="0" presId="urn:microsoft.com/office/officeart/2005/8/layout/hierarchy2"/>
    <dgm:cxn modelId="{04859DD2-095D-439E-B341-69BB2D833768}" type="presOf" srcId="{A033146F-3B07-4BAF-934C-E94DA3980EF7}" destId="{CAFEE2D6-09AC-4DC3-8341-FD79E2E48FEE}" srcOrd="0" destOrd="0" presId="urn:microsoft.com/office/officeart/2005/8/layout/hierarchy2"/>
    <dgm:cxn modelId="{D0B2BED5-50A8-457D-A6D5-AEAF2A2EF6BC}" type="presOf" srcId="{4367B85C-525A-4EA9-8BC7-CCF45BC57A92}" destId="{3A8BEB3E-A895-4CB0-AFFE-90E879765F40}" srcOrd="1" destOrd="0" presId="urn:microsoft.com/office/officeart/2005/8/layout/hierarchy2"/>
    <dgm:cxn modelId="{8A0DBBEC-336A-42D1-886E-A0437D2D23C8}" type="presOf" srcId="{D3FEBE1B-E3C5-46E2-91A3-20545DAED854}" destId="{9CBF3B5F-4670-4FC9-B83C-0E4B0EE6F76C}" srcOrd="0" destOrd="0" presId="urn:microsoft.com/office/officeart/2005/8/layout/hierarchy2"/>
    <dgm:cxn modelId="{7756E7FD-DCD7-40BF-87F5-E9E554F885BC}" type="presOf" srcId="{88B468B1-00CB-42E9-B520-4136471432E3}" destId="{1C18AD7E-BD0D-4228-B2DD-76728E569398}" srcOrd="0" destOrd="0" presId="urn:microsoft.com/office/officeart/2005/8/layout/hierarchy2"/>
    <dgm:cxn modelId="{59B3E8FE-F876-48E6-AC68-0586DC47BD0E}" type="presOf" srcId="{4219CE4E-F24B-4DDB-B7EA-BBC9B10EE146}" destId="{26FDD61C-0BE6-4CAE-A60F-C7B95D1EC236}" srcOrd="0" destOrd="0" presId="urn:microsoft.com/office/officeart/2005/8/layout/hierarchy2"/>
    <dgm:cxn modelId="{9C79735E-5573-4FCB-9A5F-5FAF964634C7}" type="presParOf" srcId="{1C18AD7E-BD0D-4228-B2DD-76728E569398}" destId="{DD25DF72-6C17-409F-A6B0-A7A3ECADD667}" srcOrd="0" destOrd="0" presId="urn:microsoft.com/office/officeart/2005/8/layout/hierarchy2"/>
    <dgm:cxn modelId="{FA89D98D-6643-44DD-87B8-2200FFF95A81}" type="presParOf" srcId="{DD25DF72-6C17-409F-A6B0-A7A3ECADD667}" destId="{28CE4216-4D67-41A9-B635-11A8BD67F367}" srcOrd="0" destOrd="0" presId="urn:microsoft.com/office/officeart/2005/8/layout/hierarchy2"/>
    <dgm:cxn modelId="{9EC7E7C9-C8A7-4B43-9E2A-1D3233389C33}" type="presParOf" srcId="{DD25DF72-6C17-409F-A6B0-A7A3ECADD667}" destId="{14461DAB-5F24-485F-B89B-FAD660F534D1}" srcOrd="1" destOrd="0" presId="urn:microsoft.com/office/officeart/2005/8/layout/hierarchy2"/>
    <dgm:cxn modelId="{C129D374-193A-491B-A71D-50127ACA2219}" type="presParOf" srcId="{14461DAB-5F24-485F-B89B-FAD660F534D1}" destId="{26FDD61C-0BE6-4CAE-A60F-C7B95D1EC236}" srcOrd="0" destOrd="0" presId="urn:microsoft.com/office/officeart/2005/8/layout/hierarchy2"/>
    <dgm:cxn modelId="{4864A354-9696-4C40-8A87-03C86AE10103}" type="presParOf" srcId="{26FDD61C-0BE6-4CAE-A60F-C7B95D1EC236}" destId="{C6572DA7-FE10-4D71-9B7D-C643B1BCA0F6}" srcOrd="0" destOrd="0" presId="urn:microsoft.com/office/officeart/2005/8/layout/hierarchy2"/>
    <dgm:cxn modelId="{1B690015-493B-4DB0-A339-EED103D4561A}" type="presParOf" srcId="{14461DAB-5F24-485F-B89B-FAD660F534D1}" destId="{61D09FF3-2CEE-4AAD-AE57-05DBFE89638D}" srcOrd="1" destOrd="0" presId="urn:microsoft.com/office/officeart/2005/8/layout/hierarchy2"/>
    <dgm:cxn modelId="{10D65BEB-85C4-457A-B725-FB26DFAD71FA}" type="presParOf" srcId="{61D09FF3-2CEE-4AAD-AE57-05DBFE89638D}" destId="{86624FA5-8190-449A-BD2E-AA5CF9E4318A}" srcOrd="0" destOrd="0" presId="urn:microsoft.com/office/officeart/2005/8/layout/hierarchy2"/>
    <dgm:cxn modelId="{6D9E9BCB-639D-431E-863B-CCA4AC47BB02}" type="presParOf" srcId="{61D09FF3-2CEE-4AAD-AE57-05DBFE89638D}" destId="{A4C29779-D2F9-460C-A7CF-3CB237240B8A}" srcOrd="1" destOrd="0" presId="urn:microsoft.com/office/officeart/2005/8/layout/hierarchy2"/>
    <dgm:cxn modelId="{3FA90072-4A8A-425B-935E-041D825E5C39}" type="presParOf" srcId="{14461DAB-5F24-485F-B89B-FAD660F534D1}" destId="{9CBF3B5F-4670-4FC9-B83C-0E4B0EE6F76C}" srcOrd="2" destOrd="0" presId="urn:microsoft.com/office/officeart/2005/8/layout/hierarchy2"/>
    <dgm:cxn modelId="{2C366E34-E65F-4CA2-9203-738242DB516D}" type="presParOf" srcId="{9CBF3B5F-4670-4FC9-B83C-0E4B0EE6F76C}" destId="{1B203F25-C21D-43D3-A005-F8431A7891BE}" srcOrd="0" destOrd="0" presId="urn:microsoft.com/office/officeart/2005/8/layout/hierarchy2"/>
    <dgm:cxn modelId="{4813924C-8571-40CD-8B5B-A02590DF2A71}" type="presParOf" srcId="{14461DAB-5F24-485F-B89B-FAD660F534D1}" destId="{BAD67C15-C953-45F6-B56C-F744F559D6E1}" srcOrd="3" destOrd="0" presId="urn:microsoft.com/office/officeart/2005/8/layout/hierarchy2"/>
    <dgm:cxn modelId="{B7DD96A4-EC95-49ED-A68C-9F29173AA725}" type="presParOf" srcId="{BAD67C15-C953-45F6-B56C-F744F559D6E1}" destId="{C047C792-DF7C-4333-974F-1DA910A2C591}" srcOrd="0" destOrd="0" presId="urn:microsoft.com/office/officeart/2005/8/layout/hierarchy2"/>
    <dgm:cxn modelId="{4837CDAA-7641-442B-B4E6-CD79AC2FEC17}" type="presParOf" srcId="{BAD67C15-C953-45F6-B56C-F744F559D6E1}" destId="{6F698BE0-09EF-41F6-96C4-469D07FC799C}" srcOrd="1" destOrd="0" presId="urn:microsoft.com/office/officeart/2005/8/layout/hierarchy2"/>
    <dgm:cxn modelId="{ABFDBA51-5EC6-4D3F-BFD4-E50F7AB70D88}" type="presParOf" srcId="{14461DAB-5F24-485F-B89B-FAD660F534D1}" destId="{831D0C54-87F1-46BF-9FF3-5F6EFBE8694D}" srcOrd="4" destOrd="0" presId="urn:microsoft.com/office/officeart/2005/8/layout/hierarchy2"/>
    <dgm:cxn modelId="{E503A8D0-4AA8-4F0C-81B6-40CD553B7EF7}" type="presParOf" srcId="{831D0C54-87F1-46BF-9FF3-5F6EFBE8694D}" destId="{3A8BEB3E-A895-4CB0-AFFE-90E879765F40}" srcOrd="0" destOrd="0" presId="urn:microsoft.com/office/officeart/2005/8/layout/hierarchy2"/>
    <dgm:cxn modelId="{621F8E9A-E8C1-41CD-BAEA-5BB5115A5BA0}" type="presParOf" srcId="{14461DAB-5F24-485F-B89B-FAD660F534D1}" destId="{E7E62247-FF18-41BF-9AE5-A3B2DB821CC7}" srcOrd="5" destOrd="0" presId="urn:microsoft.com/office/officeart/2005/8/layout/hierarchy2"/>
    <dgm:cxn modelId="{07CE0DCE-4B74-42B9-AEF5-7BC1D020CBB1}" type="presParOf" srcId="{E7E62247-FF18-41BF-9AE5-A3B2DB821CC7}" destId="{9946E23F-4DF4-469C-B1C9-DCC72489527C}" srcOrd="0" destOrd="0" presId="urn:microsoft.com/office/officeart/2005/8/layout/hierarchy2"/>
    <dgm:cxn modelId="{E5FEA574-A5B3-4CAD-B8AE-D476536899BC}" type="presParOf" srcId="{E7E62247-FF18-41BF-9AE5-A3B2DB821CC7}" destId="{94CE3986-F49B-41CE-A944-3A4BAD3988C4}" srcOrd="1" destOrd="0" presId="urn:microsoft.com/office/officeart/2005/8/layout/hierarchy2"/>
    <dgm:cxn modelId="{112CF84A-0FF6-4D9D-9410-3C1CE7E8EF21}" type="presParOf" srcId="{14461DAB-5F24-485F-B89B-FAD660F534D1}" destId="{CAFEE2D6-09AC-4DC3-8341-FD79E2E48FEE}" srcOrd="6" destOrd="0" presId="urn:microsoft.com/office/officeart/2005/8/layout/hierarchy2"/>
    <dgm:cxn modelId="{6A92AAB6-9448-4D69-A84D-C2CAD784E195}" type="presParOf" srcId="{CAFEE2D6-09AC-4DC3-8341-FD79E2E48FEE}" destId="{6B1AB34F-14DB-493B-939E-F77A72F2E944}" srcOrd="0" destOrd="0" presId="urn:microsoft.com/office/officeart/2005/8/layout/hierarchy2"/>
    <dgm:cxn modelId="{92D4AF5C-2979-4CAD-A61C-BB349E307EC2}" type="presParOf" srcId="{14461DAB-5F24-485F-B89B-FAD660F534D1}" destId="{0C240575-4FD9-46D7-B22B-81BE0E2F8F2C}" srcOrd="7" destOrd="0" presId="urn:microsoft.com/office/officeart/2005/8/layout/hierarchy2"/>
    <dgm:cxn modelId="{31E15D7D-EE02-44E5-BA3D-40D51FCE5175}" type="presParOf" srcId="{0C240575-4FD9-46D7-B22B-81BE0E2F8F2C}" destId="{8E26C815-FA02-41B1-B867-A68EE0E694E8}" srcOrd="0" destOrd="0" presId="urn:microsoft.com/office/officeart/2005/8/layout/hierarchy2"/>
    <dgm:cxn modelId="{2F3F73E5-A12E-4A40-9B9A-175D3D5B3C64}" type="presParOf" srcId="{0C240575-4FD9-46D7-B22B-81BE0E2F8F2C}" destId="{2B086D05-7483-4A08-BE8D-9450501C0E8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0A06A3-3242-4276-888D-135BD141EC83}" type="doc">
      <dgm:prSet loTypeId="urn:microsoft.com/office/officeart/2005/8/layout/hProcess9" loCatId="process" qsTypeId="urn:microsoft.com/office/officeart/2005/8/quickstyle/simple3" qsCatId="simple" csTypeId="urn:microsoft.com/office/officeart/2005/8/colors/accent1_2" csCatId="accent1" phldr="1"/>
      <dgm:spPr/>
      <dgm:t>
        <a:bodyPr/>
        <a:lstStyle/>
        <a:p>
          <a:endParaRPr lang="id-ID"/>
        </a:p>
      </dgm:t>
    </dgm:pt>
    <dgm:pt modelId="{EB589D77-7F7A-4FFB-B06F-BBE304BC72BB}">
      <dgm:prSet custT="1"/>
      <dgm:spPr>
        <a:solidFill>
          <a:schemeClr val="bg1"/>
        </a:solidFill>
      </dgm:spPr>
      <dgm:t>
        <a:bodyPr/>
        <a:lstStyle/>
        <a:p>
          <a:pPr algn="ctr" rtl="0"/>
          <a:r>
            <a:rPr lang="id-ID" sz="1800" dirty="0">
              <a:solidFill>
                <a:schemeClr val="tx2"/>
              </a:solidFill>
              <a:latin typeface="Berlin Sans FB" pitchFamily="34" charset="0"/>
              <a:cs typeface="Times New Roman" pitchFamily="18" charset="0"/>
            </a:rPr>
            <a:t>PEMELIHARAAN ARSIP</a:t>
          </a:r>
          <a:endParaRPr lang="id-ID" sz="1800" dirty="0">
            <a:solidFill>
              <a:schemeClr val="tx2"/>
            </a:solidFill>
            <a:latin typeface="Berlin Sans FB" panose="020E0602020502020306" pitchFamily="34" charset="0"/>
          </a:endParaRPr>
        </a:p>
      </dgm:t>
    </dgm:pt>
    <dgm:pt modelId="{79F2B632-BA04-42C8-9D94-60A2BE6DC46B}" type="parTrans" cxnId="{A5DF06FA-8E0B-47A1-B931-3129B5BE5FF2}">
      <dgm:prSet/>
      <dgm:spPr/>
      <dgm:t>
        <a:bodyPr/>
        <a:lstStyle/>
        <a:p>
          <a:endParaRPr lang="id-ID"/>
        </a:p>
      </dgm:t>
    </dgm:pt>
    <dgm:pt modelId="{06633792-1D52-4B21-A5F2-6F3FC468971D}" type="sibTrans" cxnId="{A5DF06FA-8E0B-47A1-B931-3129B5BE5FF2}">
      <dgm:prSet/>
      <dgm:spPr/>
      <dgm:t>
        <a:bodyPr/>
        <a:lstStyle/>
        <a:p>
          <a:endParaRPr lang="id-ID"/>
        </a:p>
      </dgm:t>
    </dgm:pt>
    <dgm:pt modelId="{7B82EAF5-74FE-4192-B0EC-7F0CBF6936CE}" type="pres">
      <dgm:prSet presAssocID="{BC0A06A3-3242-4276-888D-135BD141EC83}" presName="CompostProcess" presStyleCnt="0">
        <dgm:presLayoutVars>
          <dgm:dir/>
          <dgm:resizeHandles val="exact"/>
        </dgm:presLayoutVars>
      </dgm:prSet>
      <dgm:spPr/>
    </dgm:pt>
    <dgm:pt modelId="{8E444CBE-E235-4AA8-B5F6-0E11F12420AC}" type="pres">
      <dgm:prSet presAssocID="{BC0A06A3-3242-4276-888D-135BD141EC83}" presName="arrow" presStyleLbl="bgShp" presStyleIdx="0" presStyleCnt="1"/>
      <dgm:spPr>
        <a:solidFill>
          <a:srgbClr val="002060"/>
        </a:solidFill>
      </dgm:spPr>
    </dgm:pt>
    <dgm:pt modelId="{DF5C8015-7E7E-49CA-BD1B-09D921A8161B}" type="pres">
      <dgm:prSet presAssocID="{BC0A06A3-3242-4276-888D-135BD141EC83}" presName="linearProcess" presStyleCnt="0"/>
      <dgm:spPr/>
    </dgm:pt>
    <dgm:pt modelId="{D32876FC-99C2-461D-BF41-5026F50836A3}" type="pres">
      <dgm:prSet presAssocID="{EB589D77-7F7A-4FFB-B06F-BBE304BC72BB}" presName="textNode" presStyleLbl="node1" presStyleIdx="0" presStyleCnt="1" custScaleX="198847" custScaleY="250000" custLinFactY="-182133" custLinFactNeighborX="7965" custLinFactNeighborY="-200000">
        <dgm:presLayoutVars>
          <dgm:bulletEnabled val="1"/>
        </dgm:presLayoutVars>
      </dgm:prSet>
      <dgm:spPr/>
    </dgm:pt>
  </dgm:ptLst>
  <dgm:cxnLst>
    <dgm:cxn modelId="{4354583D-63B4-44EE-B48A-CE2FA76CDBED}" type="presOf" srcId="{EB589D77-7F7A-4FFB-B06F-BBE304BC72BB}" destId="{D32876FC-99C2-461D-BF41-5026F50836A3}" srcOrd="0" destOrd="0" presId="urn:microsoft.com/office/officeart/2005/8/layout/hProcess9"/>
    <dgm:cxn modelId="{C7AF1791-639C-4B0F-BD84-907BF1A793E6}" type="presOf" srcId="{BC0A06A3-3242-4276-888D-135BD141EC83}" destId="{7B82EAF5-74FE-4192-B0EC-7F0CBF6936CE}" srcOrd="0" destOrd="0" presId="urn:microsoft.com/office/officeart/2005/8/layout/hProcess9"/>
    <dgm:cxn modelId="{A5DF06FA-8E0B-47A1-B931-3129B5BE5FF2}" srcId="{BC0A06A3-3242-4276-888D-135BD141EC83}" destId="{EB589D77-7F7A-4FFB-B06F-BBE304BC72BB}" srcOrd="0" destOrd="0" parTransId="{79F2B632-BA04-42C8-9D94-60A2BE6DC46B}" sibTransId="{06633792-1D52-4B21-A5F2-6F3FC468971D}"/>
    <dgm:cxn modelId="{964E975B-7A84-49AD-8B88-94AB10C0955B}" type="presParOf" srcId="{7B82EAF5-74FE-4192-B0EC-7F0CBF6936CE}" destId="{8E444CBE-E235-4AA8-B5F6-0E11F12420AC}" srcOrd="0" destOrd="0" presId="urn:microsoft.com/office/officeart/2005/8/layout/hProcess9"/>
    <dgm:cxn modelId="{2DC82A9A-E72B-4D16-BC09-D9016E88FF73}" type="presParOf" srcId="{7B82EAF5-74FE-4192-B0EC-7F0CBF6936CE}" destId="{DF5C8015-7E7E-49CA-BD1B-09D921A8161B}" srcOrd="1" destOrd="0" presId="urn:microsoft.com/office/officeart/2005/8/layout/hProcess9"/>
    <dgm:cxn modelId="{A6036A83-9594-40F2-8160-F0EA89F7763E}" type="presParOf" srcId="{DF5C8015-7E7E-49CA-BD1B-09D921A8161B}" destId="{D32876FC-99C2-461D-BF41-5026F50836A3}" srcOrd="0" destOrd="0" presId="urn:microsoft.com/office/officeart/2005/8/layout/hProcess9"/>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D3322A-F43D-4D3F-8727-713A60A8D880}" type="doc">
      <dgm:prSet loTypeId="urn:microsoft.com/office/officeart/2005/8/layout/process3" loCatId="process" qsTypeId="urn:microsoft.com/office/officeart/2005/8/quickstyle/3d2#4" qsCatId="3D" csTypeId="urn:microsoft.com/office/officeart/2005/8/colors/accent0_3" csCatId="mainScheme" phldr="1"/>
      <dgm:spPr/>
      <dgm:t>
        <a:bodyPr/>
        <a:lstStyle/>
        <a:p>
          <a:endParaRPr lang="en-US"/>
        </a:p>
      </dgm:t>
    </dgm:pt>
    <dgm:pt modelId="{AECD3B52-97B0-4FE0-8B26-CAC97F79275C}">
      <dgm:prSet phldrT="[Text]" custT="1"/>
      <dgm:spPr/>
      <dgm:t>
        <a:bodyPr/>
        <a:lstStyle/>
        <a:p>
          <a:r>
            <a:rPr lang="en-US" sz="1000" b="1" dirty="0"/>
            <a:t>AKTIF</a:t>
          </a:r>
        </a:p>
      </dgm:t>
    </dgm:pt>
    <dgm:pt modelId="{0EAECEFD-4422-44A0-9AF2-563A3FB3ED7B}" type="parTrans" cxnId="{88103770-DBCF-4E55-AB06-1FAF50E13C31}">
      <dgm:prSet/>
      <dgm:spPr/>
      <dgm:t>
        <a:bodyPr/>
        <a:lstStyle/>
        <a:p>
          <a:endParaRPr lang="en-US"/>
        </a:p>
      </dgm:t>
    </dgm:pt>
    <dgm:pt modelId="{0F3DDFB1-2097-4562-BB5E-40FEDA4741F3}" type="sibTrans" cxnId="{88103770-DBCF-4E55-AB06-1FAF50E13C31}">
      <dgm:prSet/>
      <dgm:spPr/>
      <dgm:t>
        <a:bodyPr/>
        <a:lstStyle/>
        <a:p>
          <a:endParaRPr lang="en-US"/>
        </a:p>
      </dgm:t>
    </dgm:pt>
    <dgm:pt modelId="{6AAC363B-86D5-4233-80F8-7B0BE83BFE19}">
      <dgm:prSet phldrT="[Text]" custT="1"/>
      <dgm:spPr/>
      <dgm:t>
        <a:bodyPr/>
        <a:lstStyle/>
        <a:p>
          <a:r>
            <a:rPr lang="en-US" sz="1000" b="1" dirty="0"/>
            <a:t>CENTRAL FILE</a:t>
          </a:r>
        </a:p>
      </dgm:t>
    </dgm:pt>
    <dgm:pt modelId="{9CE58542-469A-4423-8973-52B4125C1992}" type="parTrans" cxnId="{48F364A5-5D6F-4B57-BAFB-2DCDF169F529}">
      <dgm:prSet/>
      <dgm:spPr/>
      <dgm:t>
        <a:bodyPr/>
        <a:lstStyle/>
        <a:p>
          <a:endParaRPr lang="en-US"/>
        </a:p>
      </dgm:t>
    </dgm:pt>
    <dgm:pt modelId="{A86EAF98-6945-4096-A61B-40C80B976C86}" type="sibTrans" cxnId="{48F364A5-5D6F-4B57-BAFB-2DCDF169F529}">
      <dgm:prSet/>
      <dgm:spPr/>
      <dgm:t>
        <a:bodyPr/>
        <a:lstStyle/>
        <a:p>
          <a:endParaRPr lang="en-US"/>
        </a:p>
      </dgm:t>
    </dgm:pt>
    <dgm:pt modelId="{B74BCD43-E0AB-490A-BF7D-0A36FB7DD96A}">
      <dgm:prSet phldrT="[Text]" custT="1"/>
      <dgm:spPr/>
      <dgm:t>
        <a:bodyPr/>
        <a:lstStyle/>
        <a:p>
          <a:r>
            <a:rPr lang="en-US" sz="1000" b="1" dirty="0"/>
            <a:t>INAKTIF</a:t>
          </a:r>
        </a:p>
      </dgm:t>
    </dgm:pt>
    <dgm:pt modelId="{AB053A6E-DF15-4910-BC0A-856439C57BB2}" type="parTrans" cxnId="{009B21FD-2CC5-4B06-BD3A-CE1365245F51}">
      <dgm:prSet/>
      <dgm:spPr/>
      <dgm:t>
        <a:bodyPr/>
        <a:lstStyle/>
        <a:p>
          <a:endParaRPr lang="en-US"/>
        </a:p>
      </dgm:t>
    </dgm:pt>
    <dgm:pt modelId="{484DC271-7808-4053-AE47-4F02976DFCBA}" type="sibTrans" cxnId="{009B21FD-2CC5-4B06-BD3A-CE1365245F51}">
      <dgm:prSet/>
      <dgm:spPr/>
      <dgm:t>
        <a:bodyPr/>
        <a:lstStyle/>
        <a:p>
          <a:endParaRPr lang="en-US"/>
        </a:p>
      </dgm:t>
    </dgm:pt>
    <dgm:pt modelId="{2D78109F-8A58-44C5-9162-5874EE45E346}">
      <dgm:prSet phldrT="[Text]" custT="1"/>
      <dgm:spPr/>
      <dgm:t>
        <a:bodyPr/>
        <a:lstStyle/>
        <a:p>
          <a:r>
            <a:rPr lang="en-US" sz="1000" b="1" dirty="0"/>
            <a:t>RECORDS CENTRE</a:t>
          </a:r>
        </a:p>
      </dgm:t>
    </dgm:pt>
    <dgm:pt modelId="{CB342018-BDBB-4CE9-8D13-BFCE9A95BB25}" type="parTrans" cxnId="{2DF86C31-BFC1-4653-ADE7-BC9983440B52}">
      <dgm:prSet/>
      <dgm:spPr/>
      <dgm:t>
        <a:bodyPr/>
        <a:lstStyle/>
        <a:p>
          <a:endParaRPr lang="en-US"/>
        </a:p>
      </dgm:t>
    </dgm:pt>
    <dgm:pt modelId="{0372209C-BF86-4D74-8D40-649354A4D74E}" type="sibTrans" cxnId="{2DF86C31-BFC1-4653-ADE7-BC9983440B52}">
      <dgm:prSet/>
      <dgm:spPr/>
      <dgm:t>
        <a:bodyPr/>
        <a:lstStyle/>
        <a:p>
          <a:endParaRPr lang="en-US"/>
        </a:p>
      </dgm:t>
    </dgm:pt>
    <dgm:pt modelId="{23D8342F-CD06-48D4-8DDE-D6FB14C10C18}">
      <dgm:prSet phldrT="[Text]" custT="1"/>
      <dgm:spPr/>
      <dgm:t>
        <a:bodyPr/>
        <a:lstStyle/>
        <a:p>
          <a:r>
            <a:rPr lang="en-US" sz="1000" b="1" dirty="0"/>
            <a:t>STATIS</a:t>
          </a:r>
        </a:p>
      </dgm:t>
    </dgm:pt>
    <dgm:pt modelId="{B042BAE8-E5BB-4783-ADC3-D5AAB0EDC585}" type="parTrans" cxnId="{2D06E2F2-2D8F-4B61-B3A2-D39B3B52DF65}">
      <dgm:prSet/>
      <dgm:spPr/>
      <dgm:t>
        <a:bodyPr/>
        <a:lstStyle/>
        <a:p>
          <a:endParaRPr lang="en-US"/>
        </a:p>
      </dgm:t>
    </dgm:pt>
    <dgm:pt modelId="{F62300E1-9B8E-4840-9EA9-EE899DB5BF22}" type="sibTrans" cxnId="{2D06E2F2-2D8F-4B61-B3A2-D39B3B52DF65}">
      <dgm:prSet/>
      <dgm:spPr/>
      <dgm:t>
        <a:bodyPr/>
        <a:lstStyle/>
        <a:p>
          <a:endParaRPr lang="en-US"/>
        </a:p>
      </dgm:t>
    </dgm:pt>
    <dgm:pt modelId="{D8F52702-2930-4EBA-8931-3E0B69C3D097}">
      <dgm:prSet phldrT="[Text]" custT="1"/>
      <dgm:spPr/>
      <dgm:t>
        <a:bodyPr/>
        <a:lstStyle/>
        <a:p>
          <a:r>
            <a:rPr lang="en-US" sz="1000" b="1" dirty="0"/>
            <a:t>DEPO</a:t>
          </a:r>
        </a:p>
      </dgm:t>
    </dgm:pt>
    <dgm:pt modelId="{BE24D293-C2F7-4546-9879-471A7821DCD8}" type="parTrans" cxnId="{D9CD3050-FB17-4914-BCCE-904630CD010A}">
      <dgm:prSet/>
      <dgm:spPr/>
      <dgm:t>
        <a:bodyPr/>
        <a:lstStyle/>
        <a:p>
          <a:endParaRPr lang="en-US"/>
        </a:p>
      </dgm:t>
    </dgm:pt>
    <dgm:pt modelId="{7B9A155D-464D-4905-B4C5-4C665DE58493}" type="sibTrans" cxnId="{D9CD3050-FB17-4914-BCCE-904630CD010A}">
      <dgm:prSet/>
      <dgm:spPr/>
      <dgm:t>
        <a:bodyPr/>
        <a:lstStyle/>
        <a:p>
          <a:endParaRPr lang="en-US"/>
        </a:p>
      </dgm:t>
    </dgm:pt>
    <dgm:pt modelId="{FBBD9C43-F99D-4FCA-8AD0-4BBB7F884428}">
      <dgm:prSet phldrT="[Text]" custT="1"/>
      <dgm:spPr>
        <a:solidFill>
          <a:schemeClr val="tx2">
            <a:lumMod val="75000"/>
          </a:schemeClr>
        </a:solidFill>
      </dgm:spPr>
      <dgm:t>
        <a:bodyPr/>
        <a:lstStyle/>
        <a:p>
          <a:r>
            <a:rPr lang="id-ID" sz="1000" dirty="0"/>
            <a:t>Untuk menjamin keamanaan fisik dan informasi arsip selama jangka waktu penyimpanan arsip berdasar JRA </a:t>
          </a:r>
        </a:p>
      </dgm:t>
    </dgm:pt>
    <dgm:pt modelId="{1EC94ABB-CC04-4C32-B5E3-D913AB1FCA2E}" type="parTrans" cxnId="{F0AECC5B-7D18-4117-B26C-2F346269E727}">
      <dgm:prSet/>
      <dgm:spPr/>
      <dgm:t>
        <a:bodyPr/>
        <a:lstStyle/>
        <a:p>
          <a:endParaRPr lang="en-ID"/>
        </a:p>
      </dgm:t>
    </dgm:pt>
    <dgm:pt modelId="{A1AB1269-BF6C-46C8-8386-D7F79AE69543}" type="sibTrans" cxnId="{F0AECC5B-7D18-4117-B26C-2F346269E727}">
      <dgm:prSet/>
      <dgm:spPr/>
      <dgm:t>
        <a:bodyPr/>
        <a:lstStyle/>
        <a:p>
          <a:endParaRPr lang="en-ID"/>
        </a:p>
      </dgm:t>
    </dgm:pt>
    <dgm:pt modelId="{81F1B349-E9D6-44E9-B778-B3B9FB246491}">
      <dgm:prSet custT="1"/>
      <dgm:spPr/>
      <dgm:t>
        <a:bodyPr/>
        <a:lstStyle/>
        <a:p>
          <a:r>
            <a:rPr lang="en-US" sz="500" dirty="0"/>
            <a:t>                                               </a:t>
          </a:r>
          <a:r>
            <a:rPr lang="en-US" sz="1200" dirty="0" err="1"/>
            <a:t>Penyimpanan</a:t>
          </a:r>
          <a:r>
            <a:rPr lang="en-US" sz="1200" dirty="0"/>
            <a:t> </a:t>
          </a:r>
          <a:r>
            <a:rPr lang="en-US" sz="1200" dirty="0" err="1"/>
            <a:t>Arsip</a:t>
          </a:r>
          <a:endParaRPr lang="en-ID" sz="1200" dirty="0"/>
        </a:p>
      </dgm:t>
    </dgm:pt>
    <dgm:pt modelId="{8EE01718-EA29-4990-8C43-3B0BF7D78130}" type="parTrans" cxnId="{E1267970-C6C1-472B-95CA-20E2D1212C11}">
      <dgm:prSet/>
      <dgm:spPr/>
      <dgm:t>
        <a:bodyPr/>
        <a:lstStyle/>
        <a:p>
          <a:endParaRPr lang="en-ID"/>
        </a:p>
      </dgm:t>
    </dgm:pt>
    <dgm:pt modelId="{22059B28-6C28-464D-83C2-BDB4738D197F}" type="sibTrans" cxnId="{E1267970-C6C1-472B-95CA-20E2D1212C11}">
      <dgm:prSet/>
      <dgm:spPr/>
      <dgm:t>
        <a:bodyPr/>
        <a:lstStyle/>
        <a:p>
          <a:endParaRPr lang="en-ID"/>
        </a:p>
      </dgm:t>
    </dgm:pt>
    <dgm:pt modelId="{23B2C392-F792-4680-BA1B-4A4F3EF6A02B}" type="pres">
      <dgm:prSet presAssocID="{3CD3322A-F43D-4D3F-8727-713A60A8D880}" presName="linearFlow" presStyleCnt="0">
        <dgm:presLayoutVars>
          <dgm:dir/>
          <dgm:animLvl val="lvl"/>
          <dgm:resizeHandles val="exact"/>
        </dgm:presLayoutVars>
      </dgm:prSet>
      <dgm:spPr/>
    </dgm:pt>
    <dgm:pt modelId="{D7B92926-206B-4142-ACA2-631292D66242}" type="pres">
      <dgm:prSet presAssocID="{AECD3B52-97B0-4FE0-8B26-CAC97F79275C}" presName="composite" presStyleCnt="0"/>
      <dgm:spPr/>
    </dgm:pt>
    <dgm:pt modelId="{81FA4181-B16C-4C39-AA37-4AE655C5AF52}" type="pres">
      <dgm:prSet presAssocID="{AECD3B52-97B0-4FE0-8B26-CAC97F79275C}" presName="parTx" presStyleLbl="node1" presStyleIdx="0" presStyleCnt="4">
        <dgm:presLayoutVars>
          <dgm:chMax val="0"/>
          <dgm:chPref val="0"/>
          <dgm:bulletEnabled val="1"/>
        </dgm:presLayoutVars>
      </dgm:prSet>
      <dgm:spPr/>
    </dgm:pt>
    <dgm:pt modelId="{C0BC2AB8-4189-4EB9-BF3A-6E6F99CBEB92}" type="pres">
      <dgm:prSet presAssocID="{AECD3B52-97B0-4FE0-8B26-CAC97F79275C}" presName="parSh" presStyleLbl="node1" presStyleIdx="0" presStyleCnt="4"/>
      <dgm:spPr/>
    </dgm:pt>
    <dgm:pt modelId="{F95A36C5-F6EB-4AE2-8417-75E9E13E2A86}" type="pres">
      <dgm:prSet presAssocID="{AECD3B52-97B0-4FE0-8B26-CAC97F79275C}" presName="desTx" presStyleLbl="fgAcc1" presStyleIdx="0" presStyleCnt="4">
        <dgm:presLayoutVars>
          <dgm:bulletEnabled val="1"/>
        </dgm:presLayoutVars>
      </dgm:prSet>
      <dgm:spPr/>
    </dgm:pt>
    <dgm:pt modelId="{38A03649-E14E-4012-B99C-ED99A3FAC63B}" type="pres">
      <dgm:prSet presAssocID="{0F3DDFB1-2097-4562-BB5E-40FEDA4741F3}" presName="sibTrans" presStyleLbl="sibTrans2D1" presStyleIdx="0" presStyleCnt="3"/>
      <dgm:spPr/>
    </dgm:pt>
    <dgm:pt modelId="{1F7395BB-5817-48E2-9EDB-1AEDA7F7E1A8}" type="pres">
      <dgm:prSet presAssocID="{0F3DDFB1-2097-4562-BB5E-40FEDA4741F3}" presName="connTx" presStyleLbl="sibTrans2D1" presStyleIdx="0" presStyleCnt="3"/>
      <dgm:spPr/>
    </dgm:pt>
    <dgm:pt modelId="{B595DA75-11A4-4533-AAB7-0545D3FE7BA1}" type="pres">
      <dgm:prSet presAssocID="{B74BCD43-E0AB-490A-BF7D-0A36FB7DD96A}" presName="composite" presStyleCnt="0"/>
      <dgm:spPr/>
    </dgm:pt>
    <dgm:pt modelId="{16585E65-AF6A-487F-AF63-B149BC45BA23}" type="pres">
      <dgm:prSet presAssocID="{B74BCD43-E0AB-490A-BF7D-0A36FB7DD96A}" presName="parTx" presStyleLbl="node1" presStyleIdx="0" presStyleCnt="4">
        <dgm:presLayoutVars>
          <dgm:chMax val="0"/>
          <dgm:chPref val="0"/>
          <dgm:bulletEnabled val="1"/>
        </dgm:presLayoutVars>
      </dgm:prSet>
      <dgm:spPr/>
    </dgm:pt>
    <dgm:pt modelId="{987D9C22-9884-4937-8AA4-BDF479B1A761}" type="pres">
      <dgm:prSet presAssocID="{B74BCD43-E0AB-490A-BF7D-0A36FB7DD96A}" presName="parSh" presStyleLbl="node1" presStyleIdx="1" presStyleCnt="4"/>
      <dgm:spPr/>
    </dgm:pt>
    <dgm:pt modelId="{43EF7B09-B347-4E12-BB08-A4AE340812A8}" type="pres">
      <dgm:prSet presAssocID="{B74BCD43-E0AB-490A-BF7D-0A36FB7DD96A}" presName="desTx" presStyleLbl="fgAcc1" presStyleIdx="1" presStyleCnt="4">
        <dgm:presLayoutVars>
          <dgm:bulletEnabled val="1"/>
        </dgm:presLayoutVars>
      </dgm:prSet>
      <dgm:spPr/>
    </dgm:pt>
    <dgm:pt modelId="{EB1118F8-BB2D-4C4D-A8D3-322A081E8001}" type="pres">
      <dgm:prSet presAssocID="{484DC271-7808-4053-AE47-4F02976DFCBA}" presName="sibTrans" presStyleLbl="sibTrans2D1" presStyleIdx="1" presStyleCnt="3"/>
      <dgm:spPr/>
    </dgm:pt>
    <dgm:pt modelId="{5C592AA2-00DB-4039-BE44-5AFF54324226}" type="pres">
      <dgm:prSet presAssocID="{484DC271-7808-4053-AE47-4F02976DFCBA}" presName="connTx" presStyleLbl="sibTrans2D1" presStyleIdx="1" presStyleCnt="3"/>
      <dgm:spPr/>
    </dgm:pt>
    <dgm:pt modelId="{E518CE8C-3613-4522-83EF-C8A8775ACEBD}" type="pres">
      <dgm:prSet presAssocID="{23D8342F-CD06-48D4-8DDE-D6FB14C10C18}" presName="composite" presStyleCnt="0"/>
      <dgm:spPr/>
    </dgm:pt>
    <dgm:pt modelId="{4031B806-A3FB-4916-AB08-FA8292B1EF0E}" type="pres">
      <dgm:prSet presAssocID="{23D8342F-CD06-48D4-8DDE-D6FB14C10C18}" presName="parTx" presStyleLbl="node1" presStyleIdx="1" presStyleCnt="4">
        <dgm:presLayoutVars>
          <dgm:chMax val="0"/>
          <dgm:chPref val="0"/>
          <dgm:bulletEnabled val="1"/>
        </dgm:presLayoutVars>
      </dgm:prSet>
      <dgm:spPr/>
    </dgm:pt>
    <dgm:pt modelId="{65B85C8E-E84D-448A-AA99-8A838A86E2A8}" type="pres">
      <dgm:prSet presAssocID="{23D8342F-CD06-48D4-8DDE-D6FB14C10C18}" presName="parSh" presStyleLbl="node1" presStyleIdx="2" presStyleCnt="4"/>
      <dgm:spPr/>
    </dgm:pt>
    <dgm:pt modelId="{299391F6-04B0-4AD8-9039-66329F4DFEC9}" type="pres">
      <dgm:prSet presAssocID="{23D8342F-CD06-48D4-8DDE-D6FB14C10C18}" presName="desTx" presStyleLbl="fgAcc1" presStyleIdx="2" presStyleCnt="4">
        <dgm:presLayoutVars>
          <dgm:bulletEnabled val="1"/>
        </dgm:presLayoutVars>
      </dgm:prSet>
      <dgm:spPr/>
    </dgm:pt>
    <dgm:pt modelId="{DCF30B46-36A0-4A20-8746-196DA65F96E8}" type="pres">
      <dgm:prSet presAssocID="{F62300E1-9B8E-4840-9EA9-EE899DB5BF22}" presName="sibTrans" presStyleLbl="sibTrans2D1" presStyleIdx="2" presStyleCnt="3"/>
      <dgm:spPr/>
    </dgm:pt>
    <dgm:pt modelId="{BECB938F-502C-4F31-80D2-746CA2081DA9}" type="pres">
      <dgm:prSet presAssocID="{F62300E1-9B8E-4840-9EA9-EE899DB5BF22}" presName="connTx" presStyleLbl="sibTrans2D1" presStyleIdx="2" presStyleCnt="3"/>
      <dgm:spPr/>
    </dgm:pt>
    <dgm:pt modelId="{3A5A91D5-20F2-402D-8017-509B41717F1D}" type="pres">
      <dgm:prSet presAssocID="{FBBD9C43-F99D-4FCA-8AD0-4BBB7F884428}" presName="composite" presStyleCnt="0"/>
      <dgm:spPr/>
    </dgm:pt>
    <dgm:pt modelId="{0223A341-242A-47FB-9DAA-A06F59980D4D}" type="pres">
      <dgm:prSet presAssocID="{FBBD9C43-F99D-4FCA-8AD0-4BBB7F884428}" presName="parTx" presStyleLbl="node1" presStyleIdx="2" presStyleCnt="4">
        <dgm:presLayoutVars>
          <dgm:chMax val="0"/>
          <dgm:chPref val="0"/>
          <dgm:bulletEnabled val="1"/>
        </dgm:presLayoutVars>
      </dgm:prSet>
      <dgm:spPr/>
    </dgm:pt>
    <dgm:pt modelId="{2B6BCD23-5E3A-4530-993C-D5B9D163CA08}" type="pres">
      <dgm:prSet presAssocID="{FBBD9C43-F99D-4FCA-8AD0-4BBB7F884428}" presName="parSh" presStyleLbl="node1" presStyleIdx="3" presStyleCnt="4" custScaleX="288767"/>
      <dgm:spPr/>
    </dgm:pt>
    <dgm:pt modelId="{C6672266-0A31-4673-BBF4-F43181C96486}" type="pres">
      <dgm:prSet presAssocID="{FBBD9C43-F99D-4FCA-8AD0-4BBB7F884428}" presName="desTx" presStyleLbl="fgAcc1" presStyleIdx="3" presStyleCnt="4" custFlipHor="1" custScaleX="289884" custScaleY="123276" custLinFactX="-123758" custLinFactY="-100000" custLinFactNeighborX="-200000" custLinFactNeighborY="-138997">
        <dgm:presLayoutVars>
          <dgm:bulletEnabled val="1"/>
        </dgm:presLayoutVars>
      </dgm:prSet>
      <dgm:spPr/>
    </dgm:pt>
  </dgm:ptLst>
  <dgm:cxnLst>
    <dgm:cxn modelId="{7F508421-5806-49A0-B22E-F838CEB7A8DA}" type="presOf" srcId="{F62300E1-9B8E-4840-9EA9-EE899DB5BF22}" destId="{BECB938F-502C-4F31-80D2-746CA2081DA9}" srcOrd="1" destOrd="0" presId="urn:microsoft.com/office/officeart/2005/8/layout/process3"/>
    <dgm:cxn modelId="{8A5E9322-0E64-4581-AB84-B9167B446213}" type="presOf" srcId="{0F3DDFB1-2097-4562-BB5E-40FEDA4741F3}" destId="{1F7395BB-5817-48E2-9EDB-1AEDA7F7E1A8}" srcOrd="1" destOrd="0" presId="urn:microsoft.com/office/officeart/2005/8/layout/process3"/>
    <dgm:cxn modelId="{C06FC82B-B418-44DA-80F0-81F55EA32C88}" type="presOf" srcId="{B74BCD43-E0AB-490A-BF7D-0A36FB7DD96A}" destId="{16585E65-AF6A-487F-AF63-B149BC45BA23}" srcOrd="0" destOrd="0" presId="urn:microsoft.com/office/officeart/2005/8/layout/process3"/>
    <dgm:cxn modelId="{2DF86C31-BFC1-4653-ADE7-BC9983440B52}" srcId="{B74BCD43-E0AB-490A-BF7D-0A36FB7DD96A}" destId="{2D78109F-8A58-44C5-9162-5874EE45E346}" srcOrd="0" destOrd="0" parTransId="{CB342018-BDBB-4CE9-8D13-BFCE9A95BB25}" sibTransId="{0372209C-BF86-4D74-8D40-649354A4D74E}"/>
    <dgm:cxn modelId="{6EDA9938-CF21-4EBD-8068-E4474B311875}" type="presOf" srcId="{FBBD9C43-F99D-4FCA-8AD0-4BBB7F884428}" destId="{0223A341-242A-47FB-9DAA-A06F59980D4D}" srcOrd="0" destOrd="0" presId="urn:microsoft.com/office/officeart/2005/8/layout/process3"/>
    <dgm:cxn modelId="{F0AECC5B-7D18-4117-B26C-2F346269E727}" srcId="{3CD3322A-F43D-4D3F-8727-713A60A8D880}" destId="{FBBD9C43-F99D-4FCA-8AD0-4BBB7F884428}" srcOrd="3" destOrd="0" parTransId="{1EC94ABB-CC04-4C32-B5E3-D913AB1FCA2E}" sibTransId="{A1AB1269-BF6C-46C8-8386-D7F79AE69543}"/>
    <dgm:cxn modelId="{8F8EBE44-750A-416B-A0D4-1DF66A7AD8D5}" type="presOf" srcId="{2D78109F-8A58-44C5-9162-5874EE45E346}" destId="{43EF7B09-B347-4E12-BB08-A4AE340812A8}" srcOrd="0" destOrd="0" presId="urn:microsoft.com/office/officeart/2005/8/layout/process3"/>
    <dgm:cxn modelId="{FC7BBD4B-719C-4331-94CA-D3DC317ED88C}" type="presOf" srcId="{3CD3322A-F43D-4D3F-8727-713A60A8D880}" destId="{23B2C392-F792-4680-BA1B-4A4F3EF6A02B}" srcOrd="0" destOrd="0" presId="urn:microsoft.com/office/officeart/2005/8/layout/process3"/>
    <dgm:cxn modelId="{B8FB3E4D-C224-41F9-A44C-59F61C6950AD}" type="presOf" srcId="{6AAC363B-86D5-4233-80F8-7B0BE83BFE19}" destId="{F95A36C5-F6EB-4AE2-8417-75E9E13E2A86}" srcOrd="0" destOrd="0" presId="urn:microsoft.com/office/officeart/2005/8/layout/process3"/>
    <dgm:cxn modelId="{4929FD4E-0C9E-4D96-90C8-71FE1D55ED77}" type="presOf" srcId="{F62300E1-9B8E-4840-9EA9-EE899DB5BF22}" destId="{DCF30B46-36A0-4A20-8746-196DA65F96E8}" srcOrd="0" destOrd="0" presId="urn:microsoft.com/office/officeart/2005/8/layout/process3"/>
    <dgm:cxn modelId="{D9CD3050-FB17-4914-BCCE-904630CD010A}" srcId="{23D8342F-CD06-48D4-8DDE-D6FB14C10C18}" destId="{D8F52702-2930-4EBA-8931-3E0B69C3D097}" srcOrd="0" destOrd="0" parTransId="{BE24D293-C2F7-4546-9879-471A7821DCD8}" sibTransId="{7B9A155D-464D-4905-B4C5-4C665DE58493}"/>
    <dgm:cxn modelId="{88103770-DBCF-4E55-AB06-1FAF50E13C31}" srcId="{3CD3322A-F43D-4D3F-8727-713A60A8D880}" destId="{AECD3B52-97B0-4FE0-8B26-CAC97F79275C}" srcOrd="0" destOrd="0" parTransId="{0EAECEFD-4422-44A0-9AF2-563A3FB3ED7B}" sibTransId="{0F3DDFB1-2097-4562-BB5E-40FEDA4741F3}"/>
    <dgm:cxn modelId="{E1267970-C6C1-472B-95CA-20E2D1212C11}" srcId="{FBBD9C43-F99D-4FCA-8AD0-4BBB7F884428}" destId="{81F1B349-E9D6-44E9-B778-B3B9FB246491}" srcOrd="0" destOrd="0" parTransId="{8EE01718-EA29-4990-8C43-3B0BF7D78130}" sibTransId="{22059B28-6C28-464D-83C2-BDB4738D197F}"/>
    <dgm:cxn modelId="{A6D2467B-1801-46AB-AF46-3650BA50A1A9}" type="presOf" srcId="{484DC271-7808-4053-AE47-4F02976DFCBA}" destId="{5C592AA2-00DB-4039-BE44-5AFF54324226}" srcOrd="1" destOrd="0" presId="urn:microsoft.com/office/officeart/2005/8/layout/process3"/>
    <dgm:cxn modelId="{36CC5D8D-9D1C-499B-832A-6740E23C4D02}" type="presOf" srcId="{FBBD9C43-F99D-4FCA-8AD0-4BBB7F884428}" destId="{2B6BCD23-5E3A-4530-993C-D5B9D163CA08}" srcOrd="1" destOrd="0" presId="urn:microsoft.com/office/officeart/2005/8/layout/process3"/>
    <dgm:cxn modelId="{53E65791-2B04-4FC7-A189-430D704146B2}" type="presOf" srcId="{23D8342F-CD06-48D4-8DDE-D6FB14C10C18}" destId="{4031B806-A3FB-4916-AB08-FA8292B1EF0E}" srcOrd="0" destOrd="0" presId="urn:microsoft.com/office/officeart/2005/8/layout/process3"/>
    <dgm:cxn modelId="{27532B94-AE12-40CA-A15F-78E2E461ECFF}" type="presOf" srcId="{0F3DDFB1-2097-4562-BB5E-40FEDA4741F3}" destId="{38A03649-E14E-4012-B99C-ED99A3FAC63B}" srcOrd="0" destOrd="0" presId="urn:microsoft.com/office/officeart/2005/8/layout/process3"/>
    <dgm:cxn modelId="{55035896-316F-4CCD-BE42-4A5D09CE15EB}" type="presOf" srcId="{AECD3B52-97B0-4FE0-8B26-CAC97F79275C}" destId="{81FA4181-B16C-4C39-AA37-4AE655C5AF52}" srcOrd="0" destOrd="0" presId="urn:microsoft.com/office/officeart/2005/8/layout/process3"/>
    <dgm:cxn modelId="{48F364A5-5D6F-4B57-BAFB-2DCDF169F529}" srcId="{AECD3B52-97B0-4FE0-8B26-CAC97F79275C}" destId="{6AAC363B-86D5-4233-80F8-7B0BE83BFE19}" srcOrd="0" destOrd="0" parTransId="{9CE58542-469A-4423-8973-52B4125C1992}" sibTransId="{A86EAF98-6945-4096-A61B-40C80B976C86}"/>
    <dgm:cxn modelId="{A06D1EB5-92F5-4CA2-B1C3-982BEC4456A2}" type="presOf" srcId="{23D8342F-CD06-48D4-8DDE-D6FB14C10C18}" destId="{65B85C8E-E84D-448A-AA99-8A838A86E2A8}" srcOrd="1" destOrd="0" presId="urn:microsoft.com/office/officeart/2005/8/layout/process3"/>
    <dgm:cxn modelId="{30653ED6-DFCB-413B-8F30-7D981199D27E}" type="presOf" srcId="{81F1B349-E9D6-44E9-B778-B3B9FB246491}" destId="{C6672266-0A31-4673-BBF4-F43181C96486}" srcOrd="0" destOrd="0" presId="urn:microsoft.com/office/officeart/2005/8/layout/process3"/>
    <dgm:cxn modelId="{D269C7DF-6257-46E4-A7A8-E998C7071037}" type="presOf" srcId="{484DC271-7808-4053-AE47-4F02976DFCBA}" destId="{EB1118F8-BB2D-4C4D-A8D3-322A081E8001}" srcOrd="0" destOrd="0" presId="urn:microsoft.com/office/officeart/2005/8/layout/process3"/>
    <dgm:cxn modelId="{444FC2E2-40F7-41E3-93A8-75E2676C8BA9}" type="presOf" srcId="{B74BCD43-E0AB-490A-BF7D-0A36FB7DD96A}" destId="{987D9C22-9884-4937-8AA4-BDF479B1A761}" srcOrd="1" destOrd="0" presId="urn:microsoft.com/office/officeart/2005/8/layout/process3"/>
    <dgm:cxn modelId="{A2F62AE6-562D-4492-8E15-7094E2EC77B3}" type="presOf" srcId="{D8F52702-2930-4EBA-8931-3E0B69C3D097}" destId="{299391F6-04B0-4AD8-9039-66329F4DFEC9}" srcOrd="0" destOrd="0" presId="urn:microsoft.com/office/officeart/2005/8/layout/process3"/>
    <dgm:cxn modelId="{2D06E2F2-2D8F-4B61-B3A2-D39B3B52DF65}" srcId="{3CD3322A-F43D-4D3F-8727-713A60A8D880}" destId="{23D8342F-CD06-48D4-8DDE-D6FB14C10C18}" srcOrd="2" destOrd="0" parTransId="{B042BAE8-E5BB-4783-ADC3-D5AAB0EDC585}" sibTransId="{F62300E1-9B8E-4840-9EA9-EE899DB5BF22}"/>
    <dgm:cxn modelId="{A0462AFC-C41A-48D9-A4AA-0203B8BE803F}" type="presOf" srcId="{AECD3B52-97B0-4FE0-8B26-CAC97F79275C}" destId="{C0BC2AB8-4189-4EB9-BF3A-6E6F99CBEB92}" srcOrd="1" destOrd="0" presId="urn:microsoft.com/office/officeart/2005/8/layout/process3"/>
    <dgm:cxn modelId="{009B21FD-2CC5-4B06-BD3A-CE1365245F51}" srcId="{3CD3322A-F43D-4D3F-8727-713A60A8D880}" destId="{B74BCD43-E0AB-490A-BF7D-0A36FB7DD96A}" srcOrd="1" destOrd="0" parTransId="{AB053A6E-DF15-4910-BC0A-856439C57BB2}" sibTransId="{484DC271-7808-4053-AE47-4F02976DFCBA}"/>
    <dgm:cxn modelId="{AE08B3FC-ECD7-495A-BEF0-A599DAC623E3}" type="presParOf" srcId="{23B2C392-F792-4680-BA1B-4A4F3EF6A02B}" destId="{D7B92926-206B-4142-ACA2-631292D66242}" srcOrd="0" destOrd="0" presId="urn:microsoft.com/office/officeart/2005/8/layout/process3"/>
    <dgm:cxn modelId="{D6ADAFB5-94F1-4135-8669-57E19F50DD99}" type="presParOf" srcId="{D7B92926-206B-4142-ACA2-631292D66242}" destId="{81FA4181-B16C-4C39-AA37-4AE655C5AF52}" srcOrd="0" destOrd="0" presId="urn:microsoft.com/office/officeart/2005/8/layout/process3"/>
    <dgm:cxn modelId="{08B2061C-A0A9-4958-91C4-10677D9A19F7}" type="presParOf" srcId="{D7B92926-206B-4142-ACA2-631292D66242}" destId="{C0BC2AB8-4189-4EB9-BF3A-6E6F99CBEB92}" srcOrd="1" destOrd="0" presId="urn:microsoft.com/office/officeart/2005/8/layout/process3"/>
    <dgm:cxn modelId="{E71C0F98-CE58-4218-9E9E-352D08EE6EF3}" type="presParOf" srcId="{D7B92926-206B-4142-ACA2-631292D66242}" destId="{F95A36C5-F6EB-4AE2-8417-75E9E13E2A86}" srcOrd="2" destOrd="0" presId="urn:microsoft.com/office/officeart/2005/8/layout/process3"/>
    <dgm:cxn modelId="{28B931DB-D568-4AF5-B73C-2D518E1F7AEB}" type="presParOf" srcId="{23B2C392-F792-4680-BA1B-4A4F3EF6A02B}" destId="{38A03649-E14E-4012-B99C-ED99A3FAC63B}" srcOrd="1" destOrd="0" presId="urn:microsoft.com/office/officeart/2005/8/layout/process3"/>
    <dgm:cxn modelId="{7AB0B3EA-2CC1-4C60-B154-330A2F53C2B9}" type="presParOf" srcId="{38A03649-E14E-4012-B99C-ED99A3FAC63B}" destId="{1F7395BB-5817-48E2-9EDB-1AEDA7F7E1A8}" srcOrd="0" destOrd="0" presId="urn:microsoft.com/office/officeart/2005/8/layout/process3"/>
    <dgm:cxn modelId="{41D5C3B5-E0AD-4A33-8DA3-098D15F6E718}" type="presParOf" srcId="{23B2C392-F792-4680-BA1B-4A4F3EF6A02B}" destId="{B595DA75-11A4-4533-AAB7-0545D3FE7BA1}" srcOrd="2" destOrd="0" presId="urn:microsoft.com/office/officeart/2005/8/layout/process3"/>
    <dgm:cxn modelId="{C329AF27-D701-4E1E-9ACA-678257CC45F9}" type="presParOf" srcId="{B595DA75-11A4-4533-AAB7-0545D3FE7BA1}" destId="{16585E65-AF6A-487F-AF63-B149BC45BA23}" srcOrd="0" destOrd="0" presId="urn:microsoft.com/office/officeart/2005/8/layout/process3"/>
    <dgm:cxn modelId="{36E7D2C8-AB50-47CE-85B3-67A9BCEC7A96}" type="presParOf" srcId="{B595DA75-11A4-4533-AAB7-0545D3FE7BA1}" destId="{987D9C22-9884-4937-8AA4-BDF479B1A761}" srcOrd="1" destOrd="0" presId="urn:microsoft.com/office/officeart/2005/8/layout/process3"/>
    <dgm:cxn modelId="{BDDAE668-19FA-47F3-A984-AC3638683632}" type="presParOf" srcId="{B595DA75-11A4-4533-AAB7-0545D3FE7BA1}" destId="{43EF7B09-B347-4E12-BB08-A4AE340812A8}" srcOrd="2" destOrd="0" presId="urn:microsoft.com/office/officeart/2005/8/layout/process3"/>
    <dgm:cxn modelId="{BF1B8B1B-E2E8-4221-9822-FCB287A7CA94}" type="presParOf" srcId="{23B2C392-F792-4680-BA1B-4A4F3EF6A02B}" destId="{EB1118F8-BB2D-4C4D-A8D3-322A081E8001}" srcOrd="3" destOrd="0" presId="urn:microsoft.com/office/officeart/2005/8/layout/process3"/>
    <dgm:cxn modelId="{831A575D-842B-4A27-84B5-F85573AE1F94}" type="presParOf" srcId="{EB1118F8-BB2D-4C4D-A8D3-322A081E8001}" destId="{5C592AA2-00DB-4039-BE44-5AFF54324226}" srcOrd="0" destOrd="0" presId="urn:microsoft.com/office/officeart/2005/8/layout/process3"/>
    <dgm:cxn modelId="{2D2B2B44-3102-42E0-9F69-573E6F1D1CA8}" type="presParOf" srcId="{23B2C392-F792-4680-BA1B-4A4F3EF6A02B}" destId="{E518CE8C-3613-4522-83EF-C8A8775ACEBD}" srcOrd="4" destOrd="0" presId="urn:microsoft.com/office/officeart/2005/8/layout/process3"/>
    <dgm:cxn modelId="{6DC493E5-E05F-4A07-8070-E78E0C568766}" type="presParOf" srcId="{E518CE8C-3613-4522-83EF-C8A8775ACEBD}" destId="{4031B806-A3FB-4916-AB08-FA8292B1EF0E}" srcOrd="0" destOrd="0" presId="urn:microsoft.com/office/officeart/2005/8/layout/process3"/>
    <dgm:cxn modelId="{A1ECB333-1189-4337-8CAC-8413A63DD5F3}" type="presParOf" srcId="{E518CE8C-3613-4522-83EF-C8A8775ACEBD}" destId="{65B85C8E-E84D-448A-AA99-8A838A86E2A8}" srcOrd="1" destOrd="0" presId="urn:microsoft.com/office/officeart/2005/8/layout/process3"/>
    <dgm:cxn modelId="{1F6A8E6B-9CF0-46C7-9ADF-4101E21548C8}" type="presParOf" srcId="{E518CE8C-3613-4522-83EF-C8A8775ACEBD}" destId="{299391F6-04B0-4AD8-9039-66329F4DFEC9}" srcOrd="2" destOrd="0" presId="urn:microsoft.com/office/officeart/2005/8/layout/process3"/>
    <dgm:cxn modelId="{0DB45771-E3C3-4554-8D6C-50724753DD58}" type="presParOf" srcId="{23B2C392-F792-4680-BA1B-4A4F3EF6A02B}" destId="{DCF30B46-36A0-4A20-8746-196DA65F96E8}" srcOrd="5" destOrd="0" presId="urn:microsoft.com/office/officeart/2005/8/layout/process3"/>
    <dgm:cxn modelId="{3E71B031-1635-48F7-9789-3B11325A1674}" type="presParOf" srcId="{DCF30B46-36A0-4A20-8746-196DA65F96E8}" destId="{BECB938F-502C-4F31-80D2-746CA2081DA9}" srcOrd="0" destOrd="0" presId="urn:microsoft.com/office/officeart/2005/8/layout/process3"/>
    <dgm:cxn modelId="{794FA7B5-8867-4D2C-A83D-59E0A42F7A40}" type="presParOf" srcId="{23B2C392-F792-4680-BA1B-4A4F3EF6A02B}" destId="{3A5A91D5-20F2-402D-8017-509B41717F1D}" srcOrd="6" destOrd="0" presId="urn:microsoft.com/office/officeart/2005/8/layout/process3"/>
    <dgm:cxn modelId="{A3F0BC5E-3A19-4BB6-88D1-26BA9F312CB2}" type="presParOf" srcId="{3A5A91D5-20F2-402D-8017-509B41717F1D}" destId="{0223A341-242A-47FB-9DAA-A06F59980D4D}" srcOrd="0" destOrd="0" presId="urn:microsoft.com/office/officeart/2005/8/layout/process3"/>
    <dgm:cxn modelId="{C8EA988B-CE01-4107-9986-C1A8CE9231AE}" type="presParOf" srcId="{3A5A91D5-20F2-402D-8017-509B41717F1D}" destId="{2B6BCD23-5E3A-4530-993C-D5B9D163CA08}" srcOrd="1" destOrd="0" presId="urn:microsoft.com/office/officeart/2005/8/layout/process3"/>
    <dgm:cxn modelId="{3E5B395E-58A8-40F0-9397-EE5AE1C24BD8}" type="presParOf" srcId="{3A5A91D5-20F2-402D-8017-509B41717F1D}" destId="{C6672266-0A31-4673-BBF4-F43181C9648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B8C09-E637-478B-926D-3A3F9B2E3DBD}">
      <dsp:nvSpPr>
        <dsp:cNvPr id="0" name=""/>
        <dsp:cNvSpPr/>
      </dsp:nvSpPr>
      <dsp:spPr>
        <a:xfrm>
          <a:off x="2082837" y="1016486"/>
          <a:ext cx="848732" cy="453875"/>
        </a:xfrm>
        <a:custGeom>
          <a:avLst/>
          <a:gdLst/>
          <a:ahLst/>
          <a:cxnLst/>
          <a:rect l="0" t="0" r="0" b="0"/>
          <a:pathLst>
            <a:path>
              <a:moveTo>
                <a:pt x="0" y="0"/>
              </a:moveTo>
              <a:lnTo>
                <a:pt x="0" y="305698"/>
              </a:lnTo>
              <a:lnTo>
                <a:pt x="848732" y="305698"/>
              </a:lnTo>
              <a:lnTo>
                <a:pt x="848732" y="453875"/>
              </a:lnTo>
            </a:path>
          </a:pathLst>
        </a:custGeom>
        <a:noFill/>
        <a:ln w="127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DBD2157-B347-44E7-B029-00EF217EA8D2}">
      <dsp:nvSpPr>
        <dsp:cNvPr id="0" name=""/>
        <dsp:cNvSpPr/>
      </dsp:nvSpPr>
      <dsp:spPr>
        <a:xfrm>
          <a:off x="1104561" y="1016486"/>
          <a:ext cx="978276" cy="465989"/>
        </a:xfrm>
        <a:custGeom>
          <a:avLst/>
          <a:gdLst/>
          <a:ahLst/>
          <a:cxnLst/>
          <a:rect l="0" t="0" r="0" b="0"/>
          <a:pathLst>
            <a:path>
              <a:moveTo>
                <a:pt x="978276" y="0"/>
              </a:moveTo>
              <a:lnTo>
                <a:pt x="978276" y="317812"/>
              </a:lnTo>
              <a:lnTo>
                <a:pt x="0" y="317812"/>
              </a:lnTo>
              <a:lnTo>
                <a:pt x="0" y="465989"/>
              </a:lnTo>
            </a:path>
          </a:pathLst>
        </a:custGeom>
        <a:noFill/>
        <a:ln w="127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F5E6241-3EBF-471C-A9FC-FEC68D94D7E9}">
      <dsp:nvSpPr>
        <dsp:cNvPr id="0" name=""/>
        <dsp:cNvSpPr/>
      </dsp:nvSpPr>
      <dsp:spPr>
        <a:xfrm>
          <a:off x="1283084" y="799"/>
          <a:ext cx="1599507" cy="1015687"/>
        </a:xfrm>
        <a:prstGeom prst="roundRect">
          <a:avLst>
            <a:gd name="adj" fmla="val 1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B11D82-B185-4DA2-9989-5833E90D04F6}">
      <dsp:nvSpPr>
        <dsp:cNvPr id="0" name=""/>
        <dsp:cNvSpPr/>
      </dsp:nvSpPr>
      <dsp:spPr>
        <a:xfrm>
          <a:off x="1460807" y="169636"/>
          <a:ext cx="1599507" cy="101568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Tahoma" pitchFamily="34" charset="0"/>
              <a:ea typeface="Tahoma" pitchFamily="34" charset="0"/>
              <a:cs typeface="Tahoma" pitchFamily="34" charset="0"/>
            </a:rPr>
            <a:t>PENGELOLAAN ARSIP</a:t>
          </a:r>
          <a:endParaRPr lang="id-ID" sz="1600" kern="1200" dirty="0"/>
        </a:p>
      </dsp:txBody>
      <dsp:txXfrm>
        <a:off x="1490555" y="199384"/>
        <a:ext cx="1540011" cy="956191"/>
      </dsp:txXfrm>
    </dsp:sp>
    <dsp:sp modelId="{83BE892C-E34E-4589-A9E1-12C27C7B5396}">
      <dsp:nvSpPr>
        <dsp:cNvPr id="0" name=""/>
        <dsp:cNvSpPr/>
      </dsp:nvSpPr>
      <dsp:spPr>
        <a:xfrm>
          <a:off x="304807" y="1482475"/>
          <a:ext cx="1599507" cy="1015687"/>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EA76AA3-7A84-4FDE-8AD0-23A97999CD67}">
      <dsp:nvSpPr>
        <dsp:cNvPr id="0" name=""/>
        <dsp:cNvSpPr/>
      </dsp:nvSpPr>
      <dsp:spPr>
        <a:xfrm>
          <a:off x="482530" y="1651312"/>
          <a:ext cx="1599507" cy="101568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latin typeface="Tahoma" pitchFamily="34" charset="0"/>
              <a:ea typeface="Tahoma" pitchFamily="34" charset="0"/>
              <a:cs typeface="Tahoma" pitchFamily="34" charset="0"/>
            </a:rPr>
            <a:t>PENGELOLAAN ARSIP DINAMIS</a:t>
          </a:r>
          <a:endParaRPr lang="id-ID" sz="1600" kern="1200" dirty="0"/>
        </a:p>
      </dsp:txBody>
      <dsp:txXfrm>
        <a:off x="512278" y="1681060"/>
        <a:ext cx="1540011" cy="956191"/>
      </dsp:txXfrm>
    </dsp:sp>
    <dsp:sp modelId="{316DD7E5-B128-4318-AC2E-CF7D1C6EE207}">
      <dsp:nvSpPr>
        <dsp:cNvPr id="0" name=""/>
        <dsp:cNvSpPr/>
      </dsp:nvSpPr>
      <dsp:spPr>
        <a:xfrm>
          <a:off x="2131816" y="1470361"/>
          <a:ext cx="1599507" cy="1015687"/>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8DE25E0-59B7-46C7-8CED-D940FD090F7D}">
      <dsp:nvSpPr>
        <dsp:cNvPr id="0" name=""/>
        <dsp:cNvSpPr/>
      </dsp:nvSpPr>
      <dsp:spPr>
        <a:xfrm>
          <a:off x="2309539" y="1639198"/>
          <a:ext cx="1599507" cy="101568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Tahoma" pitchFamily="34" charset="0"/>
              <a:ea typeface="Tahoma" pitchFamily="34" charset="0"/>
              <a:cs typeface="Tahoma" pitchFamily="34" charset="0"/>
            </a:rPr>
            <a:t>PENGELOLAAN ARSIP STATIS</a:t>
          </a:r>
          <a:endParaRPr lang="id-ID" sz="1600" kern="1200" dirty="0"/>
        </a:p>
      </dsp:txBody>
      <dsp:txXfrm>
        <a:off x="2339287" y="1668946"/>
        <a:ext cx="1540011" cy="956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FAC3-9BF0-4C0B-95A5-E6C745DB35E6}">
      <dsp:nvSpPr>
        <dsp:cNvPr id="0" name=""/>
        <dsp:cNvSpPr/>
      </dsp:nvSpPr>
      <dsp:spPr>
        <a:xfrm>
          <a:off x="3757" y="0"/>
          <a:ext cx="7688684" cy="6019800"/>
        </a:xfrm>
        <a:prstGeom prst="roundRect">
          <a:avLst>
            <a:gd name="adj" fmla="val 10000"/>
          </a:avLst>
        </a:prstGeom>
        <a:solidFill>
          <a:schemeClr val="accent3">
            <a:tint val="40000"/>
            <a:hueOff val="0"/>
            <a:satOff val="0"/>
            <a:lumOff val="0"/>
            <a:alphaOff val="0"/>
          </a:schemeClr>
        </a:solidFill>
        <a:ln>
          <a:solidFill>
            <a:schemeClr val="bg2">
              <a:lumMod val="20000"/>
              <a:lumOff val="80000"/>
            </a:schemeClr>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effectLst>
                <a:outerShdw blurRad="38100" dist="38100" dir="2700000" algn="tl">
                  <a:srgbClr val="000000">
                    <a:alpha val="43137"/>
                  </a:srgbClr>
                </a:outerShdw>
              </a:effectLst>
              <a:latin typeface="Cooper Black" pitchFamily="18" charset="0"/>
            </a:rPr>
            <a:t>ARSIP DINAMIS</a:t>
          </a:r>
        </a:p>
      </dsp:txBody>
      <dsp:txXfrm>
        <a:off x="3757" y="0"/>
        <a:ext cx="7688684" cy="1805940"/>
      </dsp:txXfrm>
    </dsp:sp>
    <dsp:sp modelId="{A209F235-30AA-4B07-91B2-E1CEA1CB33AB}">
      <dsp:nvSpPr>
        <dsp:cNvPr id="0" name=""/>
        <dsp:cNvSpPr/>
      </dsp:nvSpPr>
      <dsp:spPr>
        <a:xfrm>
          <a:off x="497617" y="1400202"/>
          <a:ext cx="6685833" cy="1313728"/>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b="1" kern="1200" dirty="0">
              <a:solidFill>
                <a:schemeClr val="tx1"/>
              </a:solidFill>
              <a:latin typeface="Tahoma" pitchFamily="34" charset="0"/>
              <a:ea typeface="Tahoma" pitchFamily="34" charset="0"/>
              <a:cs typeface="Tahoma" pitchFamily="34" charset="0"/>
            </a:rPr>
            <a:t>ARSIP AKTIF </a:t>
          </a:r>
        </a:p>
        <a:p>
          <a:pPr marL="0" lvl="0" indent="0" algn="ctr" defTabSz="711200">
            <a:lnSpc>
              <a:spcPct val="90000"/>
            </a:lnSpc>
            <a:spcBef>
              <a:spcPct val="0"/>
            </a:spcBef>
            <a:spcAft>
              <a:spcPct val="35000"/>
            </a:spcAft>
            <a:buNone/>
          </a:pPr>
          <a:r>
            <a:rPr lang="id-ID" sz="1600" kern="1200" dirty="0">
              <a:solidFill>
                <a:schemeClr val="tx1"/>
              </a:solidFill>
              <a:latin typeface="Tahoma" pitchFamily="34" charset="0"/>
              <a:ea typeface="Tahoma" pitchFamily="34" charset="0"/>
              <a:cs typeface="Tahoma" pitchFamily="34" charset="0"/>
            </a:rPr>
            <a:t>arsip yang frekuensi penggunaannya tinggi dan/atau terus menerus</a:t>
          </a:r>
        </a:p>
      </dsp:txBody>
      <dsp:txXfrm>
        <a:off x="536095" y="1438680"/>
        <a:ext cx="6608877" cy="1236772"/>
      </dsp:txXfrm>
    </dsp:sp>
    <dsp:sp modelId="{027D9CDA-E168-4DAE-B3B8-5ABEAA575837}">
      <dsp:nvSpPr>
        <dsp:cNvPr id="0" name=""/>
        <dsp:cNvSpPr/>
      </dsp:nvSpPr>
      <dsp:spPr>
        <a:xfrm>
          <a:off x="497617" y="3056382"/>
          <a:ext cx="6685833" cy="932556"/>
        </a:xfrm>
        <a:prstGeom prst="roundRect">
          <a:avLst>
            <a:gd name="adj" fmla="val 10000"/>
          </a:avLst>
        </a:prstGeom>
        <a:solidFill>
          <a:schemeClr val="accent3">
            <a:hueOff val="-460229"/>
            <a:satOff val="-15080"/>
            <a:lumOff val="109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b="1" kern="1200" dirty="0">
              <a:solidFill>
                <a:schemeClr val="tx1"/>
              </a:solidFill>
              <a:latin typeface="Tahoma" pitchFamily="34" charset="0"/>
              <a:ea typeface="Tahoma" pitchFamily="34" charset="0"/>
              <a:cs typeface="Tahoma" pitchFamily="34" charset="0"/>
            </a:rPr>
            <a:t>ARSIP </a:t>
          </a:r>
          <a:r>
            <a:rPr lang="en-US" sz="1600" b="1" kern="1200" dirty="0">
              <a:solidFill>
                <a:schemeClr val="tx1"/>
              </a:solidFill>
              <a:latin typeface="Tahoma" pitchFamily="34" charset="0"/>
              <a:ea typeface="Tahoma" pitchFamily="34" charset="0"/>
              <a:cs typeface="Tahoma" pitchFamily="34" charset="0"/>
            </a:rPr>
            <a:t>INAKTIF</a:t>
          </a:r>
        </a:p>
        <a:p>
          <a:pPr marL="0" lvl="0" indent="0" algn="ctr" defTabSz="711200">
            <a:lnSpc>
              <a:spcPct val="90000"/>
            </a:lnSpc>
            <a:spcBef>
              <a:spcPct val="0"/>
            </a:spcBef>
            <a:spcAft>
              <a:spcPct val="35000"/>
            </a:spcAft>
            <a:buNone/>
          </a:pPr>
          <a:r>
            <a:rPr lang="en-US" sz="1600" b="1" kern="1200" dirty="0" err="1">
              <a:solidFill>
                <a:schemeClr val="bg1"/>
              </a:solidFill>
              <a:latin typeface="Tahoma" pitchFamily="34" charset="0"/>
              <a:ea typeface="Tahoma" pitchFamily="34" charset="0"/>
              <a:cs typeface="Tahoma" pitchFamily="34" charset="0"/>
            </a:rPr>
            <a:t>Arsip</a:t>
          </a:r>
          <a:r>
            <a:rPr lang="en-US" sz="1600" b="1" kern="1200" dirty="0">
              <a:solidFill>
                <a:schemeClr val="bg1"/>
              </a:solidFill>
              <a:latin typeface="Tahoma" pitchFamily="34" charset="0"/>
              <a:ea typeface="Tahoma" pitchFamily="34" charset="0"/>
              <a:cs typeface="Tahoma" pitchFamily="34" charset="0"/>
            </a:rPr>
            <a:t> yang </a:t>
          </a:r>
          <a:r>
            <a:rPr lang="en-US" sz="1600" b="1" kern="1200" dirty="0" err="1">
              <a:solidFill>
                <a:schemeClr val="bg1"/>
              </a:solidFill>
              <a:latin typeface="Tahoma" pitchFamily="34" charset="0"/>
              <a:ea typeface="Tahoma" pitchFamily="34" charset="0"/>
              <a:cs typeface="Tahoma" pitchFamily="34" charset="0"/>
            </a:rPr>
            <a:t>frekuensi</a:t>
          </a:r>
          <a:r>
            <a:rPr lang="en-US" sz="1600" b="1" kern="1200" dirty="0">
              <a:solidFill>
                <a:schemeClr val="bg1"/>
              </a:solidFill>
              <a:latin typeface="Tahoma" pitchFamily="34" charset="0"/>
              <a:ea typeface="Tahoma" pitchFamily="34" charset="0"/>
              <a:cs typeface="Tahoma" pitchFamily="34" charset="0"/>
            </a:rPr>
            <a:t> </a:t>
          </a:r>
          <a:r>
            <a:rPr lang="en-US" sz="1600" b="1" kern="1200" dirty="0" err="1">
              <a:solidFill>
                <a:schemeClr val="bg1"/>
              </a:solidFill>
              <a:latin typeface="Tahoma" pitchFamily="34" charset="0"/>
              <a:ea typeface="Tahoma" pitchFamily="34" charset="0"/>
              <a:cs typeface="Tahoma" pitchFamily="34" charset="0"/>
            </a:rPr>
            <a:t>penggunaannya</a:t>
          </a:r>
          <a:r>
            <a:rPr lang="en-US" sz="1600" b="1" kern="1200" dirty="0">
              <a:solidFill>
                <a:schemeClr val="bg1"/>
              </a:solidFill>
              <a:latin typeface="Tahoma" pitchFamily="34" charset="0"/>
              <a:ea typeface="Tahoma" pitchFamily="34" charset="0"/>
              <a:cs typeface="Tahoma" pitchFamily="34" charset="0"/>
            </a:rPr>
            <a:t> </a:t>
          </a:r>
          <a:r>
            <a:rPr lang="en-US" sz="1600" b="1" kern="1200" dirty="0" err="1">
              <a:solidFill>
                <a:schemeClr val="bg1"/>
              </a:solidFill>
              <a:latin typeface="Tahoma" pitchFamily="34" charset="0"/>
              <a:ea typeface="Tahoma" pitchFamily="34" charset="0"/>
              <a:cs typeface="Tahoma" pitchFamily="34" charset="0"/>
            </a:rPr>
            <a:t>telah</a:t>
          </a:r>
          <a:r>
            <a:rPr lang="en-US" sz="1600" b="1" kern="1200" dirty="0">
              <a:solidFill>
                <a:schemeClr val="bg1"/>
              </a:solidFill>
              <a:latin typeface="Tahoma" pitchFamily="34" charset="0"/>
              <a:ea typeface="Tahoma" pitchFamily="34" charset="0"/>
              <a:cs typeface="Tahoma" pitchFamily="34" charset="0"/>
            </a:rPr>
            <a:t> </a:t>
          </a:r>
          <a:r>
            <a:rPr lang="en-US" sz="1600" b="1" kern="1200" dirty="0" err="1">
              <a:solidFill>
                <a:schemeClr val="bg1"/>
              </a:solidFill>
              <a:latin typeface="Tahoma" pitchFamily="34" charset="0"/>
              <a:ea typeface="Tahoma" pitchFamily="34" charset="0"/>
              <a:cs typeface="Tahoma" pitchFamily="34" charset="0"/>
            </a:rPr>
            <a:t>menurun</a:t>
          </a:r>
          <a:endParaRPr lang="id-ID" sz="1600" b="1" kern="1200" dirty="0">
            <a:solidFill>
              <a:schemeClr val="bg1"/>
            </a:solidFill>
            <a:latin typeface="Tahoma" pitchFamily="34" charset="0"/>
            <a:ea typeface="Tahoma" pitchFamily="34" charset="0"/>
            <a:cs typeface="Tahoma" pitchFamily="34" charset="0"/>
          </a:endParaRPr>
        </a:p>
        <a:p>
          <a:pPr marL="0" lvl="0" indent="0" algn="ctr" defTabSz="711200">
            <a:lnSpc>
              <a:spcPct val="90000"/>
            </a:lnSpc>
            <a:spcBef>
              <a:spcPct val="0"/>
            </a:spcBef>
            <a:spcAft>
              <a:spcPct val="35000"/>
            </a:spcAft>
            <a:buNone/>
          </a:pPr>
          <a:endParaRPr lang="id-ID" sz="1800" kern="1200" dirty="0">
            <a:solidFill>
              <a:schemeClr val="bg1"/>
            </a:solidFill>
            <a:latin typeface="Tahoma" pitchFamily="34" charset="0"/>
            <a:ea typeface="Tahoma" pitchFamily="34" charset="0"/>
            <a:cs typeface="Tahoma" pitchFamily="34" charset="0"/>
          </a:endParaRPr>
        </a:p>
      </dsp:txBody>
      <dsp:txXfrm>
        <a:off x="524931" y="3083696"/>
        <a:ext cx="6631205" cy="877928"/>
      </dsp:txXfrm>
    </dsp:sp>
    <dsp:sp modelId="{8C2A5CB9-DC9C-4219-B2F0-CA368C449EB4}">
      <dsp:nvSpPr>
        <dsp:cNvPr id="0" name=""/>
        <dsp:cNvSpPr/>
      </dsp:nvSpPr>
      <dsp:spPr>
        <a:xfrm>
          <a:off x="425620" y="4280520"/>
          <a:ext cx="6852954" cy="130210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id-ID" sz="1400" b="1" kern="1200" dirty="0">
              <a:solidFill>
                <a:schemeClr val="tx1"/>
              </a:solidFill>
              <a:latin typeface="Tahoma" pitchFamily="34" charset="0"/>
              <a:ea typeface="Tahoma" pitchFamily="34" charset="0"/>
              <a:cs typeface="Tahoma" pitchFamily="34" charset="0"/>
            </a:rPr>
            <a:t>ARSIP </a:t>
          </a:r>
          <a:r>
            <a:rPr lang="en-US" sz="1400" b="1" kern="1200" dirty="0">
              <a:solidFill>
                <a:schemeClr val="tx1"/>
              </a:solidFill>
              <a:latin typeface="Tahoma" pitchFamily="34" charset="0"/>
              <a:ea typeface="Tahoma" pitchFamily="34" charset="0"/>
              <a:cs typeface="Tahoma" pitchFamily="34" charset="0"/>
            </a:rPr>
            <a:t> VITAL</a:t>
          </a:r>
          <a:endParaRPr lang="id-ID" sz="1400" b="1" kern="1200" dirty="0">
            <a:solidFill>
              <a:schemeClr val="tx1"/>
            </a:solidFill>
            <a:latin typeface="Tahoma" pitchFamily="34" charset="0"/>
            <a:ea typeface="Tahoma" pitchFamily="34" charset="0"/>
            <a:cs typeface="Tahoma" pitchFamily="34" charset="0"/>
          </a:endParaRPr>
        </a:p>
        <a:p>
          <a:pPr marL="0" lvl="0" indent="0" algn="ctr" defTabSz="622300">
            <a:lnSpc>
              <a:spcPct val="90000"/>
            </a:lnSpc>
            <a:spcBef>
              <a:spcPct val="0"/>
            </a:spcBef>
            <a:spcAft>
              <a:spcPct val="35000"/>
            </a:spcAft>
            <a:buNone/>
          </a:pPr>
          <a:r>
            <a:rPr lang="id-ID" sz="1400" kern="1200" dirty="0">
              <a:solidFill>
                <a:schemeClr val="bg1"/>
              </a:solidFill>
              <a:latin typeface="Tahoma" pitchFamily="34" charset="0"/>
              <a:ea typeface="Tahoma" pitchFamily="34" charset="0"/>
              <a:cs typeface="Tahoma" pitchFamily="34" charset="0"/>
            </a:rPr>
            <a:t>arsip yang </a:t>
          </a:r>
          <a:r>
            <a:rPr lang="en-US" sz="1400" kern="1200" dirty="0" err="1">
              <a:solidFill>
                <a:schemeClr val="bg1"/>
              </a:solidFill>
              <a:latin typeface="Tahoma" pitchFamily="34" charset="0"/>
              <a:ea typeface="Tahoma" pitchFamily="34" charset="0"/>
              <a:cs typeface="Tahoma" pitchFamily="34" charset="0"/>
            </a:rPr>
            <a:t>keberadaannya</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merupakan</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persyaratan</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dasar</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bagi</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kelangsungan</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operasional</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pencipta</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arsip</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tidak</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dapat</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diperbarui</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dan</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tidak</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tergantikan</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apabila</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rusak</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atau</a:t>
          </a:r>
          <a:r>
            <a:rPr lang="en-US" sz="1400" kern="1200" dirty="0">
              <a:solidFill>
                <a:schemeClr val="bg1"/>
              </a:solidFill>
              <a:latin typeface="Tahoma" pitchFamily="34" charset="0"/>
              <a:ea typeface="Tahoma" pitchFamily="34" charset="0"/>
              <a:cs typeface="Tahoma" pitchFamily="34" charset="0"/>
            </a:rPr>
            <a:t> </a:t>
          </a:r>
          <a:r>
            <a:rPr lang="en-US" sz="1400" kern="1200" dirty="0" err="1">
              <a:solidFill>
                <a:schemeClr val="bg1"/>
              </a:solidFill>
              <a:latin typeface="Tahoma" pitchFamily="34" charset="0"/>
              <a:ea typeface="Tahoma" pitchFamily="34" charset="0"/>
              <a:cs typeface="Tahoma" pitchFamily="34" charset="0"/>
            </a:rPr>
            <a:t>hilang</a:t>
          </a:r>
          <a:endParaRPr lang="id-ID" sz="1400" kern="1200" dirty="0">
            <a:solidFill>
              <a:schemeClr val="bg1"/>
            </a:solidFill>
          </a:endParaRPr>
        </a:p>
      </dsp:txBody>
      <dsp:txXfrm>
        <a:off x="463757" y="4318657"/>
        <a:ext cx="6776680" cy="12258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AE5FA-289B-4D95-A4C2-45984C894AD5}">
      <dsp:nvSpPr>
        <dsp:cNvPr id="0" name=""/>
        <dsp:cNvSpPr/>
      </dsp:nvSpPr>
      <dsp:spPr>
        <a:xfrm>
          <a:off x="0" y="1584180"/>
          <a:ext cx="4162147" cy="1904150"/>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id-ID" sz="3200" i="0" kern="1200" dirty="0">
              <a:solidFill>
                <a:schemeClr val="bg1"/>
              </a:solidFill>
              <a:latin typeface="Tahoma" pitchFamily="34" charset="0"/>
              <a:ea typeface="Tahoma" pitchFamily="34" charset="0"/>
              <a:cs typeface="Tahoma" pitchFamily="34" charset="0"/>
            </a:rPr>
            <a:t>ASAS PENGORGANISASIAN SURAT</a:t>
          </a:r>
        </a:p>
      </dsp:txBody>
      <dsp:txXfrm>
        <a:off x="55771" y="1639951"/>
        <a:ext cx="4050605" cy="1792608"/>
      </dsp:txXfrm>
    </dsp:sp>
    <dsp:sp modelId="{A831429D-5837-4C4A-A718-2239214CC21F}">
      <dsp:nvSpPr>
        <dsp:cNvPr id="0" name=""/>
        <dsp:cNvSpPr/>
      </dsp:nvSpPr>
      <dsp:spPr>
        <a:xfrm rot="18352721">
          <a:off x="3711982" y="1627819"/>
          <a:ext cx="2175081" cy="54492"/>
        </a:xfrm>
        <a:custGeom>
          <a:avLst/>
          <a:gdLst/>
          <a:ahLst/>
          <a:cxnLst/>
          <a:rect l="0" t="0" r="0" b="0"/>
          <a:pathLst>
            <a:path>
              <a:moveTo>
                <a:pt x="0" y="27246"/>
              </a:moveTo>
              <a:lnTo>
                <a:pt x="2175081" y="27246"/>
              </a:lnTo>
            </a:path>
          </a:pathLst>
        </a:custGeom>
        <a:noFill/>
        <a:ln w="127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d-ID" sz="500" kern="1200">
            <a:solidFill>
              <a:schemeClr val="bg1"/>
            </a:solidFill>
          </a:endParaRPr>
        </a:p>
      </dsp:txBody>
      <dsp:txXfrm>
        <a:off x="4745146" y="1600688"/>
        <a:ext cx="108754" cy="108754"/>
      </dsp:txXfrm>
    </dsp:sp>
    <dsp:sp modelId="{00666808-3F9F-4159-8402-D9B4B1BA4538}">
      <dsp:nvSpPr>
        <dsp:cNvPr id="0" name=""/>
        <dsp:cNvSpPr/>
      </dsp:nvSpPr>
      <dsp:spPr>
        <a:xfrm>
          <a:off x="5436899" y="0"/>
          <a:ext cx="3095500" cy="1547750"/>
        </a:xfrm>
        <a:prstGeom prst="roundRect">
          <a:avLst>
            <a:gd name="adj" fmla="val 1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d-ID" sz="2400" kern="1200" dirty="0">
              <a:solidFill>
                <a:schemeClr val="bg1"/>
              </a:solidFill>
              <a:latin typeface="Tahoma" pitchFamily="34" charset="0"/>
              <a:ea typeface="Tahoma" pitchFamily="34" charset="0"/>
              <a:cs typeface="Tahoma" pitchFamily="34" charset="0"/>
            </a:rPr>
            <a:t>SENTRALISASI</a:t>
          </a:r>
        </a:p>
      </dsp:txBody>
      <dsp:txXfrm>
        <a:off x="5482231" y="45332"/>
        <a:ext cx="3004836" cy="1457086"/>
      </dsp:txXfrm>
    </dsp:sp>
    <dsp:sp modelId="{8D0747F6-F324-4664-A482-BC8ADBBB2B4B}">
      <dsp:nvSpPr>
        <dsp:cNvPr id="0" name=""/>
        <dsp:cNvSpPr/>
      </dsp:nvSpPr>
      <dsp:spPr>
        <a:xfrm rot="54007">
          <a:off x="4162068" y="2519023"/>
          <a:ext cx="1274909" cy="54492"/>
        </a:xfrm>
        <a:custGeom>
          <a:avLst/>
          <a:gdLst/>
          <a:ahLst/>
          <a:cxnLst/>
          <a:rect l="0" t="0" r="0" b="0"/>
          <a:pathLst>
            <a:path>
              <a:moveTo>
                <a:pt x="0" y="27246"/>
              </a:moveTo>
              <a:lnTo>
                <a:pt x="1274909" y="27246"/>
              </a:lnTo>
            </a:path>
          </a:pathLst>
        </a:custGeom>
        <a:noFill/>
        <a:ln w="127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d-ID" sz="500" kern="1200">
            <a:solidFill>
              <a:schemeClr val="bg1"/>
            </a:solidFill>
          </a:endParaRPr>
        </a:p>
      </dsp:txBody>
      <dsp:txXfrm>
        <a:off x="4767650" y="2514397"/>
        <a:ext cx="63745" cy="63745"/>
      </dsp:txXfrm>
    </dsp:sp>
    <dsp:sp modelId="{FA8C84CE-DD51-4250-BB56-C459AE4AD770}">
      <dsp:nvSpPr>
        <dsp:cNvPr id="0" name=""/>
        <dsp:cNvSpPr/>
      </dsp:nvSpPr>
      <dsp:spPr>
        <a:xfrm>
          <a:off x="5436899" y="1782408"/>
          <a:ext cx="3095500" cy="1547750"/>
        </a:xfrm>
        <a:prstGeom prst="roundRect">
          <a:avLst>
            <a:gd name="adj" fmla="val 1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d-ID" sz="2400" kern="1200" dirty="0">
              <a:solidFill>
                <a:schemeClr val="bg1"/>
              </a:solidFill>
              <a:latin typeface="Tahoma" pitchFamily="34" charset="0"/>
              <a:ea typeface="Tahoma" pitchFamily="34" charset="0"/>
              <a:cs typeface="Tahoma" pitchFamily="34" charset="0"/>
            </a:rPr>
            <a:t>DESENTRALISASI</a:t>
          </a:r>
        </a:p>
      </dsp:txBody>
      <dsp:txXfrm>
        <a:off x="5482231" y="1827740"/>
        <a:ext cx="3004836" cy="1457086"/>
      </dsp:txXfrm>
    </dsp:sp>
    <dsp:sp modelId="{32FBFCE4-64FB-4D50-BD35-00D3EDDA3B9B}">
      <dsp:nvSpPr>
        <dsp:cNvPr id="0" name=""/>
        <dsp:cNvSpPr/>
      </dsp:nvSpPr>
      <dsp:spPr>
        <a:xfrm rot="3281589">
          <a:off x="3696711" y="3408980"/>
          <a:ext cx="2205624" cy="54492"/>
        </a:xfrm>
        <a:custGeom>
          <a:avLst/>
          <a:gdLst/>
          <a:ahLst/>
          <a:cxnLst/>
          <a:rect l="0" t="0" r="0" b="0"/>
          <a:pathLst>
            <a:path>
              <a:moveTo>
                <a:pt x="0" y="27246"/>
              </a:moveTo>
              <a:lnTo>
                <a:pt x="2205624" y="27246"/>
              </a:lnTo>
            </a:path>
          </a:pathLst>
        </a:custGeom>
        <a:noFill/>
        <a:ln w="127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d-ID" sz="500" kern="1200">
            <a:solidFill>
              <a:schemeClr val="bg1"/>
            </a:solidFill>
          </a:endParaRPr>
        </a:p>
      </dsp:txBody>
      <dsp:txXfrm>
        <a:off x="4744383" y="3381085"/>
        <a:ext cx="110281" cy="110281"/>
      </dsp:txXfrm>
    </dsp:sp>
    <dsp:sp modelId="{BBA84CF2-E3C8-4359-9478-632738B304C2}">
      <dsp:nvSpPr>
        <dsp:cNvPr id="0" name=""/>
        <dsp:cNvSpPr/>
      </dsp:nvSpPr>
      <dsp:spPr>
        <a:xfrm>
          <a:off x="5436899" y="3562321"/>
          <a:ext cx="3095500" cy="1547750"/>
        </a:xfrm>
        <a:prstGeom prst="roundRect">
          <a:avLst>
            <a:gd name="adj" fmla="val 1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d-ID" sz="2400" kern="1200" dirty="0">
              <a:solidFill>
                <a:schemeClr val="bg1"/>
              </a:solidFill>
              <a:latin typeface="Tahoma" pitchFamily="34" charset="0"/>
              <a:ea typeface="Tahoma" pitchFamily="34" charset="0"/>
              <a:cs typeface="Tahoma" pitchFamily="34" charset="0"/>
            </a:rPr>
            <a:t>GABUNGAN</a:t>
          </a:r>
        </a:p>
      </dsp:txBody>
      <dsp:txXfrm>
        <a:off x="5482231" y="3607653"/>
        <a:ext cx="3004836" cy="1457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1640-CC9B-4724-AFE0-5A8ADE646634}">
      <dsp:nvSpPr>
        <dsp:cNvPr id="0" name=""/>
        <dsp:cNvSpPr/>
      </dsp:nvSpPr>
      <dsp:spPr>
        <a:xfrm>
          <a:off x="3210127" y="2698105"/>
          <a:ext cx="2333059" cy="23330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id-ID" sz="2900" i="1" kern="1200" dirty="0">
              <a:latin typeface="Tahoma" pitchFamily="34" charset="0"/>
              <a:ea typeface="Tahoma" pitchFamily="34" charset="0"/>
              <a:cs typeface="Tahoma" pitchFamily="34" charset="0"/>
            </a:rPr>
            <a:t>Central File/ Record Centre</a:t>
          </a:r>
        </a:p>
      </dsp:txBody>
      <dsp:txXfrm>
        <a:off x="3551796" y="3039774"/>
        <a:ext cx="1649721" cy="1649721"/>
      </dsp:txXfrm>
    </dsp:sp>
    <dsp:sp modelId="{FA4DBD84-369C-4ABC-86EC-12553986EBD0}">
      <dsp:nvSpPr>
        <dsp:cNvPr id="0" name=""/>
        <dsp:cNvSpPr/>
      </dsp:nvSpPr>
      <dsp:spPr>
        <a:xfrm rot="11738755">
          <a:off x="1070679" y="2900868"/>
          <a:ext cx="2103743" cy="66492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A7C8F32-1D97-4FBB-A990-9C88656FA2DD}">
      <dsp:nvSpPr>
        <dsp:cNvPr id="0" name=""/>
        <dsp:cNvSpPr/>
      </dsp:nvSpPr>
      <dsp:spPr>
        <a:xfrm>
          <a:off x="1451" y="2549011"/>
          <a:ext cx="2216406" cy="80127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id-ID" sz="2400" kern="1200" dirty="0">
              <a:solidFill>
                <a:schemeClr val="bg1"/>
              </a:solidFill>
              <a:latin typeface="Tahoma" pitchFamily="34" charset="0"/>
              <a:ea typeface="Tahoma" pitchFamily="34" charset="0"/>
              <a:cs typeface="Tahoma" pitchFamily="34" charset="0"/>
            </a:rPr>
            <a:t>Unit Kerja</a:t>
          </a:r>
        </a:p>
      </dsp:txBody>
      <dsp:txXfrm>
        <a:off x="24920" y="2572480"/>
        <a:ext cx="2169468" cy="754337"/>
      </dsp:txXfrm>
    </dsp:sp>
    <dsp:sp modelId="{79AD94CE-4D2C-4A3A-A542-5D59DE6E32E5}">
      <dsp:nvSpPr>
        <dsp:cNvPr id="0" name=""/>
        <dsp:cNvSpPr/>
      </dsp:nvSpPr>
      <dsp:spPr>
        <a:xfrm rot="14507855">
          <a:off x="2435948" y="1609258"/>
          <a:ext cx="1819092" cy="664921"/>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7D5294A-3EC6-44DC-8451-08DA462476BC}">
      <dsp:nvSpPr>
        <dsp:cNvPr id="0" name=""/>
        <dsp:cNvSpPr/>
      </dsp:nvSpPr>
      <dsp:spPr>
        <a:xfrm>
          <a:off x="1807450" y="739513"/>
          <a:ext cx="2216406" cy="80127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id-ID" sz="2400" kern="1200" dirty="0">
              <a:solidFill>
                <a:schemeClr val="bg1"/>
              </a:solidFill>
              <a:latin typeface="Tahoma" pitchFamily="34" charset="0"/>
              <a:ea typeface="Tahoma" pitchFamily="34" charset="0"/>
              <a:cs typeface="Tahoma" pitchFamily="34" charset="0"/>
            </a:rPr>
            <a:t>Unit Kerja</a:t>
          </a:r>
        </a:p>
      </dsp:txBody>
      <dsp:txXfrm>
        <a:off x="1830919" y="762982"/>
        <a:ext cx="2169468" cy="754337"/>
      </dsp:txXfrm>
    </dsp:sp>
    <dsp:sp modelId="{E1686B11-F8B2-4CB9-A429-428ECC788FB5}">
      <dsp:nvSpPr>
        <dsp:cNvPr id="0" name=""/>
        <dsp:cNvSpPr/>
      </dsp:nvSpPr>
      <dsp:spPr>
        <a:xfrm rot="17780155">
          <a:off x="4447373" y="1601032"/>
          <a:ext cx="1770439" cy="66492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658D6E0-B156-498C-9B5B-F0A1422E91BB}">
      <dsp:nvSpPr>
        <dsp:cNvPr id="0" name=""/>
        <dsp:cNvSpPr/>
      </dsp:nvSpPr>
      <dsp:spPr>
        <a:xfrm>
          <a:off x="4617102" y="739513"/>
          <a:ext cx="2216406" cy="801275"/>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id-ID" sz="2400" kern="1200" dirty="0">
              <a:solidFill>
                <a:schemeClr val="bg1"/>
              </a:solidFill>
              <a:latin typeface="Tahoma" pitchFamily="34" charset="0"/>
              <a:ea typeface="Tahoma" pitchFamily="34" charset="0"/>
              <a:cs typeface="Tahoma" pitchFamily="34" charset="0"/>
            </a:rPr>
            <a:t>Unit Kerja</a:t>
          </a:r>
        </a:p>
      </dsp:txBody>
      <dsp:txXfrm>
        <a:off x="4640571" y="762982"/>
        <a:ext cx="2169468" cy="754337"/>
      </dsp:txXfrm>
    </dsp:sp>
    <dsp:sp modelId="{5911814B-8405-4BA1-B4D8-C22107ED3CCC}">
      <dsp:nvSpPr>
        <dsp:cNvPr id="0" name=""/>
        <dsp:cNvSpPr/>
      </dsp:nvSpPr>
      <dsp:spPr>
        <a:xfrm rot="20629532">
          <a:off x="5569284" y="2895978"/>
          <a:ext cx="2001635" cy="664921"/>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697A477-C2C5-4B6C-9CFC-255C5B0BF03D}">
      <dsp:nvSpPr>
        <dsp:cNvPr id="0" name=""/>
        <dsp:cNvSpPr/>
      </dsp:nvSpPr>
      <dsp:spPr>
        <a:xfrm>
          <a:off x="6423102" y="2549011"/>
          <a:ext cx="2216406" cy="80127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id-ID" sz="2400" kern="1200" dirty="0">
              <a:solidFill>
                <a:schemeClr val="bg1"/>
              </a:solidFill>
              <a:latin typeface="Tahoma" pitchFamily="34" charset="0"/>
              <a:ea typeface="Tahoma" pitchFamily="34" charset="0"/>
              <a:cs typeface="Tahoma" pitchFamily="34" charset="0"/>
            </a:rPr>
            <a:t>Unit Kerja</a:t>
          </a:r>
        </a:p>
      </dsp:txBody>
      <dsp:txXfrm>
        <a:off x="6446571" y="2572480"/>
        <a:ext cx="2169468" cy="7543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E4216-4D67-41A9-B635-11A8BD67F367}">
      <dsp:nvSpPr>
        <dsp:cNvPr id="0" name=""/>
        <dsp:cNvSpPr/>
      </dsp:nvSpPr>
      <dsp:spPr>
        <a:xfrm>
          <a:off x="4969" y="1325921"/>
          <a:ext cx="2934920" cy="3036789"/>
        </a:xfrm>
        <a:prstGeom prst="roundRect">
          <a:avLst>
            <a:gd name="adj" fmla="val 10000"/>
          </a:avLst>
        </a:prstGeom>
        <a:solidFill>
          <a:schemeClr val="tx1">
            <a:lumMod val="6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0" kern="1200" dirty="0">
              <a:latin typeface="Tahoma" pitchFamily="34" charset="0"/>
              <a:ea typeface="Tahoma" pitchFamily="34" charset="0"/>
              <a:cs typeface="Tahoma" pitchFamily="34" charset="0"/>
            </a:rPr>
            <a:t>CIRI-CIRI ORGANISASI YG MENGGUNAKAN A</a:t>
          </a:r>
          <a:r>
            <a:rPr lang="id-ID" sz="2400" b="0" kern="1200" dirty="0">
              <a:latin typeface="Tahoma" pitchFamily="34" charset="0"/>
              <a:ea typeface="Tahoma" pitchFamily="34" charset="0"/>
              <a:cs typeface="Tahoma" pitchFamily="34" charset="0"/>
            </a:rPr>
            <a:t>S</a:t>
          </a:r>
          <a:r>
            <a:rPr lang="en-US" sz="2400" b="0" kern="1200" dirty="0">
              <a:latin typeface="Tahoma" pitchFamily="34" charset="0"/>
              <a:ea typeface="Tahoma" pitchFamily="34" charset="0"/>
              <a:cs typeface="Tahoma" pitchFamily="34" charset="0"/>
            </a:rPr>
            <a:t>AS SENTRALISAS</a:t>
          </a:r>
          <a:r>
            <a:rPr lang="id-ID" sz="2400" b="0" kern="1200" dirty="0">
              <a:latin typeface="Tahoma" pitchFamily="34" charset="0"/>
              <a:ea typeface="Tahoma" pitchFamily="34" charset="0"/>
              <a:cs typeface="Tahoma" pitchFamily="34" charset="0"/>
            </a:rPr>
            <a:t>I</a:t>
          </a:r>
        </a:p>
      </dsp:txBody>
      <dsp:txXfrm>
        <a:off x="90930" y="1411882"/>
        <a:ext cx="2762998" cy="2864867"/>
      </dsp:txXfrm>
    </dsp:sp>
    <dsp:sp modelId="{26FDD61C-0BE6-4CAE-A60F-C7B95D1EC236}">
      <dsp:nvSpPr>
        <dsp:cNvPr id="0" name=""/>
        <dsp:cNvSpPr/>
      </dsp:nvSpPr>
      <dsp:spPr>
        <a:xfrm rot="17692822">
          <a:off x="2298779" y="1821873"/>
          <a:ext cx="2213488" cy="36834"/>
        </a:xfrm>
        <a:custGeom>
          <a:avLst/>
          <a:gdLst/>
          <a:ahLst/>
          <a:cxnLst/>
          <a:rect l="0" t="0" r="0" b="0"/>
          <a:pathLst>
            <a:path>
              <a:moveTo>
                <a:pt x="0" y="18417"/>
              </a:moveTo>
              <a:lnTo>
                <a:pt x="2213488" y="18417"/>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d-ID" sz="500" kern="1200"/>
        </a:p>
      </dsp:txBody>
      <dsp:txXfrm>
        <a:off x="3350186" y="1784953"/>
        <a:ext cx="110674" cy="110674"/>
      </dsp:txXfrm>
    </dsp:sp>
    <dsp:sp modelId="{86624FA5-8190-449A-BD2E-AA5CF9E4318A}">
      <dsp:nvSpPr>
        <dsp:cNvPr id="0" name=""/>
        <dsp:cNvSpPr/>
      </dsp:nvSpPr>
      <dsp:spPr>
        <a:xfrm>
          <a:off x="3871158" y="254221"/>
          <a:ext cx="4476800" cy="116408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0" kern="1200" dirty="0" err="1">
              <a:latin typeface="Tahoma" pitchFamily="34" charset="0"/>
              <a:ea typeface="Tahoma" pitchFamily="34" charset="0"/>
              <a:cs typeface="Tahoma" pitchFamily="34" charset="0"/>
            </a:rPr>
            <a:t>Arsip</a:t>
          </a:r>
          <a:r>
            <a:rPr lang="en-US" sz="2800" b="0" kern="1200" dirty="0">
              <a:latin typeface="Tahoma" pitchFamily="34" charset="0"/>
              <a:ea typeface="Tahoma" pitchFamily="34" charset="0"/>
              <a:cs typeface="Tahoma" pitchFamily="34" charset="0"/>
            </a:rPr>
            <a:t> </a:t>
          </a:r>
          <a:r>
            <a:rPr lang="id-ID" sz="2800" b="0" kern="1200" dirty="0">
              <a:latin typeface="Tahoma" pitchFamily="34" charset="0"/>
              <a:ea typeface="Tahoma" pitchFamily="34" charset="0"/>
              <a:cs typeface="Tahoma" pitchFamily="34" charset="0"/>
            </a:rPr>
            <a:t>a</a:t>
          </a:r>
          <a:r>
            <a:rPr lang="en-US" sz="2800" b="0" kern="1200" dirty="0" err="1">
              <a:latin typeface="Tahoma" pitchFamily="34" charset="0"/>
              <a:ea typeface="Tahoma" pitchFamily="34" charset="0"/>
              <a:cs typeface="Tahoma" pitchFamily="34" charset="0"/>
            </a:rPr>
            <a:t>ktif</a:t>
          </a:r>
          <a:r>
            <a:rPr lang="en-US" sz="2800" b="0" kern="1200" dirty="0">
              <a:latin typeface="Tahoma" pitchFamily="34" charset="0"/>
              <a:ea typeface="Tahoma" pitchFamily="34" charset="0"/>
              <a:cs typeface="Tahoma" pitchFamily="34" charset="0"/>
            </a:rPr>
            <a:t> </a:t>
          </a:r>
          <a:r>
            <a:rPr lang="id-ID" sz="2800" b="0" kern="1200" dirty="0">
              <a:latin typeface="Tahoma" pitchFamily="34" charset="0"/>
              <a:ea typeface="Tahoma" pitchFamily="34" charset="0"/>
              <a:cs typeface="Tahoma" pitchFamily="34" charset="0"/>
            </a:rPr>
            <a:t>d</a:t>
          </a:r>
          <a:r>
            <a:rPr lang="en-US" sz="2800" b="0" kern="1200" dirty="0" err="1">
              <a:latin typeface="Tahoma" pitchFamily="34" charset="0"/>
              <a:ea typeface="Tahoma" pitchFamily="34" charset="0"/>
              <a:cs typeface="Tahoma" pitchFamily="34" charset="0"/>
            </a:rPr>
            <a:t>ari</a:t>
          </a:r>
          <a:r>
            <a:rPr lang="en-US" sz="2800" b="0" kern="1200" dirty="0">
              <a:latin typeface="Tahoma" pitchFamily="34" charset="0"/>
              <a:ea typeface="Tahoma" pitchFamily="34" charset="0"/>
              <a:cs typeface="Tahoma" pitchFamily="34" charset="0"/>
            </a:rPr>
            <a:t> </a:t>
          </a:r>
          <a:r>
            <a:rPr lang="id-ID" sz="2800" b="0" kern="1200" dirty="0">
              <a:latin typeface="Tahoma" pitchFamily="34" charset="0"/>
              <a:ea typeface="Tahoma" pitchFamily="34" charset="0"/>
              <a:cs typeface="Tahoma" pitchFamily="34" charset="0"/>
            </a:rPr>
            <a:t>o</a:t>
          </a:r>
          <a:r>
            <a:rPr lang="en-US" sz="2800" b="0" kern="1200" dirty="0" err="1">
              <a:latin typeface="Tahoma" pitchFamily="34" charset="0"/>
              <a:ea typeface="Tahoma" pitchFamily="34" charset="0"/>
              <a:cs typeface="Tahoma" pitchFamily="34" charset="0"/>
            </a:rPr>
            <a:t>rganisasi</a:t>
          </a:r>
          <a:r>
            <a:rPr lang="en-US" sz="2800" b="0" kern="1200" dirty="0">
              <a:latin typeface="Tahoma" pitchFamily="34" charset="0"/>
              <a:ea typeface="Tahoma" pitchFamily="34" charset="0"/>
              <a:cs typeface="Tahoma" pitchFamily="34" charset="0"/>
            </a:rPr>
            <a:t> </a:t>
          </a:r>
          <a:r>
            <a:rPr lang="id-ID" sz="2800" b="0" kern="1200" dirty="0">
              <a:latin typeface="Tahoma" pitchFamily="34" charset="0"/>
              <a:ea typeface="Tahoma" pitchFamily="34" charset="0"/>
              <a:cs typeface="Tahoma" pitchFamily="34" charset="0"/>
            </a:rPr>
            <a:t>d</a:t>
          </a:r>
          <a:r>
            <a:rPr lang="en-US" sz="2800" b="0" kern="1200" dirty="0" err="1">
              <a:latin typeface="Tahoma" pitchFamily="34" charset="0"/>
              <a:ea typeface="Tahoma" pitchFamily="34" charset="0"/>
              <a:cs typeface="Tahoma" pitchFamily="34" charset="0"/>
            </a:rPr>
            <a:t>isimpan</a:t>
          </a:r>
          <a:r>
            <a:rPr lang="en-US" sz="2800" b="0" kern="1200" dirty="0">
              <a:latin typeface="Tahoma" pitchFamily="34" charset="0"/>
              <a:ea typeface="Tahoma" pitchFamily="34" charset="0"/>
              <a:cs typeface="Tahoma" pitchFamily="34" charset="0"/>
            </a:rPr>
            <a:t> </a:t>
          </a:r>
          <a:r>
            <a:rPr lang="id-ID" sz="2800" b="0" kern="1200" dirty="0">
              <a:latin typeface="Tahoma" pitchFamily="34" charset="0"/>
              <a:ea typeface="Tahoma" pitchFamily="34" charset="0"/>
              <a:cs typeface="Tahoma" pitchFamily="34" charset="0"/>
            </a:rPr>
            <a:t>d</a:t>
          </a:r>
          <a:r>
            <a:rPr lang="en-US" sz="2800" b="0" kern="1200" dirty="0" err="1">
              <a:latin typeface="Tahoma" pitchFamily="34" charset="0"/>
              <a:ea typeface="Tahoma" pitchFamily="34" charset="0"/>
              <a:cs typeface="Tahoma" pitchFamily="34" charset="0"/>
            </a:rPr>
            <a:t>i</a:t>
          </a:r>
          <a:r>
            <a:rPr lang="en-US" sz="2800" b="0" kern="1200" dirty="0">
              <a:latin typeface="Tahoma" pitchFamily="34" charset="0"/>
              <a:ea typeface="Tahoma" pitchFamily="34" charset="0"/>
              <a:cs typeface="Tahoma" pitchFamily="34" charset="0"/>
            </a:rPr>
            <a:t> </a:t>
          </a:r>
          <a:r>
            <a:rPr lang="id-ID" sz="2800" b="0" kern="1200" dirty="0">
              <a:latin typeface="Tahoma" pitchFamily="34" charset="0"/>
              <a:ea typeface="Tahoma" pitchFamily="34" charset="0"/>
              <a:cs typeface="Tahoma" pitchFamily="34" charset="0"/>
            </a:rPr>
            <a:t>s</a:t>
          </a:r>
          <a:r>
            <a:rPr lang="en-US" sz="2800" b="0" kern="1200" dirty="0" err="1">
              <a:latin typeface="Tahoma" pitchFamily="34" charset="0"/>
              <a:ea typeface="Tahoma" pitchFamily="34" charset="0"/>
              <a:cs typeface="Tahoma" pitchFamily="34" charset="0"/>
            </a:rPr>
            <a:t>atu</a:t>
          </a:r>
          <a:r>
            <a:rPr lang="en-US" sz="2800" b="0" kern="1200" dirty="0">
              <a:latin typeface="Tahoma" pitchFamily="34" charset="0"/>
              <a:ea typeface="Tahoma" pitchFamily="34" charset="0"/>
              <a:cs typeface="Tahoma" pitchFamily="34" charset="0"/>
            </a:rPr>
            <a:t> </a:t>
          </a:r>
          <a:r>
            <a:rPr lang="id-ID" sz="2800" b="0" kern="1200" dirty="0">
              <a:latin typeface="Tahoma" pitchFamily="34" charset="0"/>
              <a:ea typeface="Tahoma" pitchFamily="34" charset="0"/>
              <a:cs typeface="Tahoma" pitchFamily="34" charset="0"/>
            </a:rPr>
            <a:t>t</a:t>
          </a:r>
          <a:r>
            <a:rPr lang="en-US" sz="2800" b="0" kern="1200" dirty="0" err="1">
              <a:latin typeface="Tahoma" pitchFamily="34" charset="0"/>
              <a:ea typeface="Tahoma" pitchFamily="34" charset="0"/>
              <a:cs typeface="Tahoma" pitchFamily="34" charset="0"/>
            </a:rPr>
            <a:t>empat</a:t>
          </a:r>
          <a:r>
            <a:rPr lang="en-US" sz="2800" b="0" kern="1200" dirty="0">
              <a:latin typeface="Tahoma" pitchFamily="34" charset="0"/>
              <a:ea typeface="Tahoma" pitchFamily="34" charset="0"/>
              <a:cs typeface="Tahoma" pitchFamily="34" charset="0"/>
            </a:rPr>
            <a:t>;</a:t>
          </a:r>
          <a:endParaRPr lang="id-ID" sz="2800" b="0" kern="1200" dirty="0">
            <a:latin typeface="Tahoma" pitchFamily="34" charset="0"/>
            <a:ea typeface="Tahoma" pitchFamily="34" charset="0"/>
            <a:cs typeface="Tahoma" pitchFamily="34" charset="0"/>
          </a:endParaRPr>
        </a:p>
      </dsp:txBody>
      <dsp:txXfrm>
        <a:off x="3905253" y="288316"/>
        <a:ext cx="4408610" cy="1095897"/>
      </dsp:txXfrm>
    </dsp:sp>
    <dsp:sp modelId="{9CBF3B5F-4670-4FC9-B83C-0E4B0EE6F76C}">
      <dsp:nvSpPr>
        <dsp:cNvPr id="0" name=""/>
        <dsp:cNvSpPr/>
      </dsp:nvSpPr>
      <dsp:spPr>
        <a:xfrm rot="19457599">
          <a:off x="2832092" y="2491223"/>
          <a:ext cx="1146862" cy="36834"/>
        </a:xfrm>
        <a:custGeom>
          <a:avLst/>
          <a:gdLst/>
          <a:ahLst/>
          <a:cxnLst/>
          <a:rect l="0" t="0" r="0" b="0"/>
          <a:pathLst>
            <a:path>
              <a:moveTo>
                <a:pt x="0" y="18417"/>
              </a:moveTo>
              <a:lnTo>
                <a:pt x="1146862" y="18417"/>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d-ID" sz="500" kern="1200"/>
        </a:p>
      </dsp:txBody>
      <dsp:txXfrm>
        <a:off x="3376852" y="2480969"/>
        <a:ext cx="57343" cy="57343"/>
      </dsp:txXfrm>
    </dsp:sp>
    <dsp:sp modelId="{C047C792-DF7C-4333-974F-1DA910A2C591}">
      <dsp:nvSpPr>
        <dsp:cNvPr id="0" name=""/>
        <dsp:cNvSpPr/>
      </dsp:nvSpPr>
      <dsp:spPr>
        <a:xfrm>
          <a:off x="3871158" y="1592922"/>
          <a:ext cx="4476800" cy="116408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0" kern="1200" dirty="0" err="1">
              <a:latin typeface="Tahoma" pitchFamily="34" charset="0"/>
              <a:ea typeface="Tahoma" pitchFamily="34" charset="0"/>
              <a:cs typeface="Tahoma" pitchFamily="34" charset="0"/>
            </a:rPr>
            <a:t>Organisasi</a:t>
          </a:r>
          <a:r>
            <a:rPr lang="en-US" sz="2800" b="0" kern="1200" dirty="0">
              <a:latin typeface="Tahoma" pitchFamily="34" charset="0"/>
              <a:ea typeface="Tahoma" pitchFamily="34" charset="0"/>
              <a:cs typeface="Tahoma" pitchFamily="34" charset="0"/>
            </a:rPr>
            <a:t> Kecil;</a:t>
          </a:r>
          <a:endParaRPr lang="id-ID" sz="2800" b="0" kern="1200" dirty="0">
            <a:latin typeface="Tahoma" pitchFamily="34" charset="0"/>
            <a:ea typeface="Tahoma" pitchFamily="34" charset="0"/>
            <a:cs typeface="Tahoma" pitchFamily="34" charset="0"/>
          </a:endParaRPr>
        </a:p>
      </dsp:txBody>
      <dsp:txXfrm>
        <a:off x="3905253" y="1627017"/>
        <a:ext cx="4408610" cy="1095897"/>
      </dsp:txXfrm>
    </dsp:sp>
    <dsp:sp modelId="{831D0C54-87F1-46BF-9FF3-5F6EFBE8694D}">
      <dsp:nvSpPr>
        <dsp:cNvPr id="0" name=""/>
        <dsp:cNvSpPr/>
      </dsp:nvSpPr>
      <dsp:spPr>
        <a:xfrm rot="2142401">
          <a:off x="2832092" y="3160574"/>
          <a:ext cx="1146862" cy="36834"/>
        </a:xfrm>
        <a:custGeom>
          <a:avLst/>
          <a:gdLst/>
          <a:ahLst/>
          <a:cxnLst/>
          <a:rect l="0" t="0" r="0" b="0"/>
          <a:pathLst>
            <a:path>
              <a:moveTo>
                <a:pt x="0" y="18417"/>
              </a:moveTo>
              <a:lnTo>
                <a:pt x="1146862" y="18417"/>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d-ID" sz="500" kern="1200"/>
        </a:p>
      </dsp:txBody>
      <dsp:txXfrm>
        <a:off x="3376852" y="3150319"/>
        <a:ext cx="57343" cy="57343"/>
      </dsp:txXfrm>
    </dsp:sp>
    <dsp:sp modelId="{9946E23F-4DF4-469C-B1C9-DCC72489527C}">
      <dsp:nvSpPr>
        <dsp:cNvPr id="0" name=""/>
        <dsp:cNvSpPr/>
      </dsp:nvSpPr>
      <dsp:spPr>
        <a:xfrm>
          <a:off x="3871158" y="2931622"/>
          <a:ext cx="4476800" cy="116408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0" kern="1200" dirty="0">
              <a:latin typeface="Tahoma" pitchFamily="34" charset="0"/>
              <a:ea typeface="Tahoma" pitchFamily="34" charset="0"/>
              <a:cs typeface="Tahoma" pitchFamily="34" charset="0"/>
            </a:rPr>
            <a:t> Volume </a:t>
          </a:r>
          <a:r>
            <a:rPr lang="en-US" sz="2800" b="0" kern="1200" dirty="0" err="1">
              <a:latin typeface="Tahoma" pitchFamily="34" charset="0"/>
              <a:ea typeface="Tahoma" pitchFamily="34" charset="0"/>
              <a:cs typeface="Tahoma" pitchFamily="34" charset="0"/>
            </a:rPr>
            <a:t>Arsip</a:t>
          </a:r>
          <a:r>
            <a:rPr lang="en-US" sz="2800" b="0" kern="1200" dirty="0">
              <a:latin typeface="Tahoma" pitchFamily="34" charset="0"/>
              <a:ea typeface="Tahoma" pitchFamily="34" charset="0"/>
              <a:cs typeface="Tahoma" pitchFamily="34" charset="0"/>
            </a:rPr>
            <a:t> </a:t>
          </a:r>
          <a:r>
            <a:rPr lang="en-US" sz="2800" b="0" kern="1200" dirty="0" err="1">
              <a:latin typeface="Tahoma" pitchFamily="34" charset="0"/>
              <a:ea typeface="Tahoma" pitchFamily="34" charset="0"/>
              <a:cs typeface="Tahoma" pitchFamily="34" charset="0"/>
            </a:rPr>
            <a:t>Sedikit</a:t>
          </a:r>
          <a:r>
            <a:rPr lang="en-US" sz="2800" b="0" kern="1200" dirty="0">
              <a:latin typeface="Tahoma" pitchFamily="34" charset="0"/>
              <a:ea typeface="Tahoma" pitchFamily="34" charset="0"/>
              <a:cs typeface="Tahoma" pitchFamily="34" charset="0"/>
            </a:rPr>
            <a:t>;</a:t>
          </a:r>
          <a:endParaRPr lang="id-ID" sz="2800" b="0" kern="1200" dirty="0">
            <a:latin typeface="Tahoma" pitchFamily="34" charset="0"/>
            <a:ea typeface="Tahoma" pitchFamily="34" charset="0"/>
            <a:cs typeface="Tahoma" pitchFamily="34" charset="0"/>
          </a:endParaRPr>
        </a:p>
      </dsp:txBody>
      <dsp:txXfrm>
        <a:off x="3905253" y="2965717"/>
        <a:ext cx="4408610" cy="1095897"/>
      </dsp:txXfrm>
    </dsp:sp>
    <dsp:sp modelId="{CAFEE2D6-09AC-4DC3-8341-FD79E2E48FEE}">
      <dsp:nvSpPr>
        <dsp:cNvPr id="0" name=""/>
        <dsp:cNvSpPr/>
      </dsp:nvSpPr>
      <dsp:spPr>
        <a:xfrm rot="3907178">
          <a:off x="2298779" y="3829924"/>
          <a:ext cx="2213488" cy="36834"/>
        </a:xfrm>
        <a:custGeom>
          <a:avLst/>
          <a:gdLst/>
          <a:ahLst/>
          <a:cxnLst/>
          <a:rect l="0" t="0" r="0" b="0"/>
          <a:pathLst>
            <a:path>
              <a:moveTo>
                <a:pt x="0" y="18417"/>
              </a:moveTo>
              <a:lnTo>
                <a:pt x="2213488" y="18417"/>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d-ID" sz="500" kern="1200"/>
        </a:p>
      </dsp:txBody>
      <dsp:txXfrm>
        <a:off x="3350186" y="3793004"/>
        <a:ext cx="110674" cy="110674"/>
      </dsp:txXfrm>
    </dsp:sp>
    <dsp:sp modelId="{8E26C815-FA02-41B1-B867-A68EE0E694E8}">
      <dsp:nvSpPr>
        <dsp:cNvPr id="0" name=""/>
        <dsp:cNvSpPr/>
      </dsp:nvSpPr>
      <dsp:spPr>
        <a:xfrm>
          <a:off x="3871158" y="4270322"/>
          <a:ext cx="4476800" cy="116408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0" kern="1200" dirty="0">
              <a:latin typeface="Tahoma" pitchFamily="34" charset="0"/>
              <a:ea typeface="Tahoma" pitchFamily="34" charset="0"/>
              <a:cs typeface="Tahoma" pitchFamily="34" charset="0"/>
            </a:rPr>
            <a:t>unit-unit </a:t>
          </a:r>
          <a:r>
            <a:rPr lang="en-US" sz="2800" b="0" kern="1200" dirty="0" err="1">
              <a:latin typeface="Tahoma" pitchFamily="34" charset="0"/>
              <a:ea typeface="Tahoma" pitchFamily="34" charset="0"/>
              <a:cs typeface="Tahoma" pitchFamily="34" charset="0"/>
            </a:rPr>
            <a:t>berada</a:t>
          </a:r>
          <a:r>
            <a:rPr lang="en-US" sz="2800" b="0" kern="1200" dirty="0">
              <a:latin typeface="Tahoma" pitchFamily="34" charset="0"/>
              <a:ea typeface="Tahoma" pitchFamily="34" charset="0"/>
              <a:cs typeface="Tahoma" pitchFamily="34" charset="0"/>
            </a:rPr>
            <a:t> </a:t>
          </a:r>
          <a:r>
            <a:rPr lang="en-US" sz="2800" b="0" kern="1200" dirty="0" err="1">
              <a:latin typeface="Tahoma" pitchFamily="34" charset="0"/>
              <a:ea typeface="Tahoma" pitchFamily="34" charset="0"/>
              <a:cs typeface="Tahoma" pitchFamily="34" charset="0"/>
            </a:rPr>
            <a:t>dlm</a:t>
          </a:r>
          <a:r>
            <a:rPr lang="en-US" sz="2800" b="0" kern="1200" dirty="0">
              <a:latin typeface="Tahoma" pitchFamily="34" charset="0"/>
              <a:ea typeface="Tahoma" pitchFamily="34" charset="0"/>
              <a:cs typeface="Tahoma" pitchFamily="34" charset="0"/>
            </a:rPr>
            <a:t> </a:t>
          </a:r>
          <a:r>
            <a:rPr lang="en-US" sz="2800" b="0" kern="1200" dirty="0" err="1">
              <a:latin typeface="Tahoma" pitchFamily="34" charset="0"/>
              <a:ea typeface="Tahoma" pitchFamily="34" charset="0"/>
              <a:cs typeface="Tahoma" pitchFamily="34" charset="0"/>
            </a:rPr>
            <a:t>satu</a:t>
          </a:r>
          <a:r>
            <a:rPr lang="en-US" sz="2800" b="0" kern="1200" dirty="0">
              <a:latin typeface="Tahoma" pitchFamily="34" charset="0"/>
              <a:ea typeface="Tahoma" pitchFamily="34" charset="0"/>
              <a:cs typeface="Tahoma" pitchFamily="34" charset="0"/>
            </a:rPr>
            <a:t> </a:t>
          </a:r>
          <a:r>
            <a:rPr lang="en-US" sz="2800" b="0" kern="1200" dirty="0" err="1">
              <a:latin typeface="Tahoma" pitchFamily="34" charset="0"/>
              <a:ea typeface="Tahoma" pitchFamily="34" charset="0"/>
              <a:cs typeface="Tahoma" pitchFamily="34" charset="0"/>
            </a:rPr>
            <a:t>lokasi</a:t>
          </a:r>
          <a:endParaRPr lang="id-ID" sz="2800" b="0" kern="1200" dirty="0">
            <a:latin typeface="Tahoma" pitchFamily="34" charset="0"/>
            <a:ea typeface="Tahoma" pitchFamily="34" charset="0"/>
            <a:cs typeface="Tahoma" pitchFamily="34" charset="0"/>
          </a:endParaRPr>
        </a:p>
      </dsp:txBody>
      <dsp:txXfrm>
        <a:off x="3905253" y="4304417"/>
        <a:ext cx="4408610" cy="10958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44CBE-E235-4AA8-B5F6-0E11F12420AC}">
      <dsp:nvSpPr>
        <dsp:cNvPr id="0" name=""/>
        <dsp:cNvSpPr/>
      </dsp:nvSpPr>
      <dsp:spPr>
        <a:xfrm>
          <a:off x="577864" y="0"/>
          <a:ext cx="6549127" cy="864096"/>
        </a:xfrm>
        <a:prstGeom prst="rightArrow">
          <a:avLst/>
        </a:prstGeom>
        <a:solidFill>
          <a:srgbClr val="002060"/>
        </a:solidFill>
        <a:ln>
          <a:noFill/>
        </a:ln>
        <a:effectLst/>
      </dsp:spPr>
      <dsp:style>
        <a:lnRef idx="0">
          <a:scrgbClr r="0" g="0" b="0"/>
        </a:lnRef>
        <a:fillRef idx="1">
          <a:scrgbClr r="0" g="0" b="0"/>
        </a:fillRef>
        <a:effectRef idx="1">
          <a:scrgbClr r="0" g="0" b="0"/>
        </a:effectRef>
        <a:fontRef idx="minor"/>
      </dsp:style>
    </dsp:sp>
    <dsp:sp modelId="{D32876FC-99C2-461D-BF41-5026F50836A3}">
      <dsp:nvSpPr>
        <dsp:cNvPr id="0" name=""/>
        <dsp:cNvSpPr/>
      </dsp:nvSpPr>
      <dsp:spPr>
        <a:xfrm>
          <a:off x="1584256" y="0"/>
          <a:ext cx="4931406" cy="864096"/>
        </a:xfrm>
        <a:prstGeom prst="roundRect">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id-ID" sz="1800" kern="1200" dirty="0">
              <a:solidFill>
                <a:schemeClr val="tx2"/>
              </a:solidFill>
              <a:latin typeface="Berlin Sans FB" pitchFamily="34" charset="0"/>
              <a:cs typeface="Times New Roman" pitchFamily="18" charset="0"/>
            </a:rPr>
            <a:t>PEMELIHARAAN ARSIP</a:t>
          </a:r>
          <a:endParaRPr lang="id-ID" sz="1800" kern="1200" dirty="0">
            <a:solidFill>
              <a:schemeClr val="tx2"/>
            </a:solidFill>
            <a:latin typeface="Berlin Sans FB" pitchFamily="34" charset="0"/>
          </a:endParaRPr>
        </a:p>
      </dsp:txBody>
      <dsp:txXfrm>
        <a:off x="1626438" y="42182"/>
        <a:ext cx="4847042" cy="779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C2AB8-4189-4EB9-BF3A-6E6F99CBEB92}">
      <dsp:nvSpPr>
        <dsp:cNvPr id="0" name=""/>
        <dsp:cNvSpPr/>
      </dsp:nvSpPr>
      <dsp:spPr>
        <a:xfrm>
          <a:off x="6387" y="1859107"/>
          <a:ext cx="1085963" cy="652215"/>
        </a:xfrm>
        <a:prstGeom prst="roundRect">
          <a:avLst>
            <a:gd name="adj" fmla="val 10000"/>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AKTIF</a:t>
          </a:r>
        </a:p>
      </dsp:txBody>
      <dsp:txXfrm>
        <a:off x="6387" y="1859107"/>
        <a:ext cx="1085963" cy="434385"/>
      </dsp:txXfrm>
    </dsp:sp>
    <dsp:sp modelId="{F95A36C5-F6EB-4AE2-8417-75E9E13E2A86}">
      <dsp:nvSpPr>
        <dsp:cNvPr id="0" name=""/>
        <dsp:cNvSpPr/>
      </dsp:nvSpPr>
      <dsp:spPr>
        <a:xfrm>
          <a:off x="228813" y="2293492"/>
          <a:ext cx="1085963" cy="64800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t>CENTRAL FILE</a:t>
          </a:r>
        </a:p>
      </dsp:txBody>
      <dsp:txXfrm>
        <a:off x="247792" y="2312471"/>
        <a:ext cx="1048005" cy="610042"/>
      </dsp:txXfrm>
    </dsp:sp>
    <dsp:sp modelId="{38A03649-E14E-4012-B99C-ED99A3FAC63B}">
      <dsp:nvSpPr>
        <dsp:cNvPr id="0" name=""/>
        <dsp:cNvSpPr/>
      </dsp:nvSpPr>
      <dsp:spPr>
        <a:xfrm>
          <a:off x="1256979" y="1941113"/>
          <a:ext cx="349011" cy="270373"/>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1256979" y="1995188"/>
        <a:ext cx="267899" cy="162223"/>
      </dsp:txXfrm>
    </dsp:sp>
    <dsp:sp modelId="{987D9C22-9884-4937-8AA4-BDF479B1A761}">
      <dsp:nvSpPr>
        <dsp:cNvPr id="0" name=""/>
        <dsp:cNvSpPr/>
      </dsp:nvSpPr>
      <dsp:spPr>
        <a:xfrm>
          <a:off x="1750863" y="1859107"/>
          <a:ext cx="1085963" cy="652215"/>
        </a:xfrm>
        <a:prstGeom prst="roundRect">
          <a:avLst>
            <a:gd name="adj" fmla="val 10000"/>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INAKTIF</a:t>
          </a:r>
        </a:p>
      </dsp:txBody>
      <dsp:txXfrm>
        <a:off x="1750863" y="1859107"/>
        <a:ext cx="1085963" cy="434385"/>
      </dsp:txXfrm>
    </dsp:sp>
    <dsp:sp modelId="{43EF7B09-B347-4E12-BB08-A4AE340812A8}">
      <dsp:nvSpPr>
        <dsp:cNvPr id="0" name=""/>
        <dsp:cNvSpPr/>
      </dsp:nvSpPr>
      <dsp:spPr>
        <a:xfrm>
          <a:off x="1973290" y="2293492"/>
          <a:ext cx="1085963" cy="64800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t>RECORDS CENTRE</a:t>
          </a:r>
        </a:p>
      </dsp:txBody>
      <dsp:txXfrm>
        <a:off x="1992269" y="2312471"/>
        <a:ext cx="1048005" cy="610042"/>
      </dsp:txXfrm>
    </dsp:sp>
    <dsp:sp modelId="{EB1118F8-BB2D-4C4D-A8D3-322A081E8001}">
      <dsp:nvSpPr>
        <dsp:cNvPr id="0" name=""/>
        <dsp:cNvSpPr/>
      </dsp:nvSpPr>
      <dsp:spPr>
        <a:xfrm>
          <a:off x="3001455" y="1941113"/>
          <a:ext cx="349011" cy="270373"/>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3001455" y="1995188"/>
        <a:ext cx="267899" cy="162223"/>
      </dsp:txXfrm>
    </dsp:sp>
    <dsp:sp modelId="{65B85C8E-E84D-448A-AA99-8A838A86E2A8}">
      <dsp:nvSpPr>
        <dsp:cNvPr id="0" name=""/>
        <dsp:cNvSpPr/>
      </dsp:nvSpPr>
      <dsp:spPr>
        <a:xfrm>
          <a:off x="3495340" y="1859107"/>
          <a:ext cx="1085963" cy="652215"/>
        </a:xfrm>
        <a:prstGeom prst="roundRect">
          <a:avLst>
            <a:gd name="adj" fmla="val 10000"/>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0000"/>
                <a:satMod val="120000"/>
                <a:lumMod val="99000"/>
              </a:schemeClr>
            </a:gs>
          </a:gsLst>
          <a:path path="circle">
            <a:fillToRect l="100000" t="100000" r="100000" b="100000"/>
          </a:path>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STATIS</a:t>
          </a:r>
        </a:p>
      </dsp:txBody>
      <dsp:txXfrm>
        <a:off x="3495340" y="1859107"/>
        <a:ext cx="1085963" cy="434385"/>
      </dsp:txXfrm>
    </dsp:sp>
    <dsp:sp modelId="{299391F6-04B0-4AD8-9039-66329F4DFEC9}">
      <dsp:nvSpPr>
        <dsp:cNvPr id="0" name=""/>
        <dsp:cNvSpPr/>
      </dsp:nvSpPr>
      <dsp:spPr>
        <a:xfrm>
          <a:off x="3717766" y="2293492"/>
          <a:ext cx="1085963" cy="64800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t>DEPO</a:t>
          </a:r>
        </a:p>
      </dsp:txBody>
      <dsp:txXfrm>
        <a:off x="3736745" y="2312471"/>
        <a:ext cx="1048005" cy="610042"/>
      </dsp:txXfrm>
    </dsp:sp>
    <dsp:sp modelId="{DCF30B46-36A0-4A20-8746-196DA65F96E8}">
      <dsp:nvSpPr>
        <dsp:cNvPr id="0" name=""/>
        <dsp:cNvSpPr/>
      </dsp:nvSpPr>
      <dsp:spPr>
        <a:xfrm rot="21448784">
          <a:off x="4745762" y="1902286"/>
          <a:ext cx="349349" cy="270373"/>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745801" y="1958144"/>
        <a:ext cx="268237" cy="162223"/>
      </dsp:txXfrm>
    </dsp:sp>
    <dsp:sp modelId="{2B6BCD23-5E3A-4530-993C-D5B9D163CA08}">
      <dsp:nvSpPr>
        <dsp:cNvPr id="0" name=""/>
        <dsp:cNvSpPr/>
      </dsp:nvSpPr>
      <dsp:spPr>
        <a:xfrm>
          <a:off x="5239816" y="1737209"/>
          <a:ext cx="3135904" cy="652215"/>
        </a:xfrm>
        <a:prstGeom prst="roundRect">
          <a:avLst>
            <a:gd name="adj" fmla="val 10000"/>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id-ID" sz="1000" kern="1200" dirty="0"/>
            <a:t>Untuk menjamin keamanaan fisik dan informasi arsip selama jangka waktu penyimpanan arsip berdasar JRA </a:t>
          </a:r>
        </a:p>
      </dsp:txBody>
      <dsp:txXfrm>
        <a:off x="5239816" y="1737209"/>
        <a:ext cx="3135904" cy="434385"/>
      </dsp:txXfrm>
    </dsp:sp>
    <dsp:sp modelId="{C6672266-0A31-4673-BBF4-F43181C96486}">
      <dsp:nvSpPr>
        <dsp:cNvPr id="0" name=""/>
        <dsp:cNvSpPr/>
      </dsp:nvSpPr>
      <dsp:spPr>
        <a:xfrm flipH="1">
          <a:off x="1940283" y="169450"/>
          <a:ext cx="3148034" cy="984763"/>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t" anchorCtr="0">
          <a:noAutofit/>
        </a:bodyPr>
        <a:lstStyle/>
        <a:p>
          <a:pPr marL="57150" lvl="1" indent="-57150" algn="l" defTabSz="222250">
            <a:lnSpc>
              <a:spcPct val="90000"/>
            </a:lnSpc>
            <a:spcBef>
              <a:spcPct val="0"/>
            </a:spcBef>
            <a:spcAft>
              <a:spcPct val="15000"/>
            </a:spcAft>
            <a:buChar char="•"/>
          </a:pPr>
          <a:r>
            <a:rPr lang="en-US" sz="500" kern="1200" dirty="0"/>
            <a:t>                                               </a:t>
          </a:r>
          <a:r>
            <a:rPr lang="en-US" sz="1200" kern="1200" dirty="0" err="1"/>
            <a:t>Penyimpanan</a:t>
          </a:r>
          <a:r>
            <a:rPr lang="en-US" sz="1200" kern="1200" dirty="0"/>
            <a:t> </a:t>
          </a:r>
          <a:r>
            <a:rPr lang="en-US" sz="1200" kern="1200" dirty="0" err="1"/>
            <a:t>Arsip</a:t>
          </a:r>
          <a:endParaRPr lang="en-ID" sz="1200" kern="1200" dirty="0"/>
        </a:p>
      </dsp:txBody>
      <dsp:txXfrm>
        <a:off x="1969126" y="198293"/>
        <a:ext cx="3090348" cy="9270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4">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8/20/2025</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6T03:49:10.7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24,'4'-4,"0"-4,1-3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6T03:49:11.33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6T03:49:12.5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6T03:49:10.7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24,'4'-4,"0"-4,1-3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6T03:49:11.33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6T03:49:12.5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8/20/2025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006DCB6-60DD-EF19-3046-8B14D915F2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2C8989DF-6AB8-8C8E-D132-29F3E7FA0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2404" name="Slide Number Placeholder 3">
            <a:extLst>
              <a:ext uri="{FF2B5EF4-FFF2-40B4-BE49-F238E27FC236}">
                <a16:creationId xmlns:a16="http://schemas.microsoft.com/office/drawing/2014/main" id="{C69AC2D1-FE9A-8F0A-90D8-0556EAF727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08B38B-3842-41A4-9594-13E4590626DD}"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3855853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42D078CA-6360-40CC-B659-DA0743F75CEA}" type="slidenum">
              <a:rPr lang="en-ID" smtClean="0"/>
              <a:t>22</a:t>
            </a:fld>
            <a:endParaRPr lang="en-ID"/>
          </a:p>
        </p:txBody>
      </p:sp>
    </p:spTree>
    <p:extLst>
      <p:ext uri="{BB962C8B-B14F-4D97-AF65-F5344CB8AC3E}">
        <p14:creationId xmlns:p14="http://schemas.microsoft.com/office/powerpoint/2010/main" val="2457781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ltLang="en-US"/>
          </a:p>
        </p:txBody>
      </p:sp>
      <p:sp>
        <p:nvSpPr>
          <p:cNvPr id="89092" name="Slide Number Placeholder 3"/>
          <p:cNvSpPr>
            <a:spLocks noGrp="1"/>
          </p:cNvSpPr>
          <p:nvPr>
            <p:ph type="sldNum" sz="quarter" idx="5"/>
          </p:nvPr>
        </p:nvSpPr>
        <p:spPr bwMode="auto">
          <a:ln>
            <a:miter lim="800000"/>
            <a:headEnd/>
            <a:tailEnd/>
          </a:ln>
        </p:spPr>
        <p:txBody>
          <a:bodyPr/>
          <a:lstStyle/>
          <a:p>
            <a:pPr>
              <a:defRPr/>
            </a:pPr>
            <a:fld id="{BF934819-1841-46A2-B084-09D719B5B08E}" type="slidenum">
              <a:rPr lang="id-ID" altLang="en-US" smtClean="0"/>
              <a:pPr>
                <a:defRPr/>
              </a:pPr>
              <a:t>27</a:t>
            </a:fld>
            <a:endParaRPr lang="id-ID" altLang="en-US"/>
          </a:p>
        </p:txBody>
      </p:sp>
    </p:spTree>
    <p:extLst>
      <p:ext uri="{BB962C8B-B14F-4D97-AF65-F5344CB8AC3E}">
        <p14:creationId xmlns:p14="http://schemas.microsoft.com/office/powerpoint/2010/main" val="14817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30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38</a:t>
            </a:fld>
            <a:endParaRPr lang="en-US"/>
          </a:p>
        </p:txBody>
      </p:sp>
    </p:spTree>
    <p:extLst>
      <p:ext uri="{BB962C8B-B14F-4D97-AF65-F5344CB8AC3E}">
        <p14:creationId xmlns:p14="http://schemas.microsoft.com/office/powerpoint/2010/main" val="343741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71174EAE-A248-469B-A61B-D2CE424EC1E1}" type="slidenum">
              <a:rPr lang="en-US" smtClean="0"/>
              <a:pPr>
                <a:defRPr/>
              </a:pPr>
              <a:t>48</a:t>
            </a:fld>
            <a:endParaRPr lang="en-US"/>
          </a:p>
        </p:txBody>
      </p:sp>
      <p:sp>
        <p:nvSpPr>
          <p:cNvPr id="1228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36FB7124-F3E6-43C7-B59D-A3FAB9B44503}" type="slidenum">
              <a:rPr lang="en-US" sz="1200"/>
              <a:pPr algn="r" eaLnBrk="1" hangingPunct="1"/>
              <a:t>48</a:t>
            </a:fld>
            <a:endParaRPr lang="en-US" sz="1200"/>
          </a:p>
        </p:txBody>
      </p:sp>
      <p:sp>
        <p:nvSpPr>
          <p:cNvPr id="122884" name="Rectangle 2"/>
          <p:cNvSpPr>
            <a:spLocks noGrp="1" noRot="1" noChangeAspect="1" noChangeArrowheads="1" noTextEdit="1"/>
          </p:cNvSpPr>
          <p:nvPr>
            <p:ph type="sldImg"/>
          </p:nvPr>
        </p:nvSpPr>
        <p:spPr>
          <a:xfrm>
            <a:off x="385763" y="687388"/>
            <a:ext cx="6091237" cy="3427412"/>
          </a:xfrm>
          <a:ln/>
        </p:spPr>
      </p:sp>
      <p:sp>
        <p:nvSpPr>
          <p:cNvPr id="122885"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d-ID">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id-ID" altLang="en-US"/>
          </a:p>
        </p:txBody>
      </p:sp>
      <p:sp>
        <p:nvSpPr>
          <p:cNvPr id="6144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DD22D-62A4-45CB-9E39-9490398AE2D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4278187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97908D4-7A8D-D4FE-BD44-45F869D7A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46C1CC2-6141-4F8A-9F07-16E82D25A804}" type="slidenum">
              <a:rPr lang="en-US" altLang="en-US" sz="1200" smtClean="0">
                <a:latin typeface="Arial" panose="020B0604020202020204" pitchFamily="34" charset="0"/>
              </a:rPr>
              <a:pPr/>
              <a:t>61</a:t>
            </a:fld>
            <a:endParaRPr lang="en-US" altLang="en-US" sz="1200">
              <a:latin typeface="Arial" panose="020B0604020202020204" pitchFamily="34" charset="0"/>
            </a:endParaRPr>
          </a:p>
        </p:txBody>
      </p:sp>
      <p:sp>
        <p:nvSpPr>
          <p:cNvPr id="65539" name="Rectangle 2">
            <a:extLst>
              <a:ext uri="{FF2B5EF4-FFF2-40B4-BE49-F238E27FC236}">
                <a16:creationId xmlns:a16="http://schemas.microsoft.com/office/drawing/2014/main" id="{B2B430E5-15C7-629E-50F7-8D2FA11E22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a:extLst>
              <a:ext uri="{FF2B5EF4-FFF2-40B4-BE49-F238E27FC236}">
                <a16:creationId xmlns:a16="http://schemas.microsoft.com/office/drawing/2014/main" id="{BB2E965E-FCBD-BE84-E3AB-26C3559083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D6BBD3B-8BB1-F964-A618-D6F82D60D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6F36D9-4FE2-4F82-BD50-853BCBBB6B84}" type="slidenum">
              <a:rPr lang="en-US" altLang="en-US" sz="1200" smtClean="0">
                <a:latin typeface="Arial" panose="020B0604020202020204" pitchFamily="34" charset="0"/>
              </a:rPr>
              <a:pPr/>
              <a:t>62</a:t>
            </a:fld>
            <a:endParaRPr lang="en-US" altLang="en-US" sz="1200">
              <a:latin typeface="Arial" panose="020B0604020202020204" pitchFamily="34" charset="0"/>
            </a:endParaRPr>
          </a:p>
        </p:txBody>
      </p:sp>
      <p:sp>
        <p:nvSpPr>
          <p:cNvPr id="67587" name="Rectangle 2">
            <a:extLst>
              <a:ext uri="{FF2B5EF4-FFF2-40B4-BE49-F238E27FC236}">
                <a16:creationId xmlns:a16="http://schemas.microsoft.com/office/drawing/2014/main" id="{99EA3C0A-C07B-D006-E560-666A4472C4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a:extLst>
              <a:ext uri="{FF2B5EF4-FFF2-40B4-BE49-F238E27FC236}">
                <a16:creationId xmlns:a16="http://schemas.microsoft.com/office/drawing/2014/main" id="{1B0DFE09-528D-233A-95D3-900FEBBB9A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909CFA6-DD17-818C-FDB4-EE1F379A05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F722987-0F6E-4DD1-B2C2-33352E801C3F}" type="slidenum">
              <a:rPr lang="en-US" altLang="en-US" sz="1200" smtClean="0">
                <a:latin typeface="Arial" panose="020B0604020202020204" pitchFamily="34" charset="0"/>
              </a:rPr>
              <a:pPr/>
              <a:t>63</a:t>
            </a:fld>
            <a:endParaRPr lang="en-US" altLang="en-US" sz="1200">
              <a:latin typeface="Arial" panose="020B0604020202020204" pitchFamily="34" charset="0"/>
            </a:endParaRPr>
          </a:p>
        </p:txBody>
      </p:sp>
      <p:sp>
        <p:nvSpPr>
          <p:cNvPr id="69635" name="Rectangle 2">
            <a:extLst>
              <a:ext uri="{FF2B5EF4-FFF2-40B4-BE49-F238E27FC236}">
                <a16:creationId xmlns:a16="http://schemas.microsoft.com/office/drawing/2014/main" id="{74820832-87D7-9B10-1637-A17F8955CC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a:extLst>
              <a:ext uri="{FF2B5EF4-FFF2-40B4-BE49-F238E27FC236}">
                <a16:creationId xmlns:a16="http://schemas.microsoft.com/office/drawing/2014/main" id="{1EE70395-F491-EDE7-DA31-F5CB2DAD66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43E29A1C-4B87-6832-9324-AC498AB5BE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B63FB0C-581B-427B-8403-D35B0FBF2308}" type="slidenum">
              <a:rPr lang="en-US" altLang="en-US" sz="1200" smtClean="0">
                <a:latin typeface="Arial" panose="020B0604020202020204" pitchFamily="34" charset="0"/>
              </a:rPr>
              <a:pPr/>
              <a:t>69</a:t>
            </a:fld>
            <a:endParaRPr lang="en-US" altLang="en-US" sz="1200">
              <a:latin typeface="Arial" panose="020B0604020202020204" pitchFamily="34" charset="0"/>
            </a:endParaRPr>
          </a:p>
        </p:txBody>
      </p:sp>
      <p:sp>
        <p:nvSpPr>
          <p:cNvPr id="78851" name="Rectangle 2">
            <a:extLst>
              <a:ext uri="{FF2B5EF4-FFF2-40B4-BE49-F238E27FC236}">
                <a16:creationId xmlns:a16="http://schemas.microsoft.com/office/drawing/2014/main" id="{2304BBA4-5045-4121-EF5B-34F5EA56FA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a:extLst>
              <a:ext uri="{FF2B5EF4-FFF2-40B4-BE49-F238E27FC236}">
                <a16:creationId xmlns:a16="http://schemas.microsoft.com/office/drawing/2014/main" id="{324EB3C2-41BC-7512-BB2E-9C5FB978F1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a:t>
            </a:fld>
            <a:endParaRPr lang="en-US" dirty="0"/>
          </a:p>
        </p:txBody>
      </p:sp>
    </p:spTree>
    <p:extLst>
      <p:ext uri="{BB962C8B-B14F-4D97-AF65-F5344CB8AC3E}">
        <p14:creationId xmlns:p14="http://schemas.microsoft.com/office/powerpoint/2010/main" val="1862146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5C541E2-0C98-CDA3-0F2B-7A61CB6C28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D228532-3BD2-4296-A2B5-A055701F4060}" type="slidenum">
              <a:rPr lang="en-US" altLang="en-US" sz="1200" smtClean="0">
                <a:latin typeface="Arial" panose="020B0604020202020204" pitchFamily="34" charset="0"/>
              </a:rPr>
              <a:pPr/>
              <a:t>70</a:t>
            </a:fld>
            <a:endParaRPr lang="en-US" altLang="en-US" sz="1200">
              <a:latin typeface="Arial" panose="020B0604020202020204" pitchFamily="34" charset="0"/>
            </a:endParaRPr>
          </a:p>
        </p:txBody>
      </p:sp>
      <p:sp>
        <p:nvSpPr>
          <p:cNvPr id="80899" name="Rectangle 2">
            <a:extLst>
              <a:ext uri="{FF2B5EF4-FFF2-40B4-BE49-F238E27FC236}">
                <a16:creationId xmlns:a16="http://schemas.microsoft.com/office/drawing/2014/main" id="{15BD475D-51AF-74DE-7D96-6CA7AB3C45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1A6C2066-4E70-2AA0-4887-2F03762F2C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C199489F-150D-24C3-64CB-2CAD5E546E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DE09194-32C3-479A-8ACB-086106E2CAA0}" type="slidenum">
              <a:rPr lang="en-US" altLang="en-US" sz="1200" smtClean="0">
                <a:latin typeface="Arial" panose="020B0604020202020204" pitchFamily="34" charset="0"/>
              </a:rPr>
              <a:pPr/>
              <a:t>71</a:t>
            </a:fld>
            <a:endParaRPr lang="en-US" altLang="en-US" sz="1200">
              <a:latin typeface="Arial" panose="020B0604020202020204" pitchFamily="34" charset="0"/>
            </a:endParaRPr>
          </a:p>
        </p:txBody>
      </p:sp>
      <p:sp>
        <p:nvSpPr>
          <p:cNvPr id="82947" name="Rectangle 2">
            <a:extLst>
              <a:ext uri="{FF2B5EF4-FFF2-40B4-BE49-F238E27FC236}">
                <a16:creationId xmlns:a16="http://schemas.microsoft.com/office/drawing/2014/main" id="{F94D08C0-89A4-8879-4E4A-4F075B660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AF392B71-AAEE-2BFD-2A80-D218AEDBCB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7CF3D4C-9483-5AC2-BEF0-C9DB530239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5AB1E26A-7C28-92B4-E480-40FB13F540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78F15F63-166F-7075-BA26-B7FA35810D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B9C0A0-FB1E-48E0-8AAB-1489AA8884D0}" type="slidenum">
              <a:rPr lang="en-US" altLang="en-US">
                <a:latin typeface="Calibri" panose="020F0502020204030204" pitchFamily="34" charset="0"/>
              </a:rPr>
              <a:pPr/>
              <a:t>90</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A12C3207-0E52-42FB-A575-4901B81A3D02}" type="slidenum">
              <a:rPr lang="id-ID" smtClean="0"/>
              <a:t>102</a:t>
            </a:fld>
            <a:endParaRPr lang="id-ID"/>
          </a:p>
        </p:txBody>
      </p:sp>
    </p:spTree>
    <p:extLst>
      <p:ext uri="{BB962C8B-B14F-4D97-AF65-F5344CB8AC3E}">
        <p14:creationId xmlns:p14="http://schemas.microsoft.com/office/powerpoint/2010/main" val="2681344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d-ID">
              <a:latin typeface="Arial" pitchFamily="34" charset="0"/>
              <a:cs typeface="Arial" pitchFamily="34" charset="0"/>
            </a:endParaRPr>
          </a:p>
        </p:txBody>
      </p:sp>
      <p:sp>
        <p:nvSpPr>
          <p:cNvPr id="372740" name="Slide Number Placeholder 3"/>
          <p:cNvSpPr>
            <a:spLocks noGrp="1"/>
          </p:cNvSpPr>
          <p:nvPr>
            <p:ph type="sldNum" sz="quarter" idx="5"/>
          </p:nvPr>
        </p:nvSpPr>
        <p:spPr/>
        <p:txBody>
          <a:bodyPr/>
          <a:lstStyle/>
          <a:p>
            <a:pPr>
              <a:defRPr/>
            </a:pPr>
            <a:fld id="{19740E32-A224-44DA-8E76-E8714F629C7F}" type="slidenum">
              <a:rPr lang="en-US" smtClean="0"/>
              <a:pPr>
                <a:defRPr/>
              </a:pPr>
              <a:t>106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42D078CA-6360-40CC-B659-DA0743F75CEA}" type="slidenum">
              <a:rPr lang="en-ID" smtClean="0"/>
              <a:t>117</a:t>
            </a:fld>
            <a:endParaRPr lang="en-ID"/>
          </a:p>
        </p:txBody>
      </p:sp>
    </p:spTree>
    <p:extLst>
      <p:ext uri="{BB962C8B-B14F-4D97-AF65-F5344CB8AC3E}">
        <p14:creationId xmlns:p14="http://schemas.microsoft.com/office/powerpoint/2010/main" val="2146149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A12C3207-0E52-42FB-A575-4901B81A3D02}" type="slidenum">
              <a:rPr lang="id-ID" smtClean="0"/>
              <a:t>119</a:t>
            </a:fld>
            <a:endParaRPr lang="id-ID"/>
          </a:p>
        </p:txBody>
      </p:sp>
    </p:spTree>
    <p:extLst>
      <p:ext uri="{BB962C8B-B14F-4D97-AF65-F5344CB8AC3E}">
        <p14:creationId xmlns:p14="http://schemas.microsoft.com/office/powerpoint/2010/main" val="268134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3</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374389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303174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FF4B6-F582-3CE8-8CE8-880DA5385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B1752-0E9D-66BD-644E-DB3D3B545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A1988-1B28-D142-F97A-4C282FD7CF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8E37AA-6976-12D0-DF09-4C149E1EBBDB}"/>
              </a:ext>
            </a:extLst>
          </p:cNvPr>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39574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id-ID">
              <a:latin typeface="Calibri" pitchFamily="34" charset="0"/>
            </a:endParaRPr>
          </a:p>
        </p:txBody>
      </p:sp>
      <p:sp>
        <p:nvSpPr>
          <p:cNvPr id="70660" name="Slide Number Placeholder 3"/>
          <p:cNvSpPr>
            <a:spLocks noGrp="1"/>
          </p:cNvSpPr>
          <p:nvPr>
            <p:ph type="sldNum" sz="quarter" idx="5"/>
          </p:nvPr>
        </p:nvSpPr>
        <p:spPr/>
        <p:txBody>
          <a:bodyPr/>
          <a:lstStyle/>
          <a:p>
            <a:pPr>
              <a:defRPr/>
            </a:pPr>
            <a:fld id="{D5EEBAED-20CC-409D-8975-C6F0B2128555}" type="slidenum">
              <a:rPr lang="en-US" smtClean="0"/>
              <a:pPr>
                <a:defRPr/>
              </a:pPr>
              <a:t>15</a:t>
            </a:fld>
            <a:endParaRPr lang="en-US"/>
          </a:p>
        </p:txBody>
      </p:sp>
    </p:spTree>
    <p:extLst>
      <p:ext uri="{BB962C8B-B14F-4D97-AF65-F5344CB8AC3E}">
        <p14:creationId xmlns:p14="http://schemas.microsoft.com/office/powerpoint/2010/main" val="346530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id-ID"/>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7185" indent="-287379">
              <a:defRPr>
                <a:solidFill>
                  <a:schemeClr val="tx1"/>
                </a:solidFill>
                <a:latin typeface="Arial" charset="0"/>
              </a:defRPr>
            </a:lvl2pPr>
            <a:lvl3pPr marL="1149515" indent="-229903">
              <a:defRPr>
                <a:solidFill>
                  <a:schemeClr val="tx1"/>
                </a:solidFill>
                <a:latin typeface="Arial" charset="0"/>
              </a:defRPr>
            </a:lvl3pPr>
            <a:lvl4pPr marL="1609321" indent="-229903">
              <a:defRPr>
                <a:solidFill>
                  <a:schemeClr val="tx1"/>
                </a:solidFill>
                <a:latin typeface="Arial" charset="0"/>
              </a:defRPr>
            </a:lvl4pPr>
            <a:lvl5pPr marL="2069127" indent="-229903">
              <a:defRPr>
                <a:solidFill>
                  <a:schemeClr val="tx1"/>
                </a:solidFill>
                <a:latin typeface="Arial" charset="0"/>
              </a:defRPr>
            </a:lvl5pPr>
            <a:lvl6pPr marL="2528933" indent="-229903" eaLnBrk="0" fontAlgn="base" hangingPunct="0">
              <a:spcBef>
                <a:spcPct val="0"/>
              </a:spcBef>
              <a:spcAft>
                <a:spcPct val="0"/>
              </a:spcAft>
              <a:defRPr>
                <a:solidFill>
                  <a:schemeClr val="tx1"/>
                </a:solidFill>
                <a:latin typeface="Arial" charset="0"/>
              </a:defRPr>
            </a:lvl6pPr>
            <a:lvl7pPr marL="2988739" indent="-229903" eaLnBrk="0" fontAlgn="base" hangingPunct="0">
              <a:spcBef>
                <a:spcPct val="0"/>
              </a:spcBef>
              <a:spcAft>
                <a:spcPct val="0"/>
              </a:spcAft>
              <a:defRPr>
                <a:solidFill>
                  <a:schemeClr val="tx1"/>
                </a:solidFill>
                <a:latin typeface="Arial" charset="0"/>
              </a:defRPr>
            </a:lvl7pPr>
            <a:lvl8pPr marL="3448545" indent="-229903" eaLnBrk="0" fontAlgn="base" hangingPunct="0">
              <a:spcBef>
                <a:spcPct val="0"/>
              </a:spcBef>
              <a:spcAft>
                <a:spcPct val="0"/>
              </a:spcAft>
              <a:defRPr>
                <a:solidFill>
                  <a:schemeClr val="tx1"/>
                </a:solidFill>
                <a:latin typeface="Arial" charset="0"/>
              </a:defRPr>
            </a:lvl8pPr>
            <a:lvl9pPr marL="3908351" indent="-229903" eaLnBrk="0" fontAlgn="base" hangingPunct="0">
              <a:spcBef>
                <a:spcPct val="0"/>
              </a:spcBef>
              <a:spcAft>
                <a:spcPct val="0"/>
              </a:spcAft>
              <a:defRPr>
                <a:solidFill>
                  <a:schemeClr val="tx1"/>
                </a:solidFill>
                <a:latin typeface="Arial" charset="0"/>
              </a:defRPr>
            </a:lvl9pPr>
          </a:lstStyle>
          <a:p>
            <a:fld id="{1DADC9A0-79A9-4F52-A1CB-4DC9C3C1CAD8}" type="slidenum">
              <a:rPr lang="en-US" altLang="id-ID">
                <a:latin typeface="Times New Roman" pitchFamily="18" charset="0"/>
              </a:rPr>
              <a:pPr/>
              <a:t>18</a:t>
            </a:fld>
            <a:endParaRPr lang="en-US" altLang="id-ID">
              <a:latin typeface="Times New Roman" pitchFamily="18" charset="0"/>
            </a:endParaRPr>
          </a:p>
        </p:txBody>
      </p:sp>
    </p:spTree>
    <p:extLst>
      <p:ext uri="{BB962C8B-B14F-4D97-AF65-F5344CB8AC3E}">
        <p14:creationId xmlns:p14="http://schemas.microsoft.com/office/powerpoint/2010/main" val="234193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ltLang="id-ID"/>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7185" indent="-287379">
              <a:defRPr>
                <a:solidFill>
                  <a:schemeClr val="tx1"/>
                </a:solidFill>
                <a:latin typeface="Arial" charset="0"/>
              </a:defRPr>
            </a:lvl2pPr>
            <a:lvl3pPr marL="1149515" indent="-229903">
              <a:defRPr>
                <a:solidFill>
                  <a:schemeClr val="tx1"/>
                </a:solidFill>
                <a:latin typeface="Arial" charset="0"/>
              </a:defRPr>
            </a:lvl3pPr>
            <a:lvl4pPr marL="1609321" indent="-229903">
              <a:defRPr>
                <a:solidFill>
                  <a:schemeClr val="tx1"/>
                </a:solidFill>
                <a:latin typeface="Arial" charset="0"/>
              </a:defRPr>
            </a:lvl4pPr>
            <a:lvl5pPr marL="2069127" indent="-229903">
              <a:defRPr>
                <a:solidFill>
                  <a:schemeClr val="tx1"/>
                </a:solidFill>
                <a:latin typeface="Arial" charset="0"/>
              </a:defRPr>
            </a:lvl5pPr>
            <a:lvl6pPr marL="2528933" indent="-229903" eaLnBrk="0" fontAlgn="base" hangingPunct="0">
              <a:spcBef>
                <a:spcPct val="0"/>
              </a:spcBef>
              <a:spcAft>
                <a:spcPct val="0"/>
              </a:spcAft>
              <a:defRPr>
                <a:solidFill>
                  <a:schemeClr val="tx1"/>
                </a:solidFill>
                <a:latin typeface="Arial" charset="0"/>
              </a:defRPr>
            </a:lvl6pPr>
            <a:lvl7pPr marL="2988739" indent="-229903" eaLnBrk="0" fontAlgn="base" hangingPunct="0">
              <a:spcBef>
                <a:spcPct val="0"/>
              </a:spcBef>
              <a:spcAft>
                <a:spcPct val="0"/>
              </a:spcAft>
              <a:defRPr>
                <a:solidFill>
                  <a:schemeClr val="tx1"/>
                </a:solidFill>
                <a:latin typeface="Arial" charset="0"/>
              </a:defRPr>
            </a:lvl7pPr>
            <a:lvl8pPr marL="3448545" indent="-229903" eaLnBrk="0" fontAlgn="base" hangingPunct="0">
              <a:spcBef>
                <a:spcPct val="0"/>
              </a:spcBef>
              <a:spcAft>
                <a:spcPct val="0"/>
              </a:spcAft>
              <a:defRPr>
                <a:solidFill>
                  <a:schemeClr val="tx1"/>
                </a:solidFill>
                <a:latin typeface="Arial" charset="0"/>
              </a:defRPr>
            </a:lvl8pPr>
            <a:lvl9pPr marL="3908351" indent="-229903" eaLnBrk="0" fontAlgn="base" hangingPunct="0">
              <a:spcBef>
                <a:spcPct val="0"/>
              </a:spcBef>
              <a:spcAft>
                <a:spcPct val="0"/>
              </a:spcAft>
              <a:defRPr>
                <a:solidFill>
                  <a:schemeClr val="tx1"/>
                </a:solidFill>
                <a:latin typeface="Arial" charset="0"/>
              </a:defRPr>
            </a:lvl9pPr>
          </a:lstStyle>
          <a:p>
            <a:fld id="{8B24F86A-3598-4F92-B87F-DA6D8D4E3184}" type="slidenum">
              <a:rPr lang="en-US" altLang="id-ID">
                <a:latin typeface="Times New Roman" pitchFamily="18" charset="0"/>
              </a:rPr>
              <a:pPr/>
              <a:t>19</a:t>
            </a:fld>
            <a:endParaRPr lang="en-US" altLang="id-ID">
              <a:latin typeface="Times New Roman" pitchFamily="18" charset="0"/>
            </a:endParaRPr>
          </a:p>
        </p:txBody>
      </p:sp>
    </p:spTree>
    <p:extLst>
      <p:ext uri="{BB962C8B-B14F-4D97-AF65-F5344CB8AC3E}">
        <p14:creationId xmlns:p14="http://schemas.microsoft.com/office/powerpoint/2010/main" val="4051548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33062062"/>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352365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9/8/20XX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1" y="825689"/>
            <a:ext cx="7685728" cy="3741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30" y="825687"/>
            <a:ext cx="5957384" cy="3741551"/>
          </a:xfrm>
        </p:spPr>
        <p:txBody>
          <a:bodyPr tIns="182880" anchor="ctr" anchorCtr="0">
            <a:noAutofit/>
          </a:bodyPr>
          <a:lstStyle>
            <a:lvl1pPr>
              <a:lnSpc>
                <a:spcPct val="100000"/>
              </a:lnSpc>
              <a:defRPr sz="40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360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p:nvPr>
        </p:nvSpPr>
        <p:spPr>
          <a:xfrm>
            <a:off x="7710836" y="-2"/>
            <a:ext cx="44811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marL="0" indent="0" algn="ctr">
              <a:buNone/>
              <a:defRPr sz="1400"/>
            </a:lvl1pPr>
          </a:lstStyle>
          <a:p>
            <a:r>
              <a:rPr lang="en-US"/>
              <a:t>Click icon to add picture</a:t>
            </a: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42498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143079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 Sub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8" y="1034477"/>
            <a:ext cx="9380431" cy="2614551"/>
          </a:xfrm>
        </p:spPr>
        <p:txBody>
          <a:bodyPr anchor="b"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EF94ADB5-E70F-B672-CBEB-D8194AEA79D5}"/>
              </a:ext>
            </a:extLst>
          </p:cNvPr>
          <p:cNvSpPr>
            <a:spLocks noGrp="1"/>
          </p:cNvSpPr>
          <p:nvPr>
            <p:ph type="body" sz="quarter" idx="10" hasCustomPrompt="1"/>
          </p:nvPr>
        </p:nvSpPr>
        <p:spPr>
          <a:xfrm>
            <a:off x="1386177" y="3649028"/>
            <a:ext cx="9380431" cy="2164715"/>
          </a:xfrm>
        </p:spPr>
        <p:txBody>
          <a:bodyPr anchor="t"/>
          <a:lstStyle>
            <a:lvl1pPr marL="0" indent="0">
              <a:lnSpc>
                <a:spcPct val="125000"/>
              </a:lnSpc>
              <a:buNone/>
              <a:defRPr lang="en-US" sz="2400" b="0" kern="1200" spc="150" baseline="0" dirty="0" smtClean="0">
                <a:solidFill>
                  <a:schemeClr val="bg1"/>
                </a:solidFill>
                <a:latin typeface="+mn-lt"/>
                <a:ea typeface="+mn-ea"/>
                <a:cs typeface="+mn-cs"/>
              </a:defRPr>
            </a:lvl1pPr>
            <a:lvl2pPr>
              <a:defRPr lang="en-US" sz="2400" b="0" kern="1200" spc="150" baseline="0" dirty="0" smtClean="0">
                <a:solidFill>
                  <a:schemeClr val="bg1"/>
                </a:solidFill>
                <a:latin typeface="+mn-lt"/>
                <a:ea typeface="+mn-ea"/>
                <a:cs typeface="+mn-cs"/>
              </a:defRPr>
            </a:lvl2pPr>
            <a:lvl3pPr>
              <a:defRPr lang="en-US" sz="2400" b="0" kern="1200" spc="150" baseline="0" dirty="0" smtClean="0">
                <a:solidFill>
                  <a:schemeClr val="bg1"/>
                </a:solidFill>
                <a:latin typeface="+mn-lt"/>
                <a:ea typeface="+mn-ea"/>
                <a:cs typeface="+mn-cs"/>
              </a:defRPr>
            </a:lvl3pPr>
            <a:lvl4pPr>
              <a:defRPr lang="en-US" sz="2400" b="0" kern="1200" spc="150" baseline="0" dirty="0" smtClean="0">
                <a:solidFill>
                  <a:schemeClr val="bg1"/>
                </a:solidFill>
                <a:latin typeface="+mn-lt"/>
                <a:ea typeface="+mn-ea"/>
                <a:cs typeface="+mn-cs"/>
              </a:defRPr>
            </a:lvl4pPr>
            <a:lvl5pPr>
              <a:defRPr lang="en-US" sz="2400" b="0" kern="1200" spc="150" baseline="0" dirty="0">
                <a:solidFill>
                  <a:schemeClr val="bg1"/>
                </a:solidFill>
                <a:latin typeface="+mn-lt"/>
                <a:ea typeface="+mn-ea"/>
                <a:cs typeface="+mn-cs"/>
              </a:defRPr>
            </a:lvl5pPr>
          </a:lstStyle>
          <a:p>
            <a:pPr lvl="0"/>
            <a:r>
              <a:rPr lang="en-US" dirty="0"/>
              <a:t>Click to add text</a:t>
            </a:r>
          </a:p>
        </p:txBody>
      </p:sp>
    </p:spTree>
    <p:extLst>
      <p:ext uri="{BB962C8B-B14F-4D97-AF65-F5344CB8AC3E}">
        <p14:creationId xmlns:p14="http://schemas.microsoft.com/office/powerpoint/2010/main" val="193573882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2167" y="228602"/>
            <a:ext cx="11387667" cy="184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77941"/>
            <a:ext cx="2804160" cy="369332"/>
          </a:xfrm>
        </p:spPr>
        <p:txBody>
          <a:bodyPr/>
          <a:lstStyle>
            <a:lvl1pPr>
              <a:defRPr/>
            </a:lvl1pPr>
          </a:lstStyle>
          <a:p>
            <a:pPr>
              <a:defRPr/>
            </a:pPr>
            <a:endParaRPr lang="en-US"/>
          </a:p>
        </p:txBody>
      </p:sp>
      <p:sp>
        <p:nvSpPr>
          <p:cNvPr id="4" name="Footer Placeholder 21"/>
          <p:cNvSpPr>
            <a:spLocks noGrp="1"/>
          </p:cNvSpPr>
          <p:nvPr>
            <p:ph type="ftr" sz="quarter" idx="11"/>
          </p:nvPr>
        </p:nvSpPr>
        <p:spPr>
          <a:xfrm>
            <a:off x="4145280" y="6377941"/>
            <a:ext cx="3901440" cy="369332"/>
          </a:xfrm>
        </p:spPr>
        <p:txBody>
          <a:bodyPr/>
          <a:lstStyle>
            <a:lvl1pPr>
              <a:defRPr/>
            </a:lvl1pPr>
          </a:lstStyle>
          <a:p>
            <a:pPr>
              <a:defRPr/>
            </a:pPr>
            <a:endParaRPr lang="en-US"/>
          </a:p>
        </p:txBody>
      </p:sp>
      <p:sp>
        <p:nvSpPr>
          <p:cNvPr id="5" name="Slide Number Placeholder 17"/>
          <p:cNvSpPr>
            <a:spLocks noGrp="1"/>
          </p:cNvSpPr>
          <p:nvPr>
            <p:ph type="sldNum" sz="quarter" idx="12"/>
          </p:nvPr>
        </p:nvSpPr>
        <p:spPr>
          <a:xfrm>
            <a:off x="8778240" y="6377941"/>
            <a:ext cx="2804160" cy="369332"/>
          </a:xfrm>
        </p:spPr>
        <p:txBody>
          <a:bodyPr/>
          <a:lstStyle>
            <a:lvl1pPr>
              <a:defRPr/>
            </a:lvl1pPr>
          </a:lstStyle>
          <a:p>
            <a:pPr>
              <a:defRPr/>
            </a:pPr>
            <a:fld id="{0EFFFE1D-0F3E-41D0-9EF5-2B24D8E60E90}" type="slidenum">
              <a:rPr lang="en-US"/>
              <a:pPr>
                <a:defRPr/>
              </a:pPr>
              <a:t>‹#›</a:t>
            </a:fld>
            <a:endParaRPr lang="en-US"/>
          </a:p>
        </p:txBody>
      </p:sp>
    </p:spTree>
    <p:extLst>
      <p:ext uri="{BB962C8B-B14F-4D97-AF65-F5344CB8AC3E}">
        <p14:creationId xmlns:p14="http://schemas.microsoft.com/office/powerpoint/2010/main" val="3185125068"/>
      </p:ext>
    </p:extLst>
  </p:cSld>
  <p:clrMapOvr>
    <a:masterClrMapping/>
  </p:clrMapOvr>
  <p:transition>
    <p:pull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313366"/>
                </a:solidFill>
                <a:latin typeface="Verdana"/>
                <a:cs typeface="Verdana"/>
              </a:defRPr>
            </a:lvl1pPr>
          </a:lstStyle>
          <a:p>
            <a:endParaRPr/>
          </a:p>
        </p:txBody>
      </p:sp>
      <p:sp>
        <p:nvSpPr>
          <p:cNvPr id="3" name="Holder 3"/>
          <p:cNvSpPr>
            <a:spLocks noGrp="1"/>
          </p:cNvSpPr>
          <p:nvPr>
            <p:ph sz="half" idx="2"/>
          </p:nvPr>
        </p:nvSpPr>
        <p:spPr>
          <a:xfrm>
            <a:off x="609600" y="3660430"/>
            <a:ext cx="5303520" cy="3600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3660430"/>
            <a:ext cx="5303520" cy="3600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34865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364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208494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7585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8/20/2025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38225541"/>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04140893"/>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endParaRPr lang="en-US" dirty="0"/>
          </a:p>
        </p:txBody>
      </p:sp>
    </p:spTree>
    <p:extLst>
      <p:ext uri="{BB962C8B-B14F-4D97-AF65-F5344CB8AC3E}">
        <p14:creationId xmlns:p14="http://schemas.microsoft.com/office/powerpoint/2010/main" val="13706319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2" r:id="rId14"/>
    <p:sldLayoutId id="2147483682" r:id="rId15"/>
    <p:sldLayoutId id="2147483703" r:id="rId16"/>
    <p:sldLayoutId id="2147483704" r:id="rId17"/>
    <p:sldLayoutId id="2147483705" r:id="rId18"/>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11.jpg"/><Relationship Id="rId3" Type="http://schemas.openxmlformats.org/officeDocument/2006/relationships/customXml" Target="../ink/ink1.xml"/><Relationship Id="rId12" Type="http://schemas.openxmlformats.org/officeDocument/2006/relationships/image" Target="../media/image75.png"/><Relationship Id="rId2" Type="http://schemas.openxmlformats.org/officeDocument/2006/relationships/notesSlide" Target="../notesSlides/notesSlide23.xml"/><Relationship Id="rId16" Type="http://schemas.openxmlformats.org/officeDocument/2006/relationships/image" Target="../media/image77.jpeg"/><Relationship Id="rId1" Type="http://schemas.openxmlformats.org/officeDocument/2006/relationships/slideLayout" Target="../slideLayouts/slideLayout2.xml"/><Relationship Id="rId11" Type="http://schemas.openxmlformats.org/officeDocument/2006/relationships/customXml" Target="../ink/ink3.xml"/><Relationship Id="rId15" Type="http://schemas.openxmlformats.org/officeDocument/2006/relationships/image" Target="../media/image76.emf"/><Relationship Id="rId10" Type="http://schemas.openxmlformats.org/officeDocument/2006/relationships/image" Target="../media/image740.png"/><Relationship Id="rId9" Type="http://schemas.openxmlformats.org/officeDocument/2006/relationships/customXml" Target="../ink/ink2.xml"/><Relationship Id="rId14" Type="http://schemas.openxmlformats.org/officeDocument/2006/relationships/image" Target="../media/image75.jpg"/></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chart" Target="../charts/chart1.xm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chart" Target="../charts/chart2.xml"/><Relationship Id="rId4" Type="http://schemas.openxmlformats.org/officeDocument/2006/relationships/image" Target="../media/image83.png"/><Relationship Id="rId9" Type="http://schemas.openxmlformats.org/officeDocument/2006/relationships/image" Target="../media/image87.png"/></Relationships>
</file>

<file path=ppt/slides/_rels/slide1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5.jpg"/><Relationship Id="rId3" Type="http://schemas.openxmlformats.org/officeDocument/2006/relationships/customXml" Target="../ink/ink4.xml"/><Relationship Id="rId12"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11" Type="http://schemas.openxmlformats.org/officeDocument/2006/relationships/customXml" Target="../ink/ink6.xml"/><Relationship Id="rId15" Type="http://schemas.openxmlformats.org/officeDocument/2006/relationships/image" Target="../media/image11.jpg"/><Relationship Id="rId10" Type="http://schemas.openxmlformats.org/officeDocument/2006/relationships/image" Target="../media/image710.png"/><Relationship Id="rId9" Type="http://schemas.openxmlformats.org/officeDocument/2006/relationships/customXml" Target="../ink/ink5.xml"/><Relationship Id="rId14" Type="http://schemas.openxmlformats.org/officeDocument/2006/relationships/image" Target="../media/image7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7.xml"/><Relationship Id="rId5" Type="http://schemas.openxmlformats.org/officeDocument/2006/relationships/image" Target="../media/image47.jpg"/><Relationship Id="rId4" Type="http://schemas.openxmlformats.org/officeDocument/2006/relationships/image" Target="../media/image46.jpg"/></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p:txBody>
          <a:bodyPr vert="horz" lIns="109728" tIns="109728" rIns="109728" bIns="91440" rtlCol="0" anchor="ctr">
            <a:normAutofit/>
          </a:bodyPr>
          <a:lstStyle/>
          <a:p>
            <a:pPr algn="ctr"/>
            <a:r>
              <a:rPr lang="en-US" sz="1600" dirty="0"/>
              <a:t>PENGANTAR KERASIPAN </a:t>
            </a:r>
            <a:br>
              <a:rPr lang="en-US" sz="1600" dirty="0"/>
            </a:br>
            <a:br>
              <a:rPr lang="en-US" sz="1200" dirty="0"/>
            </a:br>
            <a:r>
              <a:rPr lang="en-US" sz="1200" dirty="0" err="1"/>
              <a:t>pelatihan</a:t>
            </a:r>
            <a:r>
              <a:rPr lang="en-US" sz="1200" dirty="0"/>
              <a:t> </a:t>
            </a:r>
            <a:r>
              <a:rPr lang="en-US" sz="1200" dirty="0" err="1"/>
              <a:t>kepemimpinan</a:t>
            </a:r>
            <a:r>
              <a:rPr lang="en-US" sz="1200" dirty="0"/>
              <a:t> </a:t>
            </a:r>
            <a:r>
              <a:rPr lang="en-US" sz="1200" dirty="0" err="1"/>
              <a:t>nasional</a:t>
            </a:r>
            <a:r>
              <a:rPr lang="en-US" sz="1200" dirty="0"/>
              <a:t> TK II, 2005 Angkatan xvi</a:t>
            </a:r>
            <a:br>
              <a:rPr lang="en-US" sz="1200" dirty="0"/>
            </a:br>
            <a:r>
              <a:rPr lang="en-US" sz="1200" dirty="0"/>
              <a:t>“STRATEGI KEPEMIMPINAN VISIONER DALAM MENDUKUNG SWASEMBADA PANGAN UNTUK MEWUJUDKAN STABILITAS DAN KEAMANAN”</a:t>
            </a:r>
            <a:br>
              <a:rPr lang="en-US" sz="1200" dirty="0"/>
            </a:br>
            <a:br>
              <a:rPr lang="en-US" sz="1200" dirty="0"/>
            </a:br>
            <a:br>
              <a:rPr lang="en-US" sz="1800" dirty="0"/>
            </a:br>
            <a:br>
              <a:rPr lang="en-US" sz="1800" dirty="0"/>
            </a:br>
            <a:br>
              <a:rPr lang="en-US" sz="1800" dirty="0"/>
            </a:br>
            <a:br>
              <a:rPr lang="en-US" sz="1800" dirty="0"/>
            </a:br>
            <a:r>
              <a:rPr lang="en-US" sz="1400" dirty="0" err="1"/>
              <a:t>Iyos</a:t>
            </a:r>
            <a:r>
              <a:rPr lang="en-US" sz="1400" dirty="0"/>
              <a:t> </a:t>
            </a:r>
            <a:r>
              <a:rPr lang="en-US" sz="1400" dirty="0" err="1"/>
              <a:t>rosidah</a:t>
            </a:r>
            <a:r>
              <a:rPr lang="en-US" sz="1400" dirty="0"/>
              <a:t>, sap., </a:t>
            </a:r>
            <a:r>
              <a:rPr lang="en-US" sz="1400" dirty="0" err="1"/>
              <a:t>mhum</a:t>
            </a:r>
            <a:r>
              <a:rPr lang="en-US" sz="1400" dirty="0"/>
              <a:t>.</a:t>
            </a:r>
            <a:br>
              <a:rPr lang="en-US" sz="1400" dirty="0"/>
            </a:br>
            <a:r>
              <a:rPr lang="en-US" sz="1400" dirty="0"/>
              <a:t>20 AGUSTUS 2025</a:t>
            </a:r>
          </a:p>
        </p:txBody>
      </p:sp>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63D8-37AA-D886-AE9F-FB0601CC3AD9}"/>
              </a:ext>
            </a:extLst>
          </p:cNvPr>
          <p:cNvSpPr>
            <a:spLocks noGrp="1"/>
          </p:cNvSpPr>
          <p:nvPr>
            <p:ph type="title"/>
          </p:nvPr>
        </p:nvSpPr>
        <p:spPr>
          <a:xfrm>
            <a:off x="940635" y="1136242"/>
            <a:ext cx="6100762" cy="2862322"/>
          </a:xfrm>
        </p:spPr>
        <p:txBody>
          <a:bodyPr>
            <a:noAutofit/>
          </a:bodyPr>
          <a:lstStyle/>
          <a:p>
            <a:pPr>
              <a:lnSpc>
                <a:spcPct val="100000"/>
              </a:lnSpc>
            </a:pPr>
            <a:r>
              <a:rPr lang="en-US" sz="1800" b="0" dirty="0" err="1">
                <a:solidFill>
                  <a:schemeClr val="bg1"/>
                </a:solidFill>
              </a:rPr>
              <a:t>Sebelum</a:t>
            </a:r>
            <a:r>
              <a:rPr lang="en-US" sz="1800" b="0" dirty="0">
                <a:solidFill>
                  <a:schemeClr val="bg1"/>
                </a:solidFill>
              </a:rPr>
              <a:t> </a:t>
            </a:r>
            <a:r>
              <a:rPr lang="en-US" sz="1800" b="0" dirty="0" err="1">
                <a:solidFill>
                  <a:schemeClr val="bg1"/>
                </a:solidFill>
              </a:rPr>
              <a:t>kedatangan</a:t>
            </a:r>
            <a:r>
              <a:rPr lang="en-US" sz="1800" b="0" dirty="0">
                <a:solidFill>
                  <a:schemeClr val="bg1"/>
                </a:solidFill>
              </a:rPr>
              <a:t> </a:t>
            </a:r>
            <a:r>
              <a:rPr lang="en-US" sz="1800" b="0" dirty="0" err="1">
                <a:solidFill>
                  <a:schemeClr val="bg1"/>
                </a:solidFill>
              </a:rPr>
              <a:t>bangsa</a:t>
            </a:r>
            <a:r>
              <a:rPr lang="en-US" sz="1800" b="0" dirty="0">
                <a:solidFill>
                  <a:schemeClr val="bg1"/>
                </a:solidFill>
              </a:rPr>
              <a:t> </a:t>
            </a:r>
            <a:r>
              <a:rPr lang="en-US" sz="1800" b="0" dirty="0" err="1">
                <a:solidFill>
                  <a:schemeClr val="bg1"/>
                </a:solidFill>
              </a:rPr>
              <a:t>kolonial</a:t>
            </a:r>
            <a:r>
              <a:rPr lang="en-US" sz="1800" b="0" dirty="0">
                <a:solidFill>
                  <a:schemeClr val="bg1"/>
                </a:solidFill>
              </a:rPr>
              <a:t> </a:t>
            </a:r>
            <a:r>
              <a:rPr lang="en-US" sz="1800" b="0" dirty="0" err="1">
                <a:solidFill>
                  <a:schemeClr val="bg1"/>
                </a:solidFill>
              </a:rPr>
              <a:t>yaitu</a:t>
            </a:r>
            <a:br>
              <a:rPr lang="en-US" sz="1800" b="0" dirty="0">
                <a:solidFill>
                  <a:schemeClr val="bg1"/>
                </a:solidFill>
              </a:rPr>
            </a:br>
            <a:r>
              <a:rPr lang="en-US" sz="1800" b="0" dirty="0">
                <a:solidFill>
                  <a:schemeClr val="bg1"/>
                </a:solidFill>
              </a:rPr>
              <a:t>pada masa </a:t>
            </a:r>
            <a:r>
              <a:rPr lang="en-US" sz="1800" b="0" dirty="0" err="1">
                <a:solidFill>
                  <a:schemeClr val="bg1"/>
                </a:solidFill>
              </a:rPr>
              <a:t>feodal</a:t>
            </a:r>
            <a:r>
              <a:rPr lang="en-US" sz="1800" b="0" dirty="0">
                <a:solidFill>
                  <a:schemeClr val="bg1"/>
                </a:solidFill>
              </a:rPr>
              <a:t> </a:t>
            </a:r>
            <a:r>
              <a:rPr lang="en-US" sz="1800" b="0" dirty="0" err="1">
                <a:solidFill>
                  <a:schemeClr val="bg1"/>
                </a:solidFill>
              </a:rPr>
              <a:t>atau</a:t>
            </a:r>
            <a:r>
              <a:rPr lang="en-US" sz="1800" b="0" dirty="0">
                <a:solidFill>
                  <a:schemeClr val="bg1"/>
                </a:solidFill>
              </a:rPr>
              <a:t> </a:t>
            </a:r>
            <a:r>
              <a:rPr lang="en-US" sz="1800" b="0" dirty="0" err="1">
                <a:solidFill>
                  <a:schemeClr val="bg1"/>
                </a:solidFill>
              </a:rPr>
              <a:t>lebih</a:t>
            </a:r>
            <a:r>
              <a:rPr lang="en-US" sz="1800" b="0" dirty="0">
                <a:solidFill>
                  <a:schemeClr val="bg1"/>
                </a:solidFill>
              </a:rPr>
              <a:t> </a:t>
            </a:r>
            <a:r>
              <a:rPr lang="en-US" sz="1800" b="0" dirty="0" err="1">
                <a:solidFill>
                  <a:schemeClr val="bg1"/>
                </a:solidFill>
              </a:rPr>
              <a:t>terkenal</a:t>
            </a:r>
            <a:r>
              <a:rPr lang="en-US" sz="1800" b="0" dirty="0">
                <a:solidFill>
                  <a:schemeClr val="bg1"/>
                </a:solidFill>
              </a:rPr>
              <a:t> </a:t>
            </a:r>
            <a:r>
              <a:rPr lang="en-US" sz="1800" b="0" dirty="0" err="1">
                <a:solidFill>
                  <a:schemeClr val="bg1"/>
                </a:solidFill>
              </a:rPr>
              <a:t>dengan</a:t>
            </a:r>
            <a:r>
              <a:rPr lang="en-US" sz="1800" b="0" dirty="0">
                <a:solidFill>
                  <a:schemeClr val="bg1"/>
                </a:solidFill>
              </a:rPr>
              <a:t> </a:t>
            </a:r>
            <a:r>
              <a:rPr lang="en-US" sz="1800" b="0" dirty="0" err="1">
                <a:solidFill>
                  <a:schemeClr val="bg1"/>
                </a:solidFill>
              </a:rPr>
              <a:t>masakerajaan</a:t>
            </a:r>
            <a:r>
              <a:rPr lang="en-US" sz="1800" b="0" dirty="0">
                <a:solidFill>
                  <a:schemeClr val="bg1"/>
                </a:solidFill>
              </a:rPr>
              <a:t>, padi </a:t>
            </a:r>
            <a:r>
              <a:rPr lang="en-US" sz="1800" b="0" dirty="0" err="1">
                <a:solidFill>
                  <a:schemeClr val="bg1"/>
                </a:solidFill>
              </a:rPr>
              <a:t>sudah</a:t>
            </a:r>
            <a:r>
              <a:rPr lang="en-US" sz="1800" b="0" dirty="0">
                <a:solidFill>
                  <a:schemeClr val="bg1"/>
                </a:solidFill>
              </a:rPr>
              <a:t> </a:t>
            </a:r>
            <a:r>
              <a:rPr lang="en-US" sz="1800" b="0" dirty="0" err="1">
                <a:solidFill>
                  <a:schemeClr val="bg1"/>
                </a:solidFill>
              </a:rPr>
              <a:t>dibudidayakan</a:t>
            </a:r>
            <a:r>
              <a:rPr lang="en-US" sz="1800" b="0" dirty="0">
                <a:solidFill>
                  <a:schemeClr val="bg1"/>
                </a:solidFill>
              </a:rPr>
              <a:t> </a:t>
            </a:r>
            <a:r>
              <a:rPr lang="en-US" sz="1800" b="0" dirty="0" err="1">
                <a:solidFill>
                  <a:schemeClr val="bg1"/>
                </a:solidFill>
              </a:rPr>
              <a:t>secara</a:t>
            </a:r>
            <a:r>
              <a:rPr lang="en-US" sz="1800" b="0" dirty="0">
                <a:solidFill>
                  <a:schemeClr val="bg1"/>
                </a:solidFill>
              </a:rPr>
              <a:t> </a:t>
            </a:r>
            <a:r>
              <a:rPr lang="en-US" sz="1800" b="0" dirty="0" err="1">
                <a:solidFill>
                  <a:schemeClr val="bg1"/>
                </a:solidFill>
              </a:rPr>
              <a:t>luas</a:t>
            </a:r>
            <a:r>
              <a:rPr lang="en-US" sz="1800" b="0" dirty="0">
                <a:solidFill>
                  <a:schemeClr val="bg1"/>
                </a:solidFill>
              </a:rPr>
              <a:t> oleh </a:t>
            </a:r>
            <a:r>
              <a:rPr lang="en-US" sz="1800" b="0" dirty="0" err="1">
                <a:solidFill>
                  <a:schemeClr val="bg1"/>
                </a:solidFill>
              </a:rPr>
              <a:t>kaum</a:t>
            </a:r>
            <a:r>
              <a:rPr lang="en-US" sz="1800" b="0" dirty="0">
                <a:solidFill>
                  <a:schemeClr val="bg1"/>
                </a:solidFill>
              </a:rPr>
              <a:t> </a:t>
            </a:r>
            <a:r>
              <a:rPr lang="en-US" sz="1800" b="0" dirty="0" err="1">
                <a:solidFill>
                  <a:schemeClr val="bg1"/>
                </a:solidFill>
              </a:rPr>
              <a:t>petani</a:t>
            </a:r>
            <a:r>
              <a:rPr lang="en-US" sz="1800" b="0" dirty="0">
                <a:solidFill>
                  <a:schemeClr val="bg1"/>
                </a:solidFill>
              </a:rPr>
              <a:t>. </a:t>
            </a:r>
            <a:r>
              <a:rPr lang="en-US" sz="1800" b="0" dirty="0" err="1">
                <a:solidFill>
                  <a:schemeClr val="bg1"/>
                </a:solidFill>
              </a:rPr>
              <a:t>Kewajiban</a:t>
            </a:r>
            <a:r>
              <a:rPr lang="en-US" sz="1800" b="0" dirty="0">
                <a:solidFill>
                  <a:schemeClr val="bg1"/>
                </a:solidFill>
              </a:rPr>
              <a:t> para </a:t>
            </a:r>
            <a:r>
              <a:rPr lang="en-US" sz="1800" b="0" dirty="0" err="1">
                <a:solidFill>
                  <a:schemeClr val="bg1"/>
                </a:solidFill>
              </a:rPr>
              <a:t>petani</a:t>
            </a:r>
            <a:r>
              <a:rPr lang="en-US" sz="1800" b="0" dirty="0">
                <a:solidFill>
                  <a:schemeClr val="bg1"/>
                </a:solidFill>
              </a:rPr>
              <a:t> </a:t>
            </a:r>
            <a:r>
              <a:rPr lang="en-US" sz="1800" b="0" dirty="0" err="1">
                <a:solidFill>
                  <a:schemeClr val="bg1"/>
                </a:solidFill>
              </a:rPr>
              <a:t>menyerahkan</a:t>
            </a:r>
            <a:r>
              <a:rPr lang="en-US" sz="1800" b="0" dirty="0">
                <a:solidFill>
                  <a:schemeClr val="bg1"/>
                </a:solidFill>
              </a:rPr>
              <a:t> </a:t>
            </a:r>
            <a:r>
              <a:rPr lang="en-US" sz="1800" b="0" dirty="0" err="1">
                <a:solidFill>
                  <a:schemeClr val="bg1"/>
                </a:solidFill>
              </a:rPr>
              <a:t>setengah</a:t>
            </a:r>
            <a:r>
              <a:rPr lang="en-US" sz="1800" b="0" dirty="0">
                <a:solidFill>
                  <a:schemeClr val="bg1"/>
                </a:solidFill>
              </a:rPr>
              <a:t> </a:t>
            </a:r>
            <a:r>
              <a:rPr lang="en-US" sz="1800" b="0" dirty="0" err="1">
                <a:solidFill>
                  <a:schemeClr val="bg1"/>
                </a:solidFill>
              </a:rPr>
              <a:t>bahkan</a:t>
            </a:r>
            <a:r>
              <a:rPr lang="en-US" sz="1800" b="0" dirty="0">
                <a:solidFill>
                  <a:schemeClr val="bg1"/>
                </a:solidFill>
              </a:rPr>
              <a:t> </a:t>
            </a:r>
            <a:r>
              <a:rPr lang="en-US" sz="1800" b="0" dirty="0" err="1">
                <a:solidFill>
                  <a:schemeClr val="bg1"/>
                </a:solidFill>
              </a:rPr>
              <a:t>lebih</a:t>
            </a:r>
            <a:r>
              <a:rPr lang="en-US" sz="1800" b="0" dirty="0">
                <a:solidFill>
                  <a:schemeClr val="bg1"/>
                </a:solidFill>
              </a:rPr>
              <a:t> </a:t>
            </a:r>
            <a:r>
              <a:rPr lang="en-US" sz="1800" b="0" dirty="0" err="1">
                <a:solidFill>
                  <a:schemeClr val="bg1"/>
                </a:solidFill>
              </a:rPr>
              <a:t>hasil</a:t>
            </a:r>
            <a:r>
              <a:rPr lang="en-US" sz="1800" b="0" dirty="0">
                <a:solidFill>
                  <a:schemeClr val="bg1"/>
                </a:solidFill>
              </a:rPr>
              <a:t> </a:t>
            </a:r>
            <a:r>
              <a:rPr lang="en-US" sz="1800" b="0" dirty="0" err="1">
                <a:solidFill>
                  <a:schemeClr val="bg1"/>
                </a:solidFill>
              </a:rPr>
              <a:t>tani</a:t>
            </a:r>
            <a:r>
              <a:rPr lang="en-US" sz="1800" b="0" dirty="0">
                <a:solidFill>
                  <a:schemeClr val="bg1"/>
                </a:solidFill>
              </a:rPr>
              <a:t> </a:t>
            </a:r>
            <a:r>
              <a:rPr lang="en-US" sz="1800" b="0" dirty="0" err="1">
                <a:solidFill>
                  <a:schemeClr val="bg1"/>
                </a:solidFill>
              </a:rPr>
              <a:t>mereka</a:t>
            </a:r>
            <a:r>
              <a:rPr lang="en-US" sz="1800" b="0" dirty="0">
                <a:solidFill>
                  <a:schemeClr val="bg1"/>
                </a:solidFill>
              </a:rPr>
              <a:t> </a:t>
            </a:r>
            <a:r>
              <a:rPr lang="en-US" sz="1800" b="0" dirty="0" err="1">
                <a:solidFill>
                  <a:schemeClr val="bg1"/>
                </a:solidFill>
              </a:rPr>
              <a:t>untuk</a:t>
            </a:r>
            <a:r>
              <a:rPr lang="en-US" sz="1800" b="0" dirty="0">
                <a:solidFill>
                  <a:schemeClr val="bg1"/>
                </a:solidFill>
              </a:rPr>
              <a:t> </a:t>
            </a:r>
            <a:r>
              <a:rPr lang="fi-FI" sz="1800" b="0" dirty="0">
                <a:solidFill>
                  <a:schemeClr val="bg1"/>
                </a:solidFill>
              </a:rPr>
              <a:t>kepentingan kerajaan sudah diterapkan kerajaankerajaan</a:t>
            </a:r>
            <a:br>
              <a:rPr lang="fi-FI" sz="1800" b="0" dirty="0">
                <a:solidFill>
                  <a:schemeClr val="bg1"/>
                </a:solidFill>
              </a:rPr>
            </a:br>
            <a:r>
              <a:rPr lang="en-US" sz="1800" b="0" dirty="0">
                <a:solidFill>
                  <a:schemeClr val="bg1"/>
                </a:solidFill>
              </a:rPr>
              <a:t>pada masa </a:t>
            </a:r>
            <a:r>
              <a:rPr lang="en-US" sz="1800" b="0" dirty="0" err="1">
                <a:solidFill>
                  <a:schemeClr val="bg1"/>
                </a:solidFill>
              </a:rPr>
              <a:t>itu</a:t>
            </a:r>
            <a:r>
              <a:rPr lang="en-US" sz="1800" b="0" dirty="0">
                <a:solidFill>
                  <a:schemeClr val="bg1"/>
                </a:solidFill>
              </a:rPr>
              <a:t>.</a:t>
            </a:r>
            <a:br>
              <a:rPr lang="en-US" sz="1800" b="0" dirty="0">
                <a:solidFill>
                  <a:schemeClr val="bg1"/>
                </a:solidFill>
              </a:rPr>
            </a:br>
            <a:br>
              <a:rPr lang="en-US" sz="1800" b="0" dirty="0">
                <a:solidFill>
                  <a:schemeClr val="bg1"/>
                </a:solidFill>
              </a:rPr>
            </a:br>
            <a:r>
              <a:rPr lang="fi-FI" sz="1800" b="0" dirty="0">
                <a:solidFill>
                  <a:schemeClr val="bg1"/>
                </a:solidFill>
              </a:rPr>
              <a:t>.</a:t>
            </a:r>
            <a:endParaRPr lang="en-US" sz="1800" b="0" dirty="0">
              <a:solidFill>
                <a:schemeClr val="bg1"/>
              </a:solidFill>
            </a:endParaRPr>
          </a:p>
        </p:txBody>
      </p:sp>
      <p:sp>
        <p:nvSpPr>
          <p:cNvPr id="6" name="TextBox 5">
            <a:extLst>
              <a:ext uri="{FF2B5EF4-FFF2-40B4-BE49-F238E27FC236}">
                <a16:creationId xmlns:a16="http://schemas.microsoft.com/office/drawing/2014/main" id="{98EFCD7C-D5E9-FFB8-D928-436E6D25CF54}"/>
              </a:ext>
            </a:extLst>
          </p:cNvPr>
          <p:cNvSpPr txBox="1"/>
          <p:nvPr/>
        </p:nvSpPr>
        <p:spPr>
          <a:xfrm>
            <a:off x="4836561" y="3277374"/>
            <a:ext cx="6100762" cy="2585323"/>
          </a:xfrm>
          <a:prstGeom prst="rect">
            <a:avLst/>
          </a:prstGeom>
          <a:noFill/>
        </p:spPr>
        <p:txBody>
          <a:bodyPr wrap="square">
            <a:spAutoFit/>
          </a:bodyPr>
          <a:lstStyle/>
          <a:p>
            <a:r>
              <a:rPr lang="en-US" sz="1800" b="0" dirty="0">
                <a:solidFill>
                  <a:schemeClr val="bg1"/>
                </a:solidFill>
              </a:rPr>
              <a:t>Para </a:t>
            </a:r>
            <a:r>
              <a:rPr lang="en-US" sz="1800" b="0" dirty="0" err="1">
                <a:solidFill>
                  <a:schemeClr val="bg1"/>
                </a:solidFill>
              </a:rPr>
              <a:t>penguasa</a:t>
            </a:r>
            <a:r>
              <a:rPr lang="en-US" sz="1800" b="0" dirty="0">
                <a:solidFill>
                  <a:schemeClr val="bg1"/>
                </a:solidFill>
              </a:rPr>
              <a:t> </a:t>
            </a:r>
            <a:r>
              <a:rPr lang="fi-FI" sz="1800" b="0" dirty="0">
                <a:solidFill>
                  <a:schemeClr val="bg1"/>
                </a:solidFill>
              </a:rPr>
              <a:t>kerajaan mengharapkan petani bekerja keras untuk </a:t>
            </a:r>
            <a:r>
              <a:rPr lang="en-US" sz="1800" b="0" dirty="0" err="1">
                <a:solidFill>
                  <a:schemeClr val="bg1"/>
                </a:solidFill>
              </a:rPr>
              <a:t>menghasilkan</a:t>
            </a:r>
            <a:r>
              <a:rPr lang="en-US" sz="1800" b="0" dirty="0">
                <a:solidFill>
                  <a:schemeClr val="bg1"/>
                </a:solidFill>
              </a:rPr>
              <a:t> </a:t>
            </a:r>
            <a:r>
              <a:rPr lang="en-US" sz="1800" b="0" dirty="0" err="1">
                <a:solidFill>
                  <a:schemeClr val="bg1"/>
                </a:solidFill>
              </a:rPr>
              <a:t>stok</a:t>
            </a:r>
            <a:r>
              <a:rPr lang="en-US" sz="1800" b="0" dirty="0">
                <a:solidFill>
                  <a:schemeClr val="bg1"/>
                </a:solidFill>
              </a:rPr>
              <a:t> </a:t>
            </a:r>
            <a:r>
              <a:rPr lang="en-US" sz="1800" b="0" dirty="0" err="1">
                <a:solidFill>
                  <a:schemeClr val="bg1"/>
                </a:solidFill>
              </a:rPr>
              <a:t>bahan</a:t>
            </a:r>
            <a:r>
              <a:rPr lang="en-US" sz="1800" b="0" dirty="0">
                <a:solidFill>
                  <a:schemeClr val="bg1"/>
                </a:solidFill>
              </a:rPr>
              <a:t> </a:t>
            </a:r>
            <a:r>
              <a:rPr lang="en-US" sz="1800" b="0" dirty="0" err="1">
                <a:solidFill>
                  <a:schemeClr val="bg1"/>
                </a:solidFill>
              </a:rPr>
              <a:t>pangan</a:t>
            </a:r>
            <a:r>
              <a:rPr lang="en-US" sz="1800" b="0" dirty="0">
                <a:solidFill>
                  <a:schemeClr val="bg1"/>
                </a:solidFill>
              </a:rPr>
              <a:t> yang </a:t>
            </a:r>
            <a:r>
              <a:rPr lang="en-US" sz="1800" b="0" dirty="0" err="1">
                <a:solidFill>
                  <a:schemeClr val="bg1"/>
                </a:solidFill>
              </a:rPr>
              <a:t>cukup</a:t>
            </a:r>
            <a:r>
              <a:rPr lang="en-US" sz="1800" b="0" dirty="0">
                <a:solidFill>
                  <a:schemeClr val="bg1"/>
                </a:solidFill>
              </a:rPr>
              <a:t> </a:t>
            </a:r>
            <a:r>
              <a:rPr lang="en-US" sz="1800" b="0" dirty="0" err="1">
                <a:solidFill>
                  <a:schemeClr val="bg1"/>
                </a:solidFill>
              </a:rPr>
              <a:t>bagi</a:t>
            </a:r>
            <a:r>
              <a:rPr lang="en-US" sz="1800" b="0" dirty="0">
                <a:solidFill>
                  <a:schemeClr val="bg1"/>
                </a:solidFill>
              </a:rPr>
              <a:t> </a:t>
            </a:r>
            <a:r>
              <a:rPr lang="fi-FI" sz="1800" b="0" dirty="0">
                <a:solidFill>
                  <a:schemeClr val="bg1"/>
                </a:solidFill>
              </a:rPr>
              <a:t>masyarakat. </a:t>
            </a:r>
          </a:p>
          <a:p>
            <a:r>
              <a:rPr lang="fi-FI" sz="1800" b="0" dirty="0">
                <a:solidFill>
                  <a:schemeClr val="bg1"/>
                </a:solidFill>
              </a:rPr>
              <a:t>Namun demikian taraf kehidupan </a:t>
            </a:r>
            <a:r>
              <a:rPr lang="it-IT" sz="1800" b="0" dirty="0">
                <a:solidFill>
                  <a:schemeClr val="bg1"/>
                </a:solidFill>
              </a:rPr>
              <a:t>kaum petani tetap berada di strata sosial ekonomi </a:t>
            </a:r>
            <a:r>
              <a:rPr lang="en-US" sz="1800" b="0" dirty="0" err="1">
                <a:solidFill>
                  <a:schemeClr val="bg1"/>
                </a:solidFill>
              </a:rPr>
              <a:t>kalangan</a:t>
            </a:r>
            <a:r>
              <a:rPr lang="en-US" sz="1800" b="0" dirty="0">
                <a:solidFill>
                  <a:schemeClr val="bg1"/>
                </a:solidFill>
              </a:rPr>
              <a:t> </a:t>
            </a:r>
            <a:r>
              <a:rPr lang="en-US" sz="1800" b="0" dirty="0" err="1">
                <a:solidFill>
                  <a:schemeClr val="bg1"/>
                </a:solidFill>
              </a:rPr>
              <a:t>bawah</a:t>
            </a:r>
            <a:r>
              <a:rPr lang="en-US" sz="1800" b="0" dirty="0">
                <a:solidFill>
                  <a:schemeClr val="bg1"/>
                </a:solidFill>
              </a:rPr>
              <a:t>. Hal </a:t>
            </a:r>
            <a:r>
              <a:rPr lang="en-US" sz="1800" b="0" dirty="0" err="1">
                <a:solidFill>
                  <a:schemeClr val="bg1"/>
                </a:solidFill>
              </a:rPr>
              <a:t>ini</a:t>
            </a:r>
            <a:r>
              <a:rPr lang="en-US" sz="1800" b="0" dirty="0">
                <a:solidFill>
                  <a:schemeClr val="bg1"/>
                </a:solidFill>
              </a:rPr>
              <a:t> </a:t>
            </a:r>
            <a:r>
              <a:rPr lang="en-US" sz="1800" b="0" dirty="0" err="1">
                <a:solidFill>
                  <a:schemeClr val="bg1"/>
                </a:solidFill>
              </a:rPr>
              <a:t>semakin</a:t>
            </a:r>
            <a:r>
              <a:rPr lang="en-US" sz="1800" b="0" dirty="0">
                <a:solidFill>
                  <a:schemeClr val="bg1"/>
                </a:solidFill>
              </a:rPr>
              <a:t> </a:t>
            </a:r>
            <a:r>
              <a:rPr lang="en-US" sz="1800" b="0" dirty="0" err="1">
                <a:solidFill>
                  <a:schemeClr val="bg1"/>
                </a:solidFill>
              </a:rPr>
              <a:t>diperparah</a:t>
            </a:r>
            <a:r>
              <a:rPr lang="en-US" sz="1800" b="0" dirty="0">
                <a:solidFill>
                  <a:schemeClr val="bg1"/>
                </a:solidFill>
              </a:rPr>
              <a:t> </a:t>
            </a:r>
            <a:r>
              <a:rPr lang="en-US" sz="1800" b="0" dirty="0" err="1">
                <a:solidFill>
                  <a:schemeClr val="bg1"/>
                </a:solidFill>
              </a:rPr>
              <a:t>dengan</a:t>
            </a:r>
            <a:r>
              <a:rPr lang="en-US" sz="1800" b="0" dirty="0">
                <a:solidFill>
                  <a:schemeClr val="bg1"/>
                </a:solidFill>
              </a:rPr>
              <a:t> </a:t>
            </a:r>
            <a:r>
              <a:rPr lang="en-US" sz="1800" b="0" dirty="0" err="1">
                <a:solidFill>
                  <a:schemeClr val="bg1"/>
                </a:solidFill>
              </a:rPr>
              <a:t>adanya</a:t>
            </a:r>
            <a:r>
              <a:rPr lang="en-US" sz="1800" b="0" dirty="0">
                <a:solidFill>
                  <a:schemeClr val="bg1"/>
                </a:solidFill>
              </a:rPr>
              <a:t> </a:t>
            </a:r>
            <a:r>
              <a:rPr lang="en-US" sz="1800" b="0" dirty="0" err="1">
                <a:solidFill>
                  <a:schemeClr val="bg1"/>
                </a:solidFill>
              </a:rPr>
              <a:t>kebijakan</a:t>
            </a:r>
            <a:r>
              <a:rPr lang="en-US" sz="1800" b="0" dirty="0">
                <a:solidFill>
                  <a:schemeClr val="bg1"/>
                </a:solidFill>
              </a:rPr>
              <a:t> program </a:t>
            </a:r>
            <a:r>
              <a:rPr lang="en-US" sz="1800" b="0" dirty="0" err="1">
                <a:solidFill>
                  <a:schemeClr val="bg1"/>
                </a:solidFill>
              </a:rPr>
              <a:t>tanam</a:t>
            </a:r>
            <a:r>
              <a:rPr lang="en-US" sz="1800" b="0" dirty="0">
                <a:solidFill>
                  <a:schemeClr val="bg1"/>
                </a:solidFill>
              </a:rPr>
              <a:t> </a:t>
            </a:r>
            <a:r>
              <a:rPr lang="en-US" sz="1800" b="0" dirty="0" err="1">
                <a:solidFill>
                  <a:schemeClr val="bg1"/>
                </a:solidFill>
              </a:rPr>
              <a:t>paksa</a:t>
            </a:r>
            <a:r>
              <a:rPr lang="en-US" sz="1800" b="0" dirty="0">
                <a:solidFill>
                  <a:schemeClr val="bg1"/>
                </a:solidFill>
              </a:rPr>
              <a:t> yang </a:t>
            </a:r>
            <a:r>
              <a:rPr lang="en-US" sz="1800" b="0" dirty="0" err="1">
                <a:solidFill>
                  <a:schemeClr val="bg1"/>
                </a:solidFill>
              </a:rPr>
              <a:t>mengakibatkan</a:t>
            </a:r>
            <a:r>
              <a:rPr lang="en-US" sz="1800" b="0" dirty="0">
                <a:solidFill>
                  <a:schemeClr val="bg1"/>
                </a:solidFill>
              </a:rPr>
              <a:t> </a:t>
            </a:r>
            <a:r>
              <a:rPr lang="en-US" sz="1800" b="0" dirty="0" err="1">
                <a:solidFill>
                  <a:schemeClr val="bg1"/>
                </a:solidFill>
              </a:rPr>
              <a:t>adanya</a:t>
            </a:r>
            <a:r>
              <a:rPr lang="en-US" sz="1800" b="0" dirty="0">
                <a:solidFill>
                  <a:schemeClr val="bg1"/>
                </a:solidFill>
              </a:rPr>
              <a:t> </a:t>
            </a:r>
            <a:r>
              <a:rPr lang="en-US" sz="1800" b="0" dirty="0" err="1">
                <a:solidFill>
                  <a:schemeClr val="bg1"/>
                </a:solidFill>
              </a:rPr>
              <a:t>permasalahan</a:t>
            </a:r>
            <a:r>
              <a:rPr lang="en-US" sz="1800" b="0" dirty="0">
                <a:solidFill>
                  <a:schemeClr val="bg1"/>
                </a:solidFill>
              </a:rPr>
              <a:t> </a:t>
            </a:r>
            <a:r>
              <a:rPr lang="en-US" sz="1800" b="0" dirty="0" err="1">
                <a:solidFill>
                  <a:schemeClr val="bg1"/>
                </a:solidFill>
              </a:rPr>
              <a:t>pangan</a:t>
            </a:r>
            <a:r>
              <a:rPr lang="en-US" sz="1800" b="0" dirty="0">
                <a:solidFill>
                  <a:schemeClr val="bg1"/>
                </a:solidFill>
              </a:rPr>
              <a:t> dan</a:t>
            </a:r>
            <a:r>
              <a:rPr lang="fi-FI" dirty="0">
                <a:solidFill>
                  <a:schemeClr val="bg1"/>
                </a:solidFill>
              </a:rPr>
              <a:t>semakin meningkatnya kasus kelaparan di Indonesia</a:t>
            </a:r>
            <a:endParaRPr lang="en-US" dirty="0"/>
          </a:p>
        </p:txBody>
      </p:sp>
    </p:spTree>
    <p:extLst>
      <p:ext uri="{BB962C8B-B14F-4D97-AF65-F5344CB8AC3E}">
        <p14:creationId xmlns:p14="http://schemas.microsoft.com/office/powerpoint/2010/main" val="306784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7A86A7C0-9A77-CC9F-D87E-CC561B76DDB3}"/>
              </a:ext>
            </a:extLst>
          </p:cNvPr>
          <p:cNvSpPr txBox="1">
            <a:spLocks noChangeArrowheads="1"/>
          </p:cNvSpPr>
          <p:nvPr/>
        </p:nvSpPr>
        <p:spPr bwMode="auto">
          <a:xfrm>
            <a:off x="2971802" y="381001"/>
            <a:ext cx="66861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US" altLang="en-US" sz="4400">
                <a:solidFill>
                  <a:schemeClr val="bg1"/>
                </a:solidFill>
                <a:latin typeface="Calibri" panose="020F0502020204030204" pitchFamily="34" charset="0"/>
              </a:rPr>
              <a:t>Apakah Program Arsip Vital?</a:t>
            </a:r>
          </a:p>
        </p:txBody>
      </p:sp>
      <p:sp>
        <p:nvSpPr>
          <p:cNvPr id="25603" name="Text Box 5">
            <a:extLst>
              <a:ext uri="{FF2B5EF4-FFF2-40B4-BE49-F238E27FC236}">
                <a16:creationId xmlns:a16="http://schemas.microsoft.com/office/drawing/2014/main" id="{4F4B6829-98C9-8932-5829-DDFB8D2F4248}"/>
              </a:ext>
            </a:extLst>
          </p:cNvPr>
          <p:cNvSpPr txBox="1">
            <a:spLocks noChangeArrowheads="1"/>
          </p:cNvSpPr>
          <p:nvPr/>
        </p:nvSpPr>
        <p:spPr bwMode="auto">
          <a:xfrm>
            <a:off x="1981200" y="1447801"/>
            <a:ext cx="8305800" cy="1866921"/>
          </a:xfrm>
          <a:prstGeom prst="rect">
            <a:avLst/>
          </a:prstGeom>
          <a:noFill/>
          <a:ln w="9525">
            <a:noFill/>
            <a:miter lim="800000"/>
            <a:headEnd/>
            <a:tailEnd/>
          </a:ln>
        </p:spPr>
        <p:txBody>
          <a:bodyPr>
            <a:spAutoFit/>
          </a:bodyPr>
          <a:lstStyle>
            <a:lvl1pPr eaLnBrk="0" hangingPunct="0">
              <a:defRPr sz="2400" b="1">
                <a:solidFill>
                  <a:schemeClr val="tx1"/>
                </a:solidFill>
                <a:latin typeface="Comic Sans MS" charset="0"/>
                <a:ea typeface="ＭＳ Ｐゴシック" charset="0"/>
                <a:cs typeface="ＭＳ Ｐゴシック" charset="0"/>
              </a:defRPr>
            </a:lvl1pPr>
            <a:lvl2pPr marL="37931725" indent="-37474525" eaLnBrk="0" hangingPunct="0">
              <a:defRPr sz="2400" b="1">
                <a:solidFill>
                  <a:schemeClr val="tx1"/>
                </a:solidFill>
                <a:latin typeface="Comic Sans MS" charset="0"/>
                <a:ea typeface="ＭＳ Ｐゴシック" charset="0"/>
              </a:defRPr>
            </a:lvl2pPr>
            <a:lvl3pPr eaLnBrk="0" hangingPunct="0">
              <a:defRPr sz="2400" b="1">
                <a:solidFill>
                  <a:schemeClr val="tx1"/>
                </a:solidFill>
                <a:latin typeface="Comic Sans MS" charset="0"/>
                <a:ea typeface="ＭＳ Ｐゴシック" charset="0"/>
              </a:defRPr>
            </a:lvl3pPr>
            <a:lvl4pPr eaLnBrk="0" hangingPunct="0">
              <a:defRPr sz="2400" b="1">
                <a:solidFill>
                  <a:schemeClr val="tx1"/>
                </a:solidFill>
                <a:latin typeface="Comic Sans MS" charset="0"/>
                <a:ea typeface="ＭＳ Ｐゴシック" charset="0"/>
              </a:defRPr>
            </a:lvl4pPr>
            <a:lvl5pPr eaLnBrk="0" hangingPunct="0">
              <a:defRPr sz="2400" b="1">
                <a:solidFill>
                  <a:schemeClr val="tx1"/>
                </a:solidFill>
                <a:latin typeface="Comic Sans MS" charset="0"/>
                <a:ea typeface="ＭＳ Ｐゴシック" charset="0"/>
              </a:defRPr>
            </a:lvl5pPr>
            <a:lvl6pPr marL="457200" eaLnBrk="0" fontAlgn="base" hangingPunct="0">
              <a:spcBef>
                <a:spcPct val="0"/>
              </a:spcBef>
              <a:spcAft>
                <a:spcPct val="0"/>
              </a:spcAft>
              <a:defRPr sz="2400" b="1">
                <a:solidFill>
                  <a:schemeClr val="tx1"/>
                </a:solidFill>
                <a:latin typeface="Comic Sans MS" charset="0"/>
                <a:ea typeface="ＭＳ Ｐゴシック" charset="0"/>
              </a:defRPr>
            </a:lvl6pPr>
            <a:lvl7pPr marL="914400" eaLnBrk="0" fontAlgn="base" hangingPunct="0">
              <a:spcBef>
                <a:spcPct val="0"/>
              </a:spcBef>
              <a:spcAft>
                <a:spcPct val="0"/>
              </a:spcAft>
              <a:defRPr sz="2400" b="1">
                <a:solidFill>
                  <a:schemeClr val="tx1"/>
                </a:solidFill>
                <a:latin typeface="Comic Sans MS" charset="0"/>
                <a:ea typeface="ＭＳ Ｐゴシック" charset="0"/>
              </a:defRPr>
            </a:lvl7pPr>
            <a:lvl8pPr marL="1371600" eaLnBrk="0" fontAlgn="base" hangingPunct="0">
              <a:spcBef>
                <a:spcPct val="0"/>
              </a:spcBef>
              <a:spcAft>
                <a:spcPct val="0"/>
              </a:spcAft>
              <a:defRPr sz="2400" b="1">
                <a:solidFill>
                  <a:schemeClr val="tx1"/>
                </a:solidFill>
                <a:latin typeface="Comic Sans MS" charset="0"/>
                <a:ea typeface="ＭＳ Ｐゴシック" charset="0"/>
              </a:defRPr>
            </a:lvl8pPr>
            <a:lvl9pPr marL="18288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spcAft>
                <a:spcPts val="1200"/>
              </a:spcAft>
              <a:defRPr/>
            </a:pPr>
            <a:r>
              <a:rPr lang="en-US" sz="2133" dirty="0">
                <a:latin typeface="Calibri" charset="0"/>
                <a:sym typeface="WP IconicSymbolsA" charset="0"/>
              </a:rPr>
              <a:t>PEMELIHARAAN ARSIP VITAL:</a:t>
            </a:r>
          </a:p>
          <a:p>
            <a:pPr marL="634984" indent="-634984" eaLnBrk="1" hangingPunct="1">
              <a:spcAft>
                <a:spcPts val="1200"/>
              </a:spcAft>
              <a:buFont typeface="Wingdings" charset="0"/>
              <a:buChar char="q"/>
              <a:defRPr/>
            </a:pPr>
            <a:r>
              <a:rPr lang="en-US" sz="2133" dirty="0" err="1">
                <a:latin typeface="Calibri" charset="0"/>
                <a:sym typeface="WP IconicSymbolsA" charset="0"/>
              </a:rPr>
              <a:t>Dilaksanakan</a:t>
            </a:r>
            <a:r>
              <a:rPr lang="en-US" sz="2133" dirty="0">
                <a:latin typeface="Calibri" charset="0"/>
                <a:sym typeface="WP IconicSymbolsA" charset="0"/>
              </a:rPr>
              <a:t> </a:t>
            </a:r>
            <a:r>
              <a:rPr lang="en-US" sz="2133" dirty="0" err="1">
                <a:latin typeface="Calibri" charset="0"/>
                <a:sym typeface="WP IconicSymbolsA" charset="0"/>
              </a:rPr>
              <a:t>berdasarkan</a:t>
            </a:r>
            <a:r>
              <a:rPr lang="en-US" sz="2133" dirty="0">
                <a:latin typeface="Calibri" charset="0"/>
                <a:sym typeface="WP IconicSymbolsA" charset="0"/>
              </a:rPr>
              <a:t> program </a:t>
            </a:r>
            <a:r>
              <a:rPr lang="en-US" sz="2133" dirty="0" err="1">
                <a:latin typeface="Calibri" charset="0"/>
                <a:sym typeface="WP IconicSymbolsA" charset="0"/>
              </a:rPr>
              <a:t>arsip</a:t>
            </a:r>
            <a:r>
              <a:rPr lang="en-US" sz="2133" dirty="0">
                <a:latin typeface="Calibri" charset="0"/>
                <a:sym typeface="WP IconicSymbolsA" charset="0"/>
              </a:rPr>
              <a:t> vital;</a:t>
            </a:r>
          </a:p>
          <a:p>
            <a:pPr marL="634984" indent="-634984" eaLnBrk="1" hangingPunct="1">
              <a:spcAft>
                <a:spcPts val="1200"/>
              </a:spcAft>
              <a:buFont typeface="Wingdings" charset="0"/>
              <a:buChar char="q"/>
              <a:defRPr/>
            </a:pPr>
            <a:r>
              <a:rPr lang="en-US" sz="2133" dirty="0" err="1">
                <a:latin typeface="Calibri" charset="0"/>
                <a:sym typeface="WP IconicSymbolsA" charset="0"/>
              </a:rPr>
              <a:t>Menjadi</a:t>
            </a:r>
            <a:r>
              <a:rPr lang="en-US" sz="2133" dirty="0">
                <a:latin typeface="Calibri" charset="0"/>
                <a:sym typeface="WP IconicSymbolsA" charset="0"/>
              </a:rPr>
              <a:t> </a:t>
            </a:r>
            <a:r>
              <a:rPr lang="en-US" sz="2133" dirty="0" err="1">
                <a:latin typeface="Calibri" charset="0"/>
                <a:sym typeface="WP IconicSymbolsA" charset="0"/>
              </a:rPr>
              <a:t>tanggung</a:t>
            </a:r>
            <a:r>
              <a:rPr lang="en-US" sz="2133" dirty="0">
                <a:latin typeface="Calibri" charset="0"/>
                <a:sym typeface="WP IconicSymbolsA" charset="0"/>
              </a:rPr>
              <a:t> </a:t>
            </a:r>
            <a:r>
              <a:rPr lang="en-US" sz="2133" dirty="0" err="1">
                <a:latin typeface="Calibri" charset="0"/>
                <a:sym typeface="WP IconicSymbolsA" charset="0"/>
              </a:rPr>
              <a:t>jawab</a:t>
            </a:r>
            <a:r>
              <a:rPr lang="en-US" sz="2133" dirty="0">
                <a:latin typeface="Calibri" charset="0"/>
                <a:sym typeface="WP IconicSymbolsA" charset="0"/>
              </a:rPr>
              <a:t> </a:t>
            </a:r>
            <a:r>
              <a:rPr lang="en-US" sz="2133" dirty="0" err="1">
                <a:latin typeface="Calibri" charset="0"/>
                <a:sym typeface="WP IconicSymbolsA" charset="0"/>
              </a:rPr>
              <a:t>pimpinan</a:t>
            </a:r>
            <a:r>
              <a:rPr lang="en-US" sz="2133" dirty="0">
                <a:latin typeface="Calibri" charset="0"/>
                <a:sym typeface="WP IconicSymbolsA" charset="0"/>
              </a:rPr>
              <a:t> unit </a:t>
            </a:r>
            <a:r>
              <a:rPr lang="en-US" sz="2133" dirty="0" err="1">
                <a:latin typeface="Calibri" charset="0"/>
                <a:sym typeface="WP IconicSymbolsA" charset="0"/>
              </a:rPr>
              <a:t>pengolah</a:t>
            </a:r>
            <a:r>
              <a:rPr lang="en-US" sz="2133" dirty="0">
                <a:latin typeface="Calibri" charset="0"/>
                <a:sym typeface="WP IconicSymbolsA" charset="0"/>
              </a:rPr>
              <a:t>;</a:t>
            </a:r>
          </a:p>
          <a:p>
            <a:pPr marL="634984" indent="-634984" eaLnBrk="1" hangingPunct="1">
              <a:spcAft>
                <a:spcPts val="1200"/>
              </a:spcAft>
              <a:buFont typeface="Wingdings" charset="0"/>
              <a:buChar char="q"/>
              <a:defRPr/>
            </a:pPr>
            <a:r>
              <a:rPr lang="en-US" sz="2133" dirty="0" err="1">
                <a:latin typeface="Calibri" charset="0"/>
                <a:sym typeface="WP IconicSymbolsA" charset="0"/>
              </a:rPr>
              <a:t>Menjadi</a:t>
            </a:r>
            <a:r>
              <a:rPr lang="en-US" sz="2133" dirty="0">
                <a:latin typeface="Calibri" charset="0"/>
                <a:sym typeface="WP IconicSymbolsA" charset="0"/>
              </a:rPr>
              <a:t> </a:t>
            </a:r>
            <a:r>
              <a:rPr lang="en-US" sz="2133" dirty="0" err="1">
                <a:latin typeface="Calibri" charset="0"/>
                <a:sym typeface="WP IconicSymbolsA" charset="0"/>
              </a:rPr>
              <a:t>kesatuan</a:t>
            </a:r>
            <a:r>
              <a:rPr lang="en-US" sz="2133" dirty="0">
                <a:latin typeface="Calibri" charset="0"/>
                <a:sym typeface="WP IconicSymbolsA" charset="0"/>
              </a:rPr>
              <a:t> </a:t>
            </a:r>
            <a:r>
              <a:rPr lang="en-US" sz="2133" dirty="0" err="1">
                <a:latin typeface="Calibri" charset="0"/>
                <a:sym typeface="WP IconicSymbolsA" charset="0"/>
              </a:rPr>
              <a:t>dengan</a:t>
            </a:r>
            <a:r>
              <a:rPr lang="en-US" sz="2133" dirty="0">
                <a:latin typeface="Calibri" charset="0"/>
                <a:sym typeface="WP IconicSymbolsA" charset="0"/>
              </a:rPr>
              <a:t> </a:t>
            </a:r>
            <a:r>
              <a:rPr lang="en-US" sz="2133" dirty="0" err="1">
                <a:latin typeface="Calibri" charset="0"/>
                <a:sym typeface="WP IconicSymbolsA" charset="0"/>
              </a:rPr>
              <a:t>pengelolaan</a:t>
            </a:r>
            <a:r>
              <a:rPr lang="en-US" sz="2133" dirty="0">
                <a:latin typeface="Calibri" charset="0"/>
                <a:sym typeface="WP IconicSymbolsA" charset="0"/>
              </a:rPr>
              <a:t> </a:t>
            </a:r>
            <a:r>
              <a:rPr lang="en-US" sz="2133" dirty="0" err="1">
                <a:latin typeface="Calibri" charset="0"/>
                <a:sym typeface="WP IconicSymbolsA" charset="0"/>
              </a:rPr>
              <a:t>arsip</a:t>
            </a:r>
            <a:r>
              <a:rPr lang="en-US" sz="2133" dirty="0">
                <a:latin typeface="Calibri" charset="0"/>
                <a:sym typeface="WP IconicSymbolsA" charset="0"/>
              </a:rPr>
              <a:t> </a:t>
            </a:r>
            <a:r>
              <a:rPr lang="en-US" sz="2133" dirty="0" err="1">
                <a:latin typeface="Calibri" charset="0"/>
                <a:sym typeface="WP IconicSymbolsA" charset="0"/>
              </a:rPr>
              <a:t>aktif</a:t>
            </a:r>
            <a:r>
              <a:rPr lang="en-US" sz="2133" dirty="0">
                <a:latin typeface="Calibri" charset="0"/>
                <a:sym typeface="WP IconicSymbolsA" charset="0"/>
              </a:rPr>
              <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9400"/>
            <a:ext cx="8229600" cy="2163763"/>
          </a:xfr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ormAutofit/>
          </a:bodyPr>
          <a:lstStyle/>
          <a:p>
            <a:pPr marL="342891" indent="-342891" defTabSz="396865">
              <a:defRPr/>
            </a:pPr>
            <a:r>
              <a:rPr lang="en-US" sz="1867" b="0" dirty="0">
                <a:solidFill>
                  <a:schemeClr val="accent2"/>
                </a:solidFill>
                <a:effectLst>
                  <a:outerShdw blurRad="38100" dist="38100" dir="2700000" algn="tl">
                    <a:srgbClr val="000000"/>
                  </a:outerShdw>
                </a:effectLst>
                <a:latin typeface="Arial" charset="0"/>
              </a:rPr>
              <a:t>               </a:t>
            </a:r>
            <a:r>
              <a:rPr lang="en-US" sz="1867" b="0" dirty="0">
                <a:solidFill>
                  <a:schemeClr val="tx2">
                    <a:lumMod val="75000"/>
                  </a:schemeClr>
                </a:solidFill>
                <a:effectLst>
                  <a:outerShdw blurRad="38100" dist="38100" dir="2700000" algn="tl">
                    <a:srgbClr val="000000"/>
                  </a:outerShdw>
                </a:effectLst>
                <a:latin typeface="Arial" charset="0"/>
              </a:rPr>
              <a:t>PENYUSUTAN ARSIP</a:t>
            </a:r>
            <a:br>
              <a:rPr lang="en-US" sz="1867" b="0" dirty="0">
                <a:solidFill>
                  <a:schemeClr val="tx2">
                    <a:lumMod val="75000"/>
                  </a:schemeClr>
                </a:solidFill>
                <a:effectLst>
                  <a:outerShdw blurRad="38100" dist="38100" dir="2700000" algn="tl">
                    <a:srgbClr val="000000"/>
                  </a:outerShdw>
                </a:effectLst>
                <a:latin typeface="Arial" charset="0"/>
              </a:rPr>
            </a:br>
            <a:r>
              <a:rPr lang="en-US" sz="1867" b="0" dirty="0">
                <a:solidFill>
                  <a:schemeClr val="tx2">
                    <a:lumMod val="75000"/>
                  </a:schemeClr>
                </a:solidFill>
                <a:effectLst>
                  <a:outerShdw blurRad="38100" dist="38100" dir="2700000" algn="tl">
                    <a:srgbClr val="000000"/>
                  </a:outerShdw>
                </a:effectLst>
                <a:latin typeface="Arial" charset="0"/>
              </a:rPr>
              <a:t>(</a:t>
            </a:r>
            <a:r>
              <a:rPr lang="en-US" sz="1867" b="0" dirty="0" err="1">
                <a:solidFill>
                  <a:schemeClr val="tx2">
                    <a:lumMod val="75000"/>
                  </a:schemeClr>
                </a:solidFill>
                <a:effectLst>
                  <a:outerShdw blurRad="38100" dist="38100" dir="2700000" algn="tl">
                    <a:srgbClr val="000000"/>
                  </a:outerShdw>
                </a:effectLst>
                <a:latin typeface="Arial" charset="0"/>
              </a:rPr>
              <a:t>Berdasarkan</a:t>
            </a:r>
            <a:r>
              <a:rPr lang="en-US" sz="1867" b="0" dirty="0">
                <a:solidFill>
                  <a:schemeClr val="tx2">
                    <a:lumMod val="75000"/>
                  </a:schemeClr>
                </a:solidFill>
                <a:effectLst>
                  <a:outerShdw blurRad="38100" dist="38100" dir="2700000" algn="tl">
                    <a:srgbClr val="000000"/>
                  </a:outerShdw>
                </a:effectLst>
                <a:latin typeface="Arial" charset="0"/>
              </a:rPr>
              <a:t> PP NOMOR 28/2012)</a:t>
            </a:r>
            <a:br>
              <a:rPr lang="en-US" sz="1867" b="0" dirty="0">
                <a:solidFill>
                  <a:schemeClr val="tx2">
                    <a:lumMod val="75000"/>
                  </a:schemeClr>
                </a:solidFill>
                <a:effectLst>
                  <a:outerShdw blurRad="38100" dist="38100" dir="2700000" algn="tl">
                    <a:srgbClr val="000000"/>
                  </a:outerShdw>
                </a:effectLst>
                <a:latin typeface="Arial" charset="0"/>
              </a:rPr>
            </a:br>
            <a:r>
              <a:rPr lang="id-ID" sz="1867" b="0" dirty="0">
                <a:solidFill>
                  <a:schemeClr val="tx2">
                    <a:lumMod val="75000"/>
                  </a:schemeClr>
                </a:solidFill>
                <a:latin typeface="Arial" charset="0"/>
              </a:rPr>
              <a:t>K</a:t>
            </a:r>
            <a:r>
              <a:rPr lang="en-US" sz="1867" b="0" dirty="0" err="1">
                <a:solidFill>
                  <a:schemeClr val="tx2">
                    <a:lumMod val="75000"/>
                  </a:schemeClr>
                </a:solidFill>
                <a:latin typeface="Arial" charset="0"/>
              </a:rPr>
              <a:t>egiatan</a:t>
            </a:r>
            <a:r>
              <a:rPr lang="en-US" sz="1867" b="0" dirty="0">
                <a:solidFill>
                  <a:schemeClr val="tx2">
                    <a:lumMod val="75000"/>
                  </a:schemeClr>
                </a:solidFill>
                <a:latin typeface="Arial" charset="0"/>
              </a:rPr>
              <a:t> </a:t>
            </a:r>
            <a:r>
              <a:rPr lang="en-US" sz="1867" b="0" dirty="0" err="1">
                <a:solidFill>
                  <a:schemeClr val="tx2">
                    <a:lumMod val="75000"/>
                  </a:schemeClr>
                </a:solidFill>
                <a:latin typeface="Arial" charset="0"/>
              </a:rPr>
              <a:t>pengurangan</a:t>
            </a:r>
            <a:r>
              <a:rPr lang="en-US" sz="1867" b="0" dirty="0">
                <a:solidFill>
                  <a:schemeClr val="tx2">
                    <a:lumMod val="75000"/>
                  </a:schemeClr>
                </a:solidFill>
                <a:latin typeface="Arial" charset="0"/>
              </a:rPr>
              <a:t> </a:t>
            </a:r>
            <a:r>
              <a:rPr lang="en-US" sz="1867" b="0" dirty="0" err="1">
                <a:solidFill>
                  <a:schemeClr val="tx2">
                    <a:lumMod val="75000"/>
                  </a:schemeClr>
                </a:solidFill>
                <a:latin typeface="Arial" charset="0"/>
              </a:rPr>
              <a:t>arsip</a:t>
            </a:r>
            <a:r>
              <a:rPr lang="en-US" sz="1867" b="0" dirty="0">
                <a:solidFill>
                  <a:schemeClr val="tx2">
                    <a:lumMod val="75000"/>
                  </a:schemeClr>
                </a:solidFill>
                <a:latin typeface="Arial" charset="0"/>
              </a:rPr>
              <a:t> </a:t>
            </a:r>
            <a:r>
              <a:rPr lang="en-US" sz="1867" b="0" dirty="0" err="1">
                <a:solidFill>
                  <a:schemeClr val="tx2">
                    <a:lumMod val="75000"/>
                  </a:schemeClr>
                </a:solidFill>
                <a:latin typeface="Arial" charset="0"/>
              </a:rPr>
              <a:t>dengan</a:t>
            </a:r>
            <a:r>
              <a:rPr lang="en-US" sz="1867" b="0" dirty="0">
                <a:solidFill>
                  <a:schemeClr val="tx2">
                    <a:lumMod val="75000"/>
                  </a:schemeClr>
                </a:solidFill>
                <a:latin typeface="Arial" charset="0"/>
              </a:rPr>
              <a:t> </a:t>
            </a:r>
            <a:r>
              <a:rPr lang="en-US" sz="1867" b="0" dirty="0" err="1">
                <a:solidFill>
                  <a:schemeClr val="tx2">
                    <a:lumMod val="75000"/>
                  </a:schemeClr>
                </a:solidFill>
                <a:latin typeface="Arial" charset="0"/>
              </a:rPr>
              <a:t>cara</a:t>
            </a:r>
            <a:r>
              <a:rPr lang="en-US" sz="1867" b="0" dirty="0">
                <a:solidFill>
                  <a:schemeClr val="tx2">
                    <a:lumMod val="75000"/>
                  </a:schemeClr>
                </a:solidFill>
                <a:latin typeface="Arial" charset="0"/>
              </a:rPr>
              <a:t> :</a:t>
            </a:r>
            <a:br>
              <a:rPr lang="en-US" sz="1867" b="0" dirty="0">
                <a:solidFill>
                  <a:schemeClr val="tx2">
                    <a:lumMod val="75000"/>
                  </a:schemeClr>
                </a:solidFill>
                <a:latin typeface="Arial" charset="0"/>
              </a:rPr>
            </a:br>
            <a:endParaRPr lang="en-US" sz="1867" b="0" dirty="0">
              <a:solidFill>
                <a:schemeClr val="tx2">
                  <a:lumMod val="75000"/>
                </a:schemeClr>
              </a:solidFill>
            </a:endParaRPr>
          </a:p>
        </p:txBody>
      </p:sp>
      <p:sp>
        <p:nvSpPr>
          <p:cNvPr id="3" name="Content Placeholder 2"/>
          <p:cNvSpPr>
            <a:spLocks noGrp="1"/>
          </p:cNvSpPr>
          <p:nvPr>
            <p:ph idx="1"/>
          </p:nvPr>
        </p:nvSpPr>
        <p:spPr>
          <a:xfrm>
            <a:off x="2133600" y="2616200"/>
            <a:ext cx="9398000" cy="2743200"/>
          </a:xfrm>
          <a:solidFill>
            <a:schemeClr val="tx2">
              <a:lumMod val="20000"/>
              <a:lumOff val="80000"/>
            </a:schemeClr>
          </a:solidFill>
          <a:ln>
            <a:miter lim="800000"/>
            <a:headEnd/>
            <a:tailEnd/>
          </a:ln>
        </p:spPr>
        <p:style>
          <a:lnRef idx="0">
            <a:schemeClr val="accent6"/>
          </a:lnRef>
          <a:fillRef idx="3">
            <a:schemeClr val="accent6"/>
          </a:fillRef>
          <a:effectRef idx="3">
            <a:schemeClr val="accent6"/>
          </a:effectRef>
          <a:fontRef idx="minor">
            <a:schemeClr val="lt1"/>
          </a:fontRef>
        </p:style>
        <p:txBody>
          <a:bodyPr rtlCol="0">
            <a:normAutofit fontScale="85000" lnSpcReduction="10000"/>
          </a:bodyPr>
          <a:lstStyle/>
          <a:p>
            <a:pPr marL="800080" lvl="1" indent="-342891" algn="just" defTabSz="396865">
              <a:buFontTx/>
              <a:buAutoNum type="alphaLcPeriod"/>
              <a:defRPr/>
            </a:pPr>
            <a:r>
              <a:rPr lang="en-US" sz="1867" dirty="0" err="1">
                <a:solidFill>
                  <a:schemeClr val="tx2"/>
                </a:solidFill>
                <a:latin typeface="Arial" charset="0"/>
              </a:rPr>
              <a:t>Pemindahan</a:t>
            </a:r>
            <a:r>
              <a:rPr lang="en-US" sz="1867" dirty="0">
                <a:solidFill>
                  <a:schemeClr val="tx2"/>
                </a:solidFill>
                <a:latin typeface="Arial" charset="0"/>
              </a:rPr>
              <a:t> </a:t>
            </a:r>
            <a:r>
              <a:rPr lang="en-US" sz="1867" dirty="0" err="1">
                <a:solidFill>
                  <a:schemeClr val="tx2"/>
                </a:solidFill>
                <a:latin typeface="Arial" charset="0"/>
              </a:rPr>
              <a:t>arsip</a:t>
            </a:r>
            <a:r>
              <a:rPr lang="en-US" sz="1867" dirty="0">
                <a:solidFill>
                  <a:schemeClr val="tx2"/>
                </a:solidFill>
                <a:latin typeface="Arial" charset="0"/>
              </a:rPr>
              <a:t> </a:t>
            </a:r>
            <a:r>
              <a:rPr lang="en-US" sz="1867" dirty="0" err="1">
                <a:solidFill>
                  <a:schemeClr val="tx2"/>
                </a:solidFill>
                <a:latin typeface="Arial" charset="0"/>
              </a:rPr>
              <a:t>inaktif</a:t>
            </a:r>
            <a:r>
              <a:rPr lang="en-US" sz="1867" dirty="0">
                <a:solidFill>
                  <a:schemeClr val="tx2"/>
                </a:solidFill>
                <a:latin typeface="Arial" charset="0"/>
              </a:rPr>
              <a:t> </a:t>
            </a:r>
            <a:r>
              <a:rPr lang="en-US" sz="1867" dirty="0" err="1">
                <a:solidFill>
                  <a:schemeClr val="tx2"/>
                </a:solidFill>
                <a:latin typeface="Arial" charset="0"/>
              </a:rPr>
              <a:t>dari</a:t>
            </a:r>
            <a:r>
              <a:rPr lang="en-US" sz="1867" dirty="0">
                <a:solidFill>
                  <a:schemeClr val="tx2"/>
                </a:solidFill>
                <a:latin typeface="Arial" charset="0"/>
              </a:rPr>
              <a:t> unit </a:t>
            </a:r>
            <a:r>
              <a:rPr lang="en-US" sz="1867" dirty="0" err="1">
                <a:solidFill>
                  <a:schemeClr val="tx2"/>
                </a:solidFill>
                <a:latin typeface="Arial" charset="0"/>
              </a:rPr>
              <a:t>pengolah</a:t>
            </a:r>
            <a:r>
              <a:rPr lang="en-US" sz="1867" dirty="0">
                <a:solidFill>
                  <a:schemeClr val="tx2"/>
                </a:solidFill>
                <a:latin typeface="Arial" charset="0"/>
              </a:rPr>
              <a:t> </a:t>
            </a:r>
            <a:r>
              <a:rPr lang="en-US" sz="1867" dirty="0" err="1">
                <a:solidFill>
                  <a:schemeClr val="tx2"/>
                </a:solidFill>
                <a:latin typeface="Arial" charset="0"/>
              </a:rPr>
              <a:t>ke</a:t>
            </a:r>
            <a:r>
              <a:rPr lang="en-US" sz="1867" dirty="0">
                <a:solidFill>
                  <a:schemeClr val="tx2"/>
                </a:solidFill>
                <a:latin typeface="Arial" charset="0"/>
              </a:rPr>
              <a:t> Unit </a:t>
            </a:r>
            <a:r>
              <a:rPr lang="en-US" sz="1867" dirty="0" err="1">
                <a:solidFill>
                  <a:schemeClr val="tx2"/>
                </a:solidFill>
                <a:latin typeface="Arial" charset="0"/>
              </a:rPr>
              <a:t>Kearsipan</a:t>
            </a:r>
            <a:r>
              <a:rPr lang="en-US" sz="1867" dirty="0">
                <a:solidFill>
                  <a:schemeClr val="tx2"/>
                </a:solidFill>
                <a:latin typeface="Arial" charset="0"/>
              </a:rPr>
              <a:t>; </a:t>
            </a:r>
            <a:endParaRPr lang="id-ID" sz="1867" dirty="0">
              <a:solidFill>
                <a:schemeClr val="tx2"/>
              </a:solidFill>
              <a:latin typeface="Arial" charset="0"/>
            </a:endParaRPr>
          </a:p>
          <a:p>
            <a:pPr marL="800080" lvl="1" indent="-342891" algn="just" defTabSz="396865">
              <a:buFontTx/>
              <a:buAutoNum type="alphaLcPeriod"/>
              <a:defRPr/>
            </a:pPr>
            <a:endParaRPr lang="en-US" sz="1867" dirty="0">
              <a:solidFill>
                <a:schemeClr val="tx2"/>
              </a:solidFill>
              <a:latin typeface="Arial" charset="0"/>
            </a:endParaRPr>
          </a:p>
          <a:p>
            <a:pPr marL="800080" lvl="1" indent="-342891" defTabSz="396865">
              <a:buFontTx/>
              <a:buAutoNum type="alphaLcPeriod"/>
              <a:defRPr/>
            </a:pPr>
            <a:r>
              <a:rPr lang="en-US" sz="1867" dirty="0" err="1">
                <a:solidFill>
                  <a:schemeClr val="tx2"/>
                </a:solidFill>
                <a:latin typeface="Arial" charset="0"/>
              </a:rPr>
              <a:t>Pemusnahan</a:t>
            </a:r>
            <a:r>
              <a:rPr lang="en-US" sz="1867" dirty="0">
                <a:solidFill>
                  <a:schemeClr val="tx2"/>
                </a:solidFill>
                <a:latin typeface="Arial" charset="0"/>
              </a:rPr>
              <a:t> </a:t>
            </a:r>
            <a:r>
              <a:rPr lang="en-US" sz="1867" dirty="0" err="1">
                <a:solidFill>
                  <a:schemeClr val="tx2"/>
                </a:solidFill>
                <a:latin typeface="Arial" charset="0"/>
              </a:rPr>
              <a:t>arsip</a:t>
            </a:r>
            <a:r>
              <a:rPr lang="en-US" sz="1867" dirty="0">
                <a:solidFill>
                  <a:schemeClr val="tx2"/>
                </a:solidFill>
                <a:latin typeface="Arial" charset="0"/>
              </a:rPr>
              <a:t> yang </a:t>
            </a:r>
            <a:r>
              <a:rPr lang="en-US" sz="1867" dirty="0" err="1">
                <a:solidFill>
                  <a:schemeClr val="tx2"/>
                </a:solidFill>
                <a:latin typeface="Arial" charset="0"/>
              </a:rPr>
              <a:t>telah</a:t>
            </a:r>
            <a:r>
              <a:rPr lang="en-US" sz="1867" dirty="0">
                <a:solidFill>
                  <a:schemeClr val="tx2"/>
                </a:solidFill>
                <a:latin typeface="Arial" charset="0"/>
              </a:rPr>
              <a:t> </a:t>
            </a:r>
            <a:r>
              <a:rPr lang="en-US" sz="1867" dirty="0" err="1">
                <a:solidFill>
                  <a:schemeClr val="tx2"/>
                </a:solidFill>
                <a:latin typeface="Arial" charset="0"/>
              </a:rPr>
              <a:t>habis</a:t>
            </a:r>
            <a:r>
              <a:rPr lang="en-US" sz="1867" dirty="0">
                <a:solidFill>
                  <a:schemeClr val="tx2"/>
                </a:solidFill>
                <a:latin typeface="Arial" charset="0"/>
              </a:rPr>
              <a:t> </a:t>
            </a:r>
            <a:r>
              <a:rPr lang="en-US" sz="1867" dirty="0" err="1">
                <a:solidFill>
                  <a:schemeClr val="tx2"/>
                </a:solidFill>
                <a:latin typeface="Arial" charset="0"/>
              </a:rPr>
              <a:t>retensi</a:t>
            </a:r>
            <a:r>
              <a:rPr lang="en-US" sz="1867" dirty="0">
                <a:solidFill>
                  <a:schemeClr val="tx2"/>
                </a:solidFill>
                <a:latin typeface="Arial" charset="0"/>
              </a:rPr>
              <a:t> </a:t>
            </a:r>
            <a:r>
              <a:rPr lang="en-US" sz="1867" dirty="0" err="1">
                <a:solidFill>
                  <a:schemeClr val="tx2"/>
                </a:solidFill>
                <a:latin typeface="Arial" charset="0"/>
              </a:rPr>
              <a:t>dan</a:t>
            </a:r>
            <a:r>
              <a:rPr lang="en-US" sz="1867" dirty="0">
                <a:solidFill>
                  <a:schemeClr val="tx2"/>
                </a:solidFill>
                <a:latin typeface="Arial" charset="0"/>
              </a:rPr>
              <a:t> </a:t>
            </a:r>
            <a:r>
              <a:rPr lang="en-US" sz="1867" dirty="0" err="1">
                <a:solidFill>
                  <a:schemeClr val="tx2"/>
                </a:solidFill>
                <a:latin typeface="Arial" charset="0"/>
              </a:rPr>
              <a:t>tidak</a:t>
            </a:r>
            <a:r>
              <a:rPr lang="en-US" sz="1867" dirty="0">
                <a:solidFill>
                  <a:schemeClr val="tx2"/>
                </a:solidFill>
                <a:latin typeface="Arial" charset="0"/>
              </a:rPr>
              <a:t> </a:t>
            </a:r>
            <a:r>
              <a:rPr lang="en-US" sz="1867" dirty="0" err="1">
                <a:solidFill>
                  <a:schemeClr val="tx2"/>
                </a:solidFill>
                <a:latin typeface="Arial" charset="0"/>
              </a:rPr>
              <a:t>lagi</a:t>
            </a:r>
            <a:r>
              <a:rPr lang="en-US" sz="1867" dirty="0">
                <a:solidFill>
                  <a:schemeClr val="tx2"/>
                </a:solidFill>
                <a:latin typeface="Arial" charset="0"/>
              </a:rPr>
              <a:t> </a:t>
            </a:r>
            <a:r>
              <a:rPr lang="en-US" sz="1867" dirty="0" err="1">
                <a:solidFill>
                  <a:schemeClr val="tx2"/>
                </a:solidFill>
                <a:latin typeface="Arial" charset="0"/>
              </a:rPr>
              <a:t>memiliki</a:t>
            </a:r>
            <a:r>
              <a:rPr lang="en-US" sz="1867" dirty="0">
                <a:solidFill>
                  <a:schemeClr val="tx2"/>
                </a:solidFill>
                <a:latin typeface="Arial" charset="0"/>
              </a:rPr>
              <a:t> </a:t>
            </a:r>
            <a:r>
              <a:rPr lang="en-US" sz="1867" dirty="0" err="1">
                <a:solidFill>
                  <a:schemeClr val="tx2"/>
                </a:solidFill>
                <a:latin typeface="Arial" charset="0"/>
              </a:rPr>
              <a:t>nilaiguna</a:t>
            </a:r>
            <a:r>
              <a:rPr lang="en-US" sz="1867" dirty="0">
                <a:solidFill>
                  <a:schemeClr val="tx2"/>
                </a:solidFill>
                <a:latin typeface="Arial" charset="0"/>
              </a:rPr>
              <a:t>, </a:t>
            </a:r>
            <a:r>
              <a:rPr lang="en-US" sz="1867" dirty="0" err="1">
                <a:solidFill>
                  <a:schemeClr val="tx2"/>
                </a:solidFill>
                <a:latin typeface="Arial" charset="0"/>
              </a:rPr>
              <a:t>dan</a:t>
            </a:r>
            <a:r>
              <a:rPr lang="en-US" sz="1867" dirty="0">
                <a:solidFill>
                  <a:schemeClr val="tx2"/>
                </a:solidFill>
                <a:latin typeface="Arial" charset="0"/>
              </a:rPr>
              <a:t> </a:t>
            </a:r>
            <a:r>
              <a:rPr lang="en-US" sz="1867" dirty="0" err="1">
                <a:solidFill>
                  <a:schemeClr val="tx2"/>
                </a:solidFill>
                <a:latin typeface="Arial" charset="0"/>
              </a:rPr>
              <a:t>dilaksanakan</a:t>
            </a:r>
            <a:r>
              <a:rPr lang="en-US" sz="1867" dirty="0">
                <a:solidFill>
                  <a:schemeClr val="tx2"/>
                </a:solidFill>
                <a:latin typeface="Arial" charset="0"/>
              </a:rPr>
              <a:t> </a:t>
            </a:r>
            <a:r>
              <a:rPr lang="en-US" sz="1867" dirty="0" err="1">
                <a:solidFill>
                  <a:schemeClr val="tx2"/>
                </a:solidFill>
                <a:latin typeface="Arial" charset="0"/>
              </a:rPr>
              <a:t>sesuai</a:t>
            </a:r>
            <a:r>
              <a:rPr lang="en-US" sz="1867" dirty="0">
                <a:solidFill>
                  <a:schemeClr val="tx2"/>
                </a:solidFill>
                <a:latin typeface="Arial" charset="0"/>
              </a:rPr>
              <a:t> </a:t>
            </a:r>
            <a:r>
              <a:rPr lang="en-US" sz="1867" dirty="0" err="1">
                <a:solidFill>
                  <a:schemeClr val="tx2"/>
                </a:solidFill>
                <a:latin typeface="Arial" charset="0"/>
              </a:rPr>
              <a:t>dengan</a:t>
            </a:r>
            <a:r>
              <a:rPr lang="en-US" sz="1867" dirty="0">
                <a:solidFill>
                  <a:schemeClr val="tx2"/>
                </a:solidFill>
                <a:latin typeface="Arial" charset="0"/>
              </a:rPr>
              <a:t> </a:t>
            </a:r>
            <a:r>
              <a:rPr lang="en-US" sz="1867" dirty="0" err="1">
                <a:solidFill>
                  <a:schemeClr val="tx2"/>
                </a:solidFill>
                <a:latin typeface="Arial" charset="0"/>
              </a:rPr>
              <a:t>peraturan</a:t>
            </a:r>
            <a:r>
              <a:rPr lang="en-US" sz="1867" dirty="0">
                <a:solidFill>
                  <a:schemeClr val="tx2"/>
                </a:solidFill>
                <a:latin typeface="Arial" charset="0"/>
              </a:rPr>
              <a:t> </a:t>
            </a:r>
            <a:r>
              <a:rPr lang="en-US" sz="1867" dirty="0" err="1">
                <a:solidFill>
                  <a:schemeClr val="tx2"/>
                </a:solidFill>
                <a:latin typeface="Arial" charset="0"/>
              </a:rPr>
              <a:t>perundang-undangan</a:t>
            </a:r>
            <a:r>
              <a:rPr lang="en-US" sz="1867" dirty="0">
                <a:solidFill>
                  <a:schemeClr val="tx2"/>
                </a:solidFill>
                <a:latin typeface="Arial" charset="0"/>
              </a:rPr>
              <a:t>;</a:t>
            </a:r>
            <a:endParaRPr lang="id-ID" sz="1867" dirty="0">
              <a:solidFill>
                <a:schemeClr val="tx2"/>
              </a:solidFill>
              <a:latin typeface="Arial" charset="0"/>
            </a:endParaRPr>
          </a:p>
          <a:p>
            <a:pPr marL="800080" lvl="1" indent="-342891" defTabSz="396865">
              <a:buFontTx/>
              <a:buAutoNum type="alphaLcPeriod"/>
              <a:defRPr/>
            </a:pPr>
            <a:endParaRPr lang="en-US" sz="1867" dirty="0">
              <a:solidFill>
                <a:schemeClr val="tx2"/>
              </a:solidFill>
              <a:latin typeface="Arial" charset="0"/>
            </a:endParaRPr>
          </a:p>
          <a:p>
            <a:pPr marL="800080" lvl="1" indent="-342891" defTabSz="396865">
              <a:defRPr/>
            </a:pPr>
            <a:r>
              <a:rPr lang="en-US" sz="1867" dirty="0">
                <a:solidFill>
                  <a:schemeClr val="tx2"/>
                </a:solidFill>
                <a:latin typeface="Arial" charset="0"/>
              </a:rPr>
              <a:t>c.	</a:t>
            </a:r>
            <a:r>
              <a:rPr lang="en-US" sz="1867" dirty="0" err="1">
                <a:solidFill>
                  <a:schemeClr val="tx2"/>
                </a:solidFill>
                <a:latin typeface="Arial" charset="0"/>
              </a:rPr>
              <a:t>Penyerahan</a:t>
            </a:r>
            <a:r>
              <a:rPr lang="en-US" sz="1867" dirty="0">
                <a:solidFill>
                  <a:schemeClr val="tx2"/>
                </a:solidFill>
                <a:latin typeface="Arial" charset="0"/>
              </a:rPr>
              <a:t> </a:t>
            </a:r>
            <a:r>
              <a:rPr lang="en-US" sz="1867" dirty="0" err="1">
                <a:solidFill>
                  <a:schemeClr val="tx2"/>
                </a:solidFill>
                <a:latin typeface="Arial" charset="0"/>
              </a:rPr>
              <a:t>arsip</a:t>
            </a:r>
            <a:r>
              <a:rPr lang="en-US" sz="1867" dirty="0">
                <a:solidFill>
                  <a:schemeClr val="tx2"/>
                </a:solidFill>
                <a:latin typeface="Arial" charset="0"/>
              </a:rPr>
              <a:t> </a:t>
            </a:r>
            <a:r>
              <a:rPr lang="en-US" sz="1867" dirty="0" err="1">
                <a:solidFill>
                  <a:schemeClr val="tx2"/>
                </a:solidFill>
                <a:latin typeface="Arial" charset="0"/>
              </a:rPr>
              <a:t>statis</a:t>
            </a:r>
            <a:r>
              <a:rPr lang="en-US" sz="1867" dirty="0">
                <a:solidFill>
                  <a:schemeClr val="tx2"/>
                </a:solidFill>
                <a:latin typeface="Arial" charset="0"/>
              </a:rPr>
              <a:t> </a:t>
            </a:r>
            <a:r>
              <a:rPr lang="en-US" sz="1867" dirty="0" err="1">
                <a:solidFill>
                  <a:schemeClr val="tx2"/>
                </a:solidFill>
                <a:latin typeface="Arial" charset="0"/>
              </a:rPr>
              <a:t>oleh</a:t>
            </a:r>
            <a:r>
              <a:rPr lang="en-US" sz="1867" dirty="0">
                <a:solidFill>
                  <a:schemeClr val="tx2"/>
                </a:solidFill>
                <a:latin typeface="Arial" charset="0"/>
              </a:rPr>
              <a:t> </a:t>
            </a:r>
            <a:r>
              <a:rPr lang="en-US" sz="1867" dirty="0" err="1">
                <a:solidFill>
                  <a:schemeClr val="tx2"/>
                </a:solidFill>
                <a:latin typeface="Arial" charset="0"/>
              </a:rPr>
              <a:t>pencipta</a:t>
            </a:r>
            <a:r>
              <a:rPr lang="en-US" sz="1867" dirty="0">
                <a:solidFill>
                  <a:schemeClr val="tx2"/>
                </a:solidFill>
                <a:latin typeface="Arial" charset="0"/>
              </a:rPr>
              <a:t> </a:t>
            </a:r>
            <a:r>
              <a:rPr lang="en-US" sz="1867" dirty="0" err="1">
                <a:solidFill>
                  <a:schemeClr val="tx2"/>
                </a:solidFill>
                <a:latin typeface="Arial" charset="0"/>
              </a:rPr>
              <a:t>arsip</a:t>
            </a:r>
            <a:r>
              <a:rPr lang="en-US" sz="1867" dirty="0">
                <a:solidFill>
                  <a:schemeClr val="tx2"/>
                </a:solidFill>
                <a:latin typeface="Arial" charset="0"/>
              </a:rPr>
              <a:t> </a:t>
            </a:r>
            <a:r>
              <a:rPr lang="en-US" sz="1867" dirty="0" err="1">
                <a:solidFill>
                  <a:schemeClr val="tx2"/>
                </a:solidFill>
                <a:latin typeface="Arial" charset="0"/>
              </a:rPr>
              <a:t>kepada</a:t>
            </a:r>
            <a:r>
              <a:rPr lang="en-US" sz="1867" dirty="0">
                <a:solidFill>
                  <a:schemeClr val="tx2"/>
                </a:solidFill>
                <a:latin typeface="Arial" charset="0"/>
              </a:rPr>
              <a:t> </a:t>
            </a:r>
            <a:r>
              <a:rPr lang="en-US" sz="1867" dirty="0" err="1">
                <a:solidFill>
                  <a:schemeClr val="tx2"/>
                </a:solidFill>
                <a:latin typeface="Arial" charset="0"/>
              </a:rPr>
              <a:t>lembaga</a:t>
            </a:r>
            <a:r>
              <a:rPr lang="en-US" sz="1867" dirty="0">
                <a:solidFill>
                  <a:schemeClr val="tx2"/>
                </a:solidFill>
                <a:latin typeface="Arial" charset="0"/>
              </a:rPr>
              <a:t> </a:t>
            </a:r>
            <a:r>
              <a:rPr lang="en-US" sz="1867" dirty="0" err="1">
                <a:solidFill>
                  <a:schemeClr val="tx2"/>
                </a:solidFill>
                <a:latin typeface="Arial" charset="0"/>
              </a:rPr>
              <a:t>kearsipan</a:t>
            </a:r>
            <a:r>
              <a:rPr lang="en-US" sz="1867" dirty="0">
                <a:solidFill>
                  <a:schemeClr val="tx2"/>
                </a:solidFill>
                <a:latin typeface="Arial" charset="0"/>
              </a:rPr>
              <a:t>.</a:t>
            </a:r>
          </a:p>
          <a:p>
            <a:pPr>
              <a:defRPr/>
            </a:pPr>
            <a:endParaRPr lang="en-US" dirty="0"/>
          </a:p>
        </p:txBody>
      </p:sp>
    </p:spTree>
    <p:extLst>
      <p:ext uri="{BB962C8B-B14F-4D97-AF65-F5344CB8AC3E}">
        <p14:creationId xmlns:p14="http://schemas.microsoft.com/office/powerpoint/2010/main" val="24387609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05460" y="883929"/>
            <a:ext cx="3227705" cy="385362"/>
          </a:xfrm>
          <a:prstGeom prst="rect">
            <a:avLst/>
          </a:prstGeom>
        </p:spPr>
        <p:txBody>
          <a:bodyPr vert="horz" wrap="square" lIns="0" tIns="12700" rIns="0" bIns="0" rtlCol="0" anchor="ctr">
            <a:spAutoFit/>
          </a:bodyPr>
          <a:lstStyle/>
          <a:p>
            <a:pPr marL="12700">
              <a:spcBef>
                <a:spcPts val="100"/>
              </a:spcBef>
            </a:pPr>
            <a:r>
              <a:rPr sz="1800" spc="-5" dirty="0" err="1">
                <a:solidFill>
                  <a:srgbClr val="04005F"/>
                </a:solidFill>
                <a:latin typeface="Calibri"/>
                <a:cs typeface="Calibri"/>
              </a:rPr>
              <a:t>Pelaksanaan</a:t>
            </a:r>
            <a:r>
              <a:rPr sz="1800" spc="-25" dirty="0">
                <a:solidFill>
                  <a:srgbClr val="04005F"/>
                </a:solidFill>
                <a:latin typeface="Calibri"/>
                <a:cs typeface="Calibri"/>
              </a:rPr>
              <a:t> </a:t>
            </a:r>
            <a:r>
              <a:rPr lang="en-US" sz="1800" spc="-5" dirty="0" err="1">
                <a:solidFill>
                  <a:srgbClr val="04005F"/>
                </a:solidFill>
                <a:latin typeface="Calibri"/>
                <a:cs typeface="Calibri"/>
              </a:rPr>
              <a:t>Penyusutan</a:t>
            </a:r>
            <a:r>
              <a:rPr lang="en-US" sz="1800" spc="-5" dirty="0">
                <a:solidFill>
                  <a:srgbClr val="04005F"/>
                </a:solidFill>
                <a:latin typeface="Calibri"/>
                <a:cs typeface="Calibri"/>
              </a:rPr>
              <a:t> </a:t>
            </a:r>
            <a:r>
              <a:rPr sz="1800" spc="-65" dirty="0">
                <a:solidFill>
                  <a:srgbClr val="04005F"/>
                </a:solidFill>
                <a:latin typeface="Calibri"/>
                <a:cs typeface="Calibri"/>
              </a:rPr>
              <a:t> </a:t>
            </a:r>
            <a:r>
              <a:rPr sz="1800" dirty="0">
                <a:solidFill>
                  <a:srgbClr val="04005F"/>
                </a:solidFill>
                <a:latin typeface="Calibri"/>
                <a:cs typeface="Calibri"/>
              </a:rPr>
              <a:t>Arsip</a:t>
            </a:r>
            <a:endParaRPr sz="1800" dirty="0">
              <a:latin typeface="Calibri"/>
              <a:cs typeface="Calibri"/>
            </a:endParaRPr>
          </a:p>
        </p:txBody>
      </p:sp>
      <p:sp>
        <p:nvSpPr>
          <p:cNvPr id="8" name="object 8"/>
          <p:cNvSpPr txBox="1"/>
          <p:nvPr/>
        </p:nvSpPr>
        <p:spPr>
          <a:xfrm>
            <a:off x="2488376" y="1423003"/>
            <a:ext cx="1015365" cy="443711"/>
          </a:xfrm>
          <a:prstGeom prst="rect">
            <a:avLst/>
          </a:prstGeom>
        </p:spPr>
        <p:txBody>
          <a:bodyPr vert="horz" wrap="square" lIns="0" tIns="12700" rIns="0" bIns="0" rtlCol="0">
            <a:spAutoFit/>
          </a:bodyPr>
          <a:lstStyle/>
          <a:p>
            <a:pPr marL="12700" marR="5080" indent="287641">
              <a:spcBef>
                <a:spcPts val="100"/>
              </a:spcBef>
            </a:pPr>
            <a:r>
              <a:rPr sz="1400" spc="-5" dirty="0">
                <a:latin typeface="Arial MT"/>
                <a:cs typeface="Arial MT"/>
              </a:rPr>
              <a:t>UNIT </a:t>
            </a:r>
            <a:r>
              <a:rPr sz="1400" dirty="0">
                <a:latin typeface="Arial MT"/>
                <a:cs typeface="Arial MT"/>
              </a:rPr>
              <a:t> PE</a:t>
            </a:r>
            <a:r>
              <a:rPr sz="1400" spc="-11" dirty="0">
                <a:latin typeface="Arial MT"/>
                <a:cs typeface="Arial MT"/>
              </a:rPr>
              <a:t>N</a:t>
            </a:r>
            <a:r>
              <a:rPr sz="1400" dirty="0">
                <a:latin typeface="Arial MT"/>
                <a:cs typeface="Arial MT"/>
              </a:rPr>
              <a:t>GOLAH</a:t>
            </a:r>
          </a:p>
        </p:txBody>
      </p:sp>
      <p:sp>
        <p:nvSpPr>
          <p:cNvPr id="9" name="object 9"/>
          <p:cNvSpPr txBox="1"/>
          <p:nvPr/>
        </p:nvSpPr>
        <p:spPr>
          <a:xfrm>
            <a:off x="8836227" y="1126049"/>
            <a:ext cx="1158240" cy="444352"/>
          </a:xfrm>
          <a:prstGeom prst="rect">
            <a:avLst/>
          </a:prstGeom>
        </p:spPr>
        <p:txBody>
          <a:bodyPr vert="horz" wrap="square" lIns="0" tIns="13335" rIns="0" bIns="0" rtlCol="0">
            <a:spAutoFit/>
          </a:bodyPr>
          <a:lstStyle/>
          <a:p>
            <a:pPr marL="12700" marR="5080" indent="302880">
              <a:spcBef>
                <a:spcPts val="105"/>
              </a:spcBef>
            </a:pPr>
            <a:r>
              <a:rPr sz="1400" spc="-5" dirty="0">
                <a:latin typeface="Arial MT"/>
                <a:cs typeface="Arial MT"/>
              </a:rPr>
              <a:t>UNIT </a:t>
            </a:r>
            <a:r>
              <a:rPr sz="1400" dirty="0">
                <a:latin typeface="Arial MT"/>
                <a:cs typeface="Arial MT"/>
              </a:rPr>
              <a:t> KEA</a:t>
            </a:r>
            <a:r>
              <a:rPr sz="1400" spc="-11" dirty="0">
                <a:latin typeface="Arial MT"/>
                <a:cs typeface="Arial MT"/>
              </a:rPr>
              <a:t>R</a:t>
            </a:r>
            <a:r>
              <a:rPr sz="1400" dirty="0">
                <a:latin typeface="Arial MT"/>
                <a:cs typeface="Arial MT"/>
              </a:rPr>
              <a:t>SIPAN</a:t>
            </a:r>
          </a:p>
        </p:txBody>
      </p:sp>
      <p:sp>
        <p:nvSpPr>
          <p:cNvPr id="12" name="object 9">
            <a:extLst>
              <a:ext uri="{FF2B5EF4-FFF2-40B4-BE49-F238E27FC236}">
                <a16:creationId xmlns:a16="http://schemas.microsoft.com/office/drawing/2014/main" id="{558EBA7D-21E7-2FF7-F9D6-F4B6ABB8286E}"/>
              </a:ext>
            </a:extLst>
          </p:cNvPr>
          <p:cNvSpPr txBox="1"/>
          <p:nvPr/>
        </p:nvSpPr>
        <p:spPr>
          <a:xfrm>
            <a:off x="5705023" y="3323226"/>
            <a:ext cx="1729740" cy="444352"/>
          </a:xfrm>
          <a:prstGeom prst="rect">
            <a:avLst/>
          </a:prstGeom>
        </p:spPr>
        <p:txBody>
          <a:bodyPr vert="horz" wrap="square" lIns="0" tIns="13335" rIns="0" bIns="0" rtlCol="0">
            <a:spAutoFit/>
          </a:bodyPr>
          <a:lstStyle/>
          <a:p>
            <a:pPr marL="12700" marR="5080" indent="302880">
              <a:spcBef>
                <a:spcPts val="105"/>
              </a:spcBef>
            </a:pPr>
            <a:r>
              <a:rPr lang="en-US" sz="1400" spc="-5" dirty="0">
                <a:latin typeface="Arial MT"/>
                <a:cs typeface="Arial MT"/>
              </a:rPr>
              <a:t>LEMBAGA</a:t>
            </a:r>
            <a:r>
              <a:rPr sz="1400" spc="-5" dirty="0">
                <a:latin typeface="Arial MT"/>
                <a:cs typeface="Arial MT"/>
              </a:rPr>
              <a:t> </a:t>
            </a:r>
            <a:r>
              <a:rPr sz="1400" dirty="0">
                <a:latin typeface="Arial MT"/>
                <a:cs typeface="Arial MT"/>
              </a:rPr>
              <a:t> </a:t>
            </a:r>
            <a:r>
              <a:rPr lang="en-US" sz="1400" dirty="0">
                <a:latin typeface="Arial MT"/>
                <a:cs typeface="Arial MT"/>
              </a:rPr>
              <a:t>          </a:t>
            </a:r>
            <a:r>
              <a:rPr sz="1400" dirty="0">
                <a:latin typeface="Arial MT"/>
                <a:cs typeface="Arial MT"/>
              </a:rPr>
              <a:t>KEA</a:t>
            </a:r>
            <a:r>
              <a:rPr sz="1400" spc="-11" dirty="0">
                <a:latin typeface="Arial MT"/>
                <a:cs typeface="Arial MT"/>
              </a:rPr>
              <a:t>R</a:t>
            </a:r>
            <a:r>
              <a:rPr sz="1400" dirty="0">
                <a:latin typeface="Arial MT"/>
                <a:cs typeface="Arial MT"/>
              </a:rPr>
              <a:t>SIPAN</a:t>
            </a:r>
          </a:p>
        </p:txBody>
      </p:sp>
      <p:grpSp>
        <p:nvGrpSpPr>
          <p:cNvPr id="18" name="Group 17">
            <a:extLst>
              <a:ext uri="{FF2B5EF4-FFF2-40B4-BE49-F238E27FC236}">
                <a16:creationId xmlns:a16="http://schemas.microsoft.com/office/drawing/2014/main" id="{C920CD71-9B89-5FB7-9260-08505BC6BF5C}"/>
              </a:ext>
            </a:extLst>
          </p:cNvPr>
          <p:cNvGrpSpPr/>
          <p:nvPr/>
        </p:nvGrpSpPr>
        <p:grpSpPr>
          <a:xfrm>
            <a:off x="5737981" y="2693760"/>
            <a:ext cx="4860" cy="83971"/>
            <a:chOff x="5618640" y="2448680"/>
            <a:chExt cx="6480" cy="11196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Ink 15">
                  <a:extLst>
                    <a:ext uri="{FF2B5EF4-FFF2-40B4-BE49-F238E27FC236}">
                      <a16:creationId xmlns:a16="http://schemas.microsoft.com/office/drawing/2014/main" id="{9DB4DE64-4444-FB54-5176-43EE7EE2DA79}"/>
                    </a:ext>
                  </a:extLst>
                </p14:cNvPr>
                <p14:cNvContentPartPr/>
                <p14:nvPr/>
              </p14:nvContentPartPr>
              <p14:xfrm>
                <a:off x="5618640" y="2549840"/>
                <a:ext cx="6480" cy="10800"/>
              </p14:xfrm>
            </p:contentPart>
          </mc:Choice>
          <mc:Fallback xmlns="">
            <p:pic>
              <p:nvPicPr>
                <p:cNvPr id="16" name="Ink 15">
                  <a:extLst>
                    <a:ext uri="{FF2B5EF4-FFF2-40B4-BE49-F238E27FC236}">
                      <a16:creationId xmlns:a16="http://schemas.microsoft.com/office/drawing/2014/main" id="{9DB4DE64-4444-FB54-5176-43EE7EE2DA79}"/>
                    </a:ext>
                  </a:extLst>
                </p:cNvPr>
                <p:cNvPicPr/>
                <p:nvPr/>
              </p:nvPicPr>
              <p:blipFill>
                <a:blip r:embed="rId8"/>
                <a:stretch>
                  <a:fillRect/>
                </a:stretch>
              </p:blipFill>
              <p:spPr>
                <a:xfrm>
                  <a:off x="5600640" y="2442200"/>
                  <a:ext cx="42120" cy="22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7" name="Ink 16">
                  <a:extLst>
                    <a:ext uri="{FF2B5EF4-FFF2-40B4-BE49-F238E27FC236}">
                      <a16:creationId xmlns:a16="http://schemas.microsoft.com/office/drawing/2014/main" id="{3F47CE28-299E-7793-5EB4-09CF16E05F56}"/>
                    </a:ext>
                  </a:extLst>
                </p14:cNvPr>
                <p14:cNvContentPartPr/>
                <p14:nvPr/>
              </p14:nvContentPartPr>
              <p14:xfrm>
                <a:off x="5618640" y="2448680"/>
                <a:ext cx="360" cy="360"/>
              </p14:xfrm>
            </p:contentPart>
          </mc:Choice>
          <mc:Fallback xmlns="">
            <p:pic>
              <p:nvPicPr>
                <p:cNvPr id="17" name="Ink 16">
                  <a:extLst>
                    <a:ext uri="{FF2B5EF4-FFF2-40B4-BE49-F238E27FC236}">
                      <a16:creationId xmlns:a16="http://schemas.microsoft.com/office/drawing/2014/main" id="{3F47CE28-299E-7793-5EB4-09CF16E05F56}"/>
                    </a:ext>
                  </a:extLst>
                </p:cNvPr>
                <p:cNvPicPr/>
                <p:nvPr/>
              </p:nvPicPr>
              <p:blipFill>
                <a:blip r:embed="rId10"/>
                <a:stretch>
                  <a:fillRect/>
                </a:stretch>
              </p:blipFill>
              <p:spPr>
                <a:xfrm>
                  <a:off x="5600640" y="2340680"/>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9" name="Ink 18">
                <a:extLst>
                  <a:ext uri="{FF2B5EF4-FFF2-40B4-BE49-F238E27FC236}">
                    <a16:creationId xmlns:a16="http://schemas.microsoft.com/office/drawing/2014/main" id="{44B67A5A-8221-321D-2E4E-239A15D3B055}"/>
                  </a:ext>
                </a:extLst>
              </p14:cNvPr>
              <p14:cNvContentPartPr/>
              <p14:nvPr/>
            </p14:nvContentPartPr>
            <p14:xfrm>
              <a:off x="5661570" y="2518261"/>
              <a:ext cx="271" cy="271"/>
            </p14:xfrm>
          </p:contentPart>
        </mc:Choice>
        <mc:Fallback xmlns="">
          <p:pic>
            <p:nvPicPr>
              <p:cNvPr id="19" name="Ink 18">
                <a:extLst>
                  <a:ext uri="{FF2B5EF4-FFF2-40B4-BE49-F238E27FC236}">
                    <a16:creationId xmlns:a16="http://schemas.microsoft.com/office/drawing/2014/main" id="{44B67A5A-8221-321D-2E4E-239A15D3B055}"/>
                  </a:ext>
                </a:extLst>
              </p:cNvPr>
              <p:cNvPicPr/>
              <p:nvPr/>
            </p:nvPicPr>
            <p:blipFill>
              <a:blip r:embed="rId12"/>
              <a:stretch>
                <a:fillRect/>
              </a:stretch>
            </p:blipFill>
            <p:spPr>
              <a:xfrm>
                <a:off x="5648020" y="2436961"/>
                <a:ext cx="27100" cy="162600"/>
              </a:xfrm>
              <a:prstGeom prst="rect">
                <a:avLst/>
              </a:prstGeom>
            </p:spPr>
          </p:pic>
        </mc:Fallback>
      </mc:AlternateContent>
      <p:cxnSp>
        <p:nvCxnSpPr>
          <p:cNvPr id="26" name="Straight Arrow Connector 25">
            <a:extLst>
              <a:ext uri="{FF2B5EF4-FFF2-40B4-BE49-F238E27FC236}">
                <a16:creationId xmlns:a16="http://schemas.microsoft.com/office/drawing/2014/main" id="{5FDE5C41-AC11-CED6-7584-D7BD6F3671B0}"/>
              </a:ext>
            </a:extLst>
          </p:cNvPr>
          <p:cNvCxnSpPr/>
          <p:nvPr/>
        </p:nvCxnSpPr>
        <p:spPr>
          <a:xfrm>
            <a:off x="3487067" y="2421475"/>
            <a:ext cx="3413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15A13A0-B2BD-3B6D-BE95-52C654A5A387}"/>
              </a:ext>
            </a:extLst>
          </p:cNvPr>
          <p:cNvSpPr/>
          <p:nvPr/>
        </p:nvSpPr>
        <p:spPr>
          <a:xfrm>
            <a:off x="3879943" y="1804048"/>
            <a:ext cx="1781628" cy="1456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b="1" dirty="0">
                <a:solidFill>
                  <a:schemeClr val="bg1"/>
                </a:solidFill>
              </a:rPr>
              <a:t>PINDAH </a:t>
            </a:r>
            <a:endParaRPr lang="en-ID" sz="1351" b="1" dirty="0">
              <a:solidFill>
                <a:schemeClr val="bg1"/>
              </a:solidFill>
            </a:endParaRPr>
          </a:p>
        </p:txBody>
      </p:sp>
      <p:sp>
        <p:nvSpPr>
          <p:cNvPr id="29" name="Rectangle 28">
            <a:extLst>
              <a:ext uri="{FF2B5EF4-FFF2-40B4-BE49-F238E27FC236}">
                <a16:creationId xmlns:a16="http://schemas.microsoft.com/office/drawing/2014/main" id="{4BC324A0-467E-7CE2-3893-27EC21CACC0B}"/>
              </a:ext>
            </a:extLst>
          </p:cNvPr>
          <p:cNvSpPr/>
          <p:nvPr/>
        </p:nvSpPr>
        <p:spPr>
          <a:xfrm>
            <a:off x="7817895" y="4073284"/>
            <a:ext cx="1781628" cy="1456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b="1" dirty="0">
                <a:solidFill>
                  <a:schemeClr val="bg1"/>
                </a:solidFill>
              </a:rPr>
              <a:t>SERAH </a:t>
            </a:r>
            <a:endParaRPr lang="en-ID" sz="1351" b="1" dirty="0">
              <a:solidFill>
                <a:schemeClr val="bg1"/>
              </a:solidFill>
            </a:endParaRPr>
          </a:p>
        </p:txBody>
      </p:sp>
      <p:cxnSp>
        <p:nvCxnSpPr>
          <p:cNvPr id="31" name="Straight Arrow Connector 30">
            <a:extLst>
              <a:ext uri="{FF2B5EF4-FFF2-40B4-BE49-F238E27FC236}">
                <a16:creationId xmlns:a16="http://schemas.microsoft.com/office/drawing/2014/main" id="{B7F8DF02-2965-1A32-6F67-17F48207E2C2}"/>
              </a:ext>
            </a:extLst>
          </p:cNvPr>
          <p:cNvCxnSpPr>
            <a:cxnSpLocks/>
          </p:cNvCxnSpPr>
          <p:nvPr/>
        </p:nvCxnSpPr>
        <p:spPr>
          <a:xfrm flipH="1">
            <a:off x="7764890" y="3048172"/>
            <a:ext cx="1963743" cy="968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855748FD-B8BD-83CB-98AA-CEEDED097FB4}"/>
              </a:ext>
            </a:extLst>
          </p:cNvPr>
          <p:cNvSpPr txBox="1"/>
          <p:nvPr/>
        </p:nvSpPr>
        <p:spPr>
          <a:xfrm>
            <a:off x="2057400" y="4240531"/>
            <a:ext cx="1235968" cy="453970"/>
          </a:xfrm>
          <a:prstGeom prst="rect">
            <a:avLst/>
          </a:prstGeom>
        </p:spPr>
        <p:txBody>
          <a:bodyPr vert="horz" wrap="square" lIns="0" tIns="12700" rIns="0" bIns="0" rtlCol="0">
            <a:spAutoFit/>
          </a:bodyPr>
          <a:lstStyle/>
          <a:p>
            <a:pPr marL="12700" marR="5080" indent="287641">
              <a:spcBef>
                <a:spcPts val="100"/>
              </a:spcBef>
            </a:pPr>
            <a:r>
              <a:rPr lang="en-US" sz="900" b="1" dirty="0">
                <a:latin typeface="Arial MT"/>
                <a:cs typeface="Arial MT"/>
              </a:rPr>
              <a:t>DINAMIS AKTIF</a:t>
            </a:r>
          </a:p>
          <a:p>
            <a:pPr marL="12700" marR="5080" indent="287641">
              <a:spcBef>
                <a:spcPts val="100"/>
              </a:spcBef>
            </a:pPr>
            <a:r>
              <a:rPr lang="en-US" sz="900" b="1" dirty="0">
                <a:latin typeface="Arial MT"/>
                <a:cs typeface="Arial MT"/>
              </a:rPr>
              <a:t>-VITAL</a:t>
            </a:r>
          </a:p>
          <a:p>
            <a:pPr marL="12700" marR="5080" indent="287641">
              <a:spcBef>
                <a:spcPts val="100"/>
              </a:spcBef>
            </a:pPr>
            <a:r>
              <a:rPr lang="en-US" sz="900" b="1" dirty="0">
                <a:latin typeface="Arial MT"/>
                <a:cs typeface="Arial MT"/>
              </a:rPr>
              <a:t>-TERJAGA</a:t>
            </a:r>
            <a:endParaRPr sz="900" b="1" dirty="0">
              <a:latin typeface="Arial MT"/>
              <a:cs typeface="Arial MT"/>
            </a:endParaRPr>
          </a:p>
        </p:txBody>
      </p:sp>
      <p:sp>
        <p:nvSpPr>
          <p:cNvPr id="13" name="object 8">
            <a:extLst>
              <a:ext uri="{FF2B5EF4-FFF2-40B4-BE49-F238E27FC236}">
                <a16:creationId xmlns:a16="http://schemas.microsoft.com/office/drawing/2014/main" id="{3C6E3E64-3C57-0F1A-3352-3ECC61417A7D}"/>
              </a:ext>
            </a:extLst>
          </p:cNvPr>
          <p:cNvSpPr txBox="1"/>
          <p:nvPr/>
        </p:nvSpPr>
        <p:spPr>
          <a:xfrm>
            <a:off x="9079162" y="3842653"/>
            <a:ext cx="1298941" cy="139782"/>
          </a:xfrm>
          <a:prstGeom prst="rect">
            <a:avLst/>
          </a:prstGeom>
        </p:spPr>
        <p:txBody>
          <a:bodyPr vert="horz" wrap="square" lIns="0" tIns="12700" rIns="0" bIns="0" rtlCol="0">
            <a:spAutoFit/>
          </a:bodyPr>
          <a:lstStyle/>
          <a:p>
            <a:pPr marL="12700" marR="5080" indent="287641">
              <a:spcBef>
                <a:spcPts val="100"/>
              </a:spcBef>
            </a:pPr>
            <a:r>
              <a:rPr lang="en-US" sz="825" b="1" spc="-5" dirty="0">
                <a:latin typeface="Arial MT"/>
                <a:cs typeface="Arial MT"/>
              </a:rPr>
              <a:t>DINAMIS INAKTIF</a:t>
            </a:r>
            <a:endParaRPr sz="825" b="1" dirty="0">
              <a:latin typeface="Arial MT"/>
              <a:cs typeface="Arial MT"/>
            </a:endParaRPr>
          </a:p>
        </p:txBody>
      </p:sp>
      <p:sp>
        <p:nvSpPr>
          <p:cNvPr id="14" name="object 8">
            <a:extLst>
              <a:ext uri="{FF2B5EF4-FFF2-40B4-BE49-F238E27FC236}">
                <a16:creationId xmlns:a16="http://schemas.microsoft.com/office/drawing/2014/main" id="{D611719D-026E-CA72-3728-25C60DAE7982}"/>
              </a:ext>
            </a:extLst>
          </p:cNvPr>
          <p:cNvSpPr txBox="1"/>
          <p:nvPr/>
        </p:nvSpPr>
        <p:spPr>
          <a:xfrm>
            <a:off x="7817895" y="4663978"/>
            <a:ext cx="1015365" cy="151323"/>
          </a:xfrm>
          <a:prstGeom prst="rect">
            <a:avLst/>
          </a:prstGeom>
        </p:spPr>
        <p:txBody>
          <a:bodyPr vert="horz" wrap="square" lIns="0" tIns="12700" rIns="0" bIns="0" rtlCol="0">
            <a:spAutoFit/>
          </a:bodyPr>
          <a:lstStyle/>
          <a:p>
            <a:pPr marL="12700" marR="5080" indent="287641">
              <a:spcBef>
                <a:spcPts val="100"/>
              </a:spcBef>
            </a:pPr>
            <a:r>
              <a:rPr lang="en-US" sz="900" b="1" spc="-5" dirty="0">
                <a:latin typeface="Arial MT"/>
                <a:cs typeface="Arial MT"/>
              </a:rPr>
              <a:t>STATIS</a:t>
            </a:r>
            <a:endParaRPr sz="900" b="1" dirty="0">
              <a:latin typeface="Arial MT"/>
              <a:cs typeface="Arial MT"/>
            </a:endParaRPr>
          </a:p>
        </p:txBody>
      </p:sp>
      <p:pic>
        <p:nvPicPr>
          <p:cNvPr id="20" name="object 4">
            <a:extLst>
              <a:ext uri="{FF2B5EF4-FFF2-40B4-BE49-F238E27FC236}">
                <a16:creationId xmlns:a16="http://schemas.microsoft.com/office/drawing/2014/main" id="{3482C663-DE14-04D2-7560-C1C6A9D96AC6}"/>
              </a:ext>
            </a:extLst>
          </p:cNvPr>
          <p:cNvPicPr/>
          <p:nvPr/>
        </p:nvPicPr>
        <p:blipFill>
          <a:blip r:embed="rId13" cstate="print"/>
          <a:stretch>
            <a:fillRect/>
          </a:stretch>
        </p:blipFill>
        <p:spPr>
          <a:xfrm>
            <a:off x="2057400" y="2209801"/>
            <a:ext cx="1902715" cy="1953852"/>
          </a:xfrm>
          <a:prstGeom prst="rect">
            <a:avLst/>
          </a:prstGeom>
        </p:spPr>
      </p:pic>
      <p:sp>
        <p:nvSpPr>
          <p:cNvPr id="67" name="object 15">
            <a:extLst>
              <a:ext uri="{FF2B5EF4-FFF2-40B4-BE49-F238E27FC236}">
                <a16:creationId xmlns:a16="http://schemas.microsoft.com/office/drawing/2014/main" id="{1329B790-AAB5-282A-FF58-745E0AA9BC39}"/>
              </a:ext>
            </a:extLst>
          </p:cNvPr>
          <p:cNvSpPr/>
          <p:nvPr/>
        </p:nvSpPr>
        <p:spPr>
          <a:xfrm>
            <a:off x="7101840" y="1857747"/>
            <a:ext cx="3413760" cy="1641348"/>
          </a:xfrm>
          <a:prstGeom prst="rect">
            <a:avLst/>
          </a:prstGeom>
          <a:blipFill>
            <a:blip r:embed="rId14" cstate="print"/>
            <a:stretch>
              <a:fillRect/>
            </a:stretch>
          </a:blipFill>
        </p:spPr>
        <p:txBody>
          <a:bodyPr wrap="square" lIns="0" tIns="0" rIns="0" bIns="0" rtlCol="0"/>
          <a:lstStyle/>
          <a:p>
            <a:endParaRPr/>
          </a:p>
        </p:txBody>
      </p:sp>
      <p:pic>
        <p:nvPicPr>
          <p:cNvPr id="68" name="Picture 2">
            <a:extLst>
              <a:ext uri="{FF2B5EF4-FFF2-40B4-BE49-F238E27FC236}">
                <a16:creationId xmlns:a16="http://schemas.microsoft.com/office/drawing/2014/main" id="{0F1BE4BB-177B-BFB3-D6AD-8490B9DCBC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33164" y="4275245"/>
            <a:ext cx="3125243" cy="218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3" descr="ANRI 059">
            <a:extLst>
              <a:ext uri="{FF2B5EF4-FFF2-40B4-BE49-F238E27FC236}">
                <a16:creationId xmlns:a16="http://schemas.microsoft.com/office/drawing/2014/main" id="{3C582D32-A872-F884-345C-B577512748D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a:xfrm>
            <a:off x="1524001" y="5151931"/>
            <a:ext cx="2355943" cy="1587909"/>
          </a:xfrm>
          <a:prstGeom prst="rect">
            <a:avLst/>
          </a:prstGeom>
          <a:noFill/>
        </p:spPr>
      </p:pic>
      <p:sp>
        <p:nvSpPr>
          <p:cNvPr id="4" name="Rectangle 3">
            <a:extLst>
              <a:ext uri="{FF2B5EF4-FFF2-40B4-BE49-F238E27FC236}">
                <a16:creationId xmlns:a16="http://schemas.microsoft.com/office/drawing/2014/main" id="{84AB66A4-8AA1-A409-63DE-2E572D820402}"/>
              </a:ext>
            </a:extLst>
          </p:cNvPr>
          <p:cNvSpPr/>
          <p:nvPr/>
        </p:nvSpPr>
        <p:spPr>
          <a:xfrm>
            <a:off x="-38447" y="4854669"/>
            <a:ext cx="1781628" cy="1456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b="1" dirty="0">
                <a:solidFill>
                  <a:schemeClr val="bg1"/>
                </a:solidFill>
              </a:rPr>
              <a:t>MUSNAH </a:t>
            </a:r>
            <a:endParaRPr lang="en-ID" sz="1351" b="1" dirty="0">
              <a:solidFill>
                <a:schemeClr val="bg1"/>
              </a:solidFill>
            </a:endParaRPr>
          </a:p>
        </p:txBody>
      </p:sp>
      <p:sp>
        <p:nvSpPr>
          <p:cNvPr id="5" name="Rectangle 2">
            <a:extLst>
              <a:ext uri="{FF2B5EF4-FFF2-40B4-BE49-F238E27FC236}">
                <a16:creationId xmlns:a16="http://schemas.microsoft.com/office/drawing/2014/main" id="{0BD1E95A-3114-E81D-A05C-27E3B527CD0B}"/>
              </a:ext>
            </a:extLst>
          </p:cNvPr>
          <p:cNvSpPr txBox="1">
            <a:spLocks noChangeArrowheads="1"/>
          </p:cNvSpPr>
          <p:nvPr/>
        </p:nvSpPr>
        <p:spPr>
          <a:xfrm>
            <a:off x="10637396" y="1643909"/>
            <a:ext cx="1371600" cy="1676400"/>
          </a:xfrm>
          <a:prstGeom prst="rect">
            <a:avLst/>
          </a:prstGeom>
        </p:spPr>
        <p:style>
          <a:lnRef idx="3">
            <a:schemeClr val="lt1"/>
          </a:lnRef>
          <a:fillRef idx="1">
            <a:schemeClr val="accent3"/>
          </a:fillRef>
          <a:effectRef idx="1">
            <a:schemeClr val="accent3"/>
          </a:effectRef>
          <a:fontRef idx="minor">
            <a:schemeClr val="lt1"/>
          </a:fontRef>
        </p:style>
        <p:txBody>
          <a:bodyPr anchor="ctr">
            <a:normAutofit fontScale="97500" lnSpcReduction="10000"/>
          </a:bodyPr>
          <a:lstStyle/>
          <a:p>
            <a:pPr>
              <a:buFont typeface="Wingdings" pitchFamily="2" charset="2"/>
              <a:buChar char="q"/>
              <a:defRPr/>
            </a:pPr>
            <a:r>
              <a:rPr lang="en-US" sz="1600" b="1" dirty="0">
                <a:solidFill>
                  <a:schemeClr val="tx1"/>
                </a:solidFill>
                <a:latin typeface="+mj-lt"/>
                <a:ea typeface="+mj-ea"/>
                <a:cs typeface="+mj-cs"/>
              </a:rPr>
              <a:t>Daftar </a:t>
            </a:r>
            <a:r>
              <a:rPr lang="en-US" sz="1600" b="1" dirty="0" err="1">
                <a:solidFill>
                  <a:schemeClr val="tx1"/>
                </a:solidFill>
                <a:latin typeface="+mj-lt"/>
                <a:ea typeface="+mj-ea"/>
                <a:cs typeface="+mj-cs"/>
              </a:rPr>
              <a:t>arsip</a:t>
            </a:r>
            <a:r>
              <a:rPr lang="en-US" sz="1600" b="1" dirty="0">
                <a:solidFill>
                  <a:schemeClr val="tx1"/>
                </a:solidFill>
                <a:latin typeface="+mj-lt"/>
                <a:ea typeface="+mj-ea"/>
                <a:cs typeface="+mj-cs"/>
              </a:rPr>
              <a:t> </a:t>
            </a:r>
            <a:r>
              <a:rPr lang="en-US" sz="1600" b="1" dirty="0" err="1">
                <a:solidFill>
                  <a:schemeClr val="tx1"/>
                </a:solidFill>
                <a:latin typeface="+mj-lt"/>
                <a:ea typeface="+mj-ea"/>
                <a:cs typeface="+mj-cs"/>
              </a:rPr>
              <a:t>inaktif</a:t>
            </a:r>
            <a:r>
              <a:rPr lang="en-US" sz="1600" b="1" dirty="0">
                <a:solidFill>
                  <a:schemeClr val="tx1"/>
                </a:solidFill>
                <a:latin typeface="+mj-lt"/>
                <a:ea typeface="+mj-ea"/>
                <a:cs typeface="+mj-cs"/>
              </a:rPr>
              <a:t> </a:t>
            </a:r>
          </a:p>
          <a:p>
            <a:pPr>
              <a:buFont typeface="Wingdings" pitchFamily="2" charset="2"/>
              <a:buChar char="q"/>
              <a:defRPr/>
            </a:pPr>
            <a:r>
              <a:rPr lang="en-US" sz="1600" b="1" dirty="0">
                <a:solidFill>
                  <a:schemeClr val="tx1"/>
                </a:solidFill>
                <a:latin typeface="+mj-lt"/>
                <a:ea typeface="+mj-ea"/>
                <a:cs typeface="+mj-cs"/>
              </a:rPr>
              <a:t>BA </a:t>
            </a:r>
            <a:r>
              <a:rPr lang="en-US" sz="1600" b="1" dirty="0" err="1">
                <a:solidFill>
                  <a:schemeClr val="tx1"/>
                </a:solidFill>
                <a:latin typeface="+mj-lt"/>
                <a:ea typeface="+mj-ea"/>
                <a:cs typeface="+mj-cs"/>
              </a:rPr>
              <a:t>Pemindahan</a:t>
            </a:r>
            <a:r>
              <a:rPr lang="en-US" sz="1600" b="1" dirty="0">
                <a:solidFill>
                  <a:schemeClr val="tx1"/>
                </a:solidFill>
                <a:latin typeface="+mj-lt"/>
                <a:ea typeface="+mj-ea"/>
                <a:cs typeface="+mj-cs"/>
              </a:rPr>
              <a:t> </a:t>
            </a:r>
            <a:r>
              <a:rPr lang="en-US" sz="1600" b="1" dirty="0" err="1">
                <a:solidFill>
                  <a:schemeClr val="tx1"/>
                </a:solidFill>
                <a:latin typeface="+mj-lt"/>
                <a:ea typeface="+mj-ea"/>
                <a:cs typeface="+mj-cs"/>
              </a:rPr>
              <a:t>Arsip</a:t>
            </a:r>
            <a:r>
              <a:rPr lang="en-US" sz="1600" b="1" dirty="0">
                <a:solidFill>
                  <a:schemeClr val="tx1"/>
                </a:solidFill>
                <a:latin typeface="+mj-lt"/>
                <a:ea typeface="+mj-ea"/>
                <a:cs typeface="+mj-cs"/>
              </a:rPr>
              <a:t> </a:t>
            </a:r>
            <a:r>
              <a:rPr lang="en-US" sz="1600" b="1" dirty="0" err="1">
                <a:solidFill>
                  <a:schemeClr val="tx1"/>
                </a:solidFill>
                <a:latin typeface="+mj-lt"/>
                <a:ea typeface="+mj-ea"/>
                <a:cs typeface="+mj-cs"/>
              </a:rPr>
              <a:t>Inaktif</a:t>
            </a:r>
            <a:r>
              <a:rPr lang="en-US" sz="1600" b="1" dirty="0">
                <a:solidFill>
                  <a:schemeClr val="tx1"/>
                </a:solidFill>
                <a:latin typeface="+mj-lt"/>
                <a:ea typeface="+mj-ea"/>
                <a:cs typeface="+mj-cs"/>
              </a:rPr>
              <a:t> </a:t>
            </a:r>
            <a:endParaRPr lang="id-ID" sz="1600" b="1" dirty="0">
              <a:solidFill>
                <a:schemeClr val="tx1"/>
              </a:solidFill>
              <a:latin typeface="+mj-lt"/>
              <a:ea typeface="+mj-ea"/>
              <a:cs typeface="+mj-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id-ID"/>
          </a:p>
        </p:txBody>
      </p:sp>
      <p:sp>
        <p:nvSpPr>
          <p:cNvPr id="3" name="Content Placeholder 2"/>
          <p:cNvSpPr>
            <a:spLocks noGrp="1"/>
          </p:cNvSpPr>
          <p:nvPr>
            <p:ph idx="1"/>
          </p:nvPr>
        </p:nvSpPr>
        <p:spPr>
          <a:xfrm>
            <a:off x="1183521" y="2124626"/>
            <a:ext cx="10304779" cy="369332"/>
          </a:xfrm>
        </p:spPr>
        <p:txBody>
          <a:bodyPr>
            <a:normAutofit fontScale="47500" lnSpcReduction="20000"/>
          </a:bodyPr>
          <a:lstStyle/>
          <a:p>
            <a:endParaRPr lang="id-ID"/>
          </a:p>
        </p:txBody>
      </p:sp>
      <p:pic>
        <p:nvPicPr>
          <p:cNvPr id="4" name="Picture 3" descr="Image result for foto menarik untuk background power poin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2" y="2"/>
            <a:ext cx="9143999" cy="6857999"/>
          </a:xfrm>
          <a:prstGeom prst="rect">
            <a:avLst/>
          </a:prstGeom>
          <a:noFill/>
          <a:ln>
            <a:noFill/>
          </a:ln>
        </p:spPr>
      </p:pic>
      <p:sp>
        <p:nvSpPr>
          <p:cNvPr id="5" name="Rectangle 4"/>
          <p:cNvSpPr/>
          <p:nvPr/>
        </p:nvSpPr>
        <p:spPr>
          <a:xfrm>
            <a:off x="2032000" y="279401"/>
            <a:ext cx="8432800" cy="5663089"/>
          </a:xfrm>
          <a:prstGeom prst="rect">
            <a:avLst/>
          </a:prstGeom>
        </p:spPr>
        <p:txBody>
          <a:bodyPr wrap="square">
            <a:spAutoFit/>
          </a:bodyPr>
          <a:lstStyle/>
          <a:p>
            <a:pPr marL="107947">
              <a:spcBef>
                <a:spcPct val="0"/>
              </a:spcBef>
              <a:spcAft>
                <a:spcPts val="600"/>
              </a:spcAft>
              <a:buSzPct val="100000"/>
            </a:pPr>
            <a:r>
              <a:rPr lang="id-ID" sz="3200" dirty="0"/>
              <a:t>Tidak selamanya arsip yang tercipta dalam organisasi akan disimpan terus oleh organisasi tersebut, arsip mengalami penurunan penggunaan. </a:t>
            </a:r>
          </a:p>
          <a:p>
            <a:pPr marL="107947">
              <a:spcBef>
                <a:spcPct val="0"/>
              </a:spcBef>
              <a:spcAft>
                <a:spcPts val="600"/>
              </a:spcAft>
              <a:buSzPct val="100000"/>
            </a:pPr>
            <a:r>
              <a:rPr lang="id-ID" sz="3200" dirty="0"/>
              <a:t>Ada kemungkinan terdapat banyak arsip yang harus dipindahkan menjadi arsip inaktif.</a:t>
            </a:r>
          </a:p>
          <a:p>
            <a:pPr marL="107947">
              <a:spcBef>
                <a:spcPct val="0"/>
              </a:spcBef>
              <a:spcAft>
                <a:spcPts val="600"/>
              </a:spcAft>
              <a:buSzPct val="100000"/>
            </a:pPr>
            <a:r>
              <a:rPr lang="id-ID" sz="3200" dirty="0"/>
              <a:t>Pemindahan arsip inaktif dilaksanakan dengan berdasarkan kepada “JADWAL RETENSI ARSIP”  dengan emperhatikan bentuk dan media arsip. </a:t>
            </a:r>
          </a:p>
        </p:txBody>
      </p:sp>
    </p:spTree>
    <p:extLst>
      <p:ext uri="{BB962C8B-B14F-4D97-AF65-F5344CB8AC3E}">
        <p14:creationId xmlns:p14="http://schemas.microsoft.com/office/powerpoint/2010/main" val="29480838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981200" y="254500"/>
            <a:ext cx="8229600" cy="450949"/>
          </a:xfrm>
          <a:solidFill>
            <a:schemeClr val="tx2">
              <a:lumMod val="20000"/>
              <a:lumOff val="80000"/>
            </a:schemeClr>
          </a:solidFill>
        </p:spPr>
        <p:style>
          <a:lnRef idx="0">
            <a:schemeClr val="accent3"/>
          </a:lnRef>
          <a:fillRef idx="3">
            <a:schemeClr val="accent3"/>
          </a:fillRef>
          <a:effectRef idx="3">
            <a:schemeClr val="accent3"/>
          </a:effectRef>
          <a:fontRef idx="minor">
            <a:schemeClr val="lt1"/>
          </a:fontRef>
        </p:style>
        <p:txBody>
          <a:bodyPr>
            <a:normAutofit fontScale="90000"/>
          </a:bodyPr>
          <a:lstStyle/>
          <a:p>
            <a:pPr algn="ctr" eaLnBrk="1" hangingPunct="1"/>
            <a:r>
              <a:rPr lang="en-US" altLang="en-US" sz="2133" dirty="0" err="1">
                <a:solidFill>
                  <a:schemeClr val="tx1"/>
                </a:solidFill>
              </a:rPr>
              <a:t>Teknik</a:t>
            </a:r>
            <a:r>
              <a:rPr lang="en-US" altLang="en-US" sz="2133" dirty="0">
                <a:solidFill>
                  <a:schemeClr val="tx1"/>
                </a:solidFill>
              </a:rPr>
              <a:t> </a:t>
            </a:r>
            <a:r>
              <a:rPr lang="en-US" altLang="en-US" sz="2133" dirty="0" err="1">
                <a:solidFill>
                  <a:schemeClr val="tx1"/>
                </a:solidFill>
              </a:rPr>
              <a:t>pemindahan</a:t>
            </a:r>
            <a:r>
              <a:rPr lang="en-US" altLang="en-US" sz="2133" dirty="0">
                <a:solidFill>
                  <a:schemeClr val="tx1"/>
                </a:solidFill>
              </a:rPr>
              <a:t> </a:t>
            </a:r>
            <a:r>
              <a:rPr lang="en-US" altLang="en-US" sz="2133" dirty="0" err="1">
                <a:solidFill>
                  <a:schemeClr val="tx1"/>
                </a:solidFill>
              </a:rPr>
              <a:t>arsip</a:t>
            </a:r>
            <a:r>
              <a:rPr lang="en-US" altLang="en-US" sz="2133" dirty="0">
                <a:solidFill>
                  <a:schemeClr val="tx1"/>
                </a:solidFill>
              </a:rPr>
              <a:t> </a:t>
            </a:r>
            <a:r>
              <a:rPr lang="en-US" altLang="en-US" sz="2133" dirty="0" err="1">
                <a:solidFill>
                  <a:schemeClr val="tx1"/>
                </a:solidFill>
              </a:rPr>
              <a:t>inaktif</a:t>
            </a:r>
            <a:endParaRPr lang="en-US" altLang="en-US" sz="2133" dirty="0">
              <a:solidFill>
                <a:schemeClr val="tx1"/>
              </a:solidFill>
            </a:endParaRPr>
          </a:p>
        </p:txBody>
      </p:sp>
      <p:sp>
        <p:nvSpPr>
          <p:cNvPr id="51203" name="AutoShape 3"/>
          <p:cNvSpPr>
            <a:spLocks noChangeArrowheads="1"/>
          </p:cNvSpPr>
          <p:nvPr/>
        </p:nvSpPr>
        <p:spPr bwMode="auto">
          <a:xfrm>
            <a:off x="2133600" y="1447673"/>
            <a:ext cx="2667000" cy="457271"/>
          </a:xfrm>
          <a:prstGeom prst="flowChartProcess">
            <a:avLst/>
          </a:prstGeom>
          <a:ln>
            <a:headEnd/>
            <a:tailEnd/>
          </a:ln>
        </p:spPr>
        <p:style>
          <a:lnRef idx="1">
            <a:schemeClr val="accent4"/>
          </a:lnRef>
          <a:fillRef idx="2">
            <a:schemeClr val="accent4"/>
          </a:fillRef>
          <a:effectRef idx="1">
            <a:schemeClr val="accent4"/>
          </a:effectRef>
          <a:fontRef idx="minor">
            <a:schemeClr val="dk1"/>
          </a:fontRef>
        </p:style>
        <p:txBody>
          <a:bodyPr wrap="none" lIns="91372" tIns="45684" rIns="91372" bIns="45684" anchor="ctr"/>
          <a:lstStyle/>
          <a:p>
            <a:pPr algn="ctr" defTabSz="914616">
              <a:defRPr/>
            </a:pPr>
            <a:r>
              <a:rPr lang="en-US" altLang="en-US" sz="1400" b="1" dirty="0">
                <a:latin typeface="Times New Roman" pitchFamily="18" charset="0"/>
              </a:rPr>
              <a:t>PEMERIKSAAN/PENYELEKSIAN</a:t>
            </a:r>
          </a:p>
        </p:txBody>
      </p:sp>
      <p:sp>
        <p:nvSpPr>
          <p:cNvPr id="51204" name="AutoShape 4"/>
          <p:cNvSpPr>
            <a:spLocks noChangeArrowheads="1"/>
          </p:cNvSpPr>
          <p:nvPr/>
        </p:nvSpPr>
        <p:spPr bwMode="auto">
          <a:xfrm>
            <a:off x="4419600" y="2438074"/>
            <a:ext cx="2362200" cy="457271"/>
          </a:xfrm>
          <a:prstGeom prst="flowChartProcess">
            <a:avLst/>
          </a:prstGeom>
          <a:ln>
            <a:headEnd/>
            <a:tailEnd/>
          </a:ln>
        </p:spPr>
        <p:style>
          <a:lnRef idx="1">
            <a:schemeClr val="accent2"/>
          </a:lnRef>
          <a:fillRef idx="2">
            <a:schemeClr val="accent2"/>
          </a:fillRef>
          <a:effectRef idx="1">
            <a:schemeClr val="accent2"/>
          </a:effectRef>
          <a:fontRef idx="minor">
            <a:schemeClr val="dk1"/>
          </a:fontRef>
        </p:style>
        <p:txBody>
          <a:bodyPr wrap="none" lIns="91372" tIns="45684" rIns="91372" bIns="45684" anchor="ctr"/>
          <a:lstStyle/>
          <a:p>
            <a:pPr algn="ctr" defTabSz="914616">
              <a:defRPr/>
            </a:pPr>
            <a:r>
              <a:rPr lang="en-US" altLang="en-US" sz="2400" dirty="0">
                <a:latin typeface="Times New Roman" pitchFamily="18" charset="0"/>
              </a:rPr>
              <a:t>PENDAFTARAN</a:t>
            </a:r>
          </a:p>
        </p:txBody>
      </p:sp>
      <p:sp>
        <p:nvSpPr>
          <p:cNvPr id="51205" name="AutoShape 5"/>
          <p:cNvSpPr>
            <a:spLocks noChangeArrowheads="1"/>
          </p:cNvSpPr>
          <p:nvPr/>
        </p:nvSpPr>
        <p:spPr bwMode="auto">
          <a:xfrm>
            <a:off x="5715000" y="3505389"/>
            <a:ext cx="2743200" cy="457271"/>
          </a:xfrm>
          <a:prstGeom prst="flowChartProcess">
            <a:avLst/>
          </a:prstGeom>
          <a:ln>
            <a:headEnd/>
            <a:tailEnd/>
          </a:ln>
        </p:spPr>
        <p:style>
          <a:lnRef idx="1">
            <a:schemeClr val="accent5"/>
          </a:lnRef>
          <a:fillRef idx="2">
            <a:schemeClr val="accent5"/>
          </a:fillRef>
          <a:effectRef idx="1">
            <a:schemeClr val="accent5"/>
          </a:effectRef>
          <a:fontRef idx="minor">
            <a:schemeClr val="dk1"/>
          </a:fontRef>
        </p:style>
        <p:txBody>
          <a:bodyPr wrap="none" lIns="91372" tIns="45684" rIns="91372" bIns="45684" anchor="ctr"/>
          <a:lstStyle/>
          <a:p>
            <a:pPr algn="ctr" defTabSz="914616">
              <a:defRPr/>
            </a:pPr>
            <a:r>
              <a:rPr lang="en-US" altLang="en-US" sz="2400" dirty="0">
                <a:latin typeface="Times New Roman" pitchFamily="18" charset="0"/>
              </a:rPr>
              <a:t>PENATAAN FISIK</a:t>
            </a:r>
          </a:p>
        </p:txBody>
      </p:sp>
      <p:sp>
        <p:nvSpPr>
          <p:cNvPr id="51206" name="AutoShape 6"/>
          <p:cNvSpPr>
            <a:spLocks noChangeArrowheads="1"/>
          </p:cNvSpPr>
          <p:nvPr/>
        </p:nvSpPr>
        <p:spPr bwMode="auto">
          <a:xfrm>
            <a:off x="6781800" y="4343014"/>
            <a:ext cx="2667000" cy="457271"/>
          </a:xfrm>
          <a:prstGeom prst="flowChartProcess">
            <a:avLst/>
          </a:prstGeom>
          <a:ln>
            <a:headEnd/>
            <a:tailEnd/>
          </a:ln>
        </p:spPr>
        <p:style>
          <a:lnRef idx="1">
            <a:schemeClr val="accent6"/>
          </a:lnRef>
          <a:fillRef idx="2">
            <a:schemeClr val="accent6"/>
          </a:fillRef>
          <a:effectRef idx="1">
            <a:schemeClr val="accent6"/>
          </a:effectRef>
          <a:fontRef idx="minor">
            <a:schemeClr val="dk1"/>
          </a:fontRef>
        </p:style>
        <p:txBody>
          <a:bodyPr wrap="none" lIns="91372" tIns="45684" rIns="91372" bIns="45684" anchor="ctr"/>
          <a:lstStyle/>
          <a:p>
            <a:pPr algn="ctr" defTabSz="914616">
              <a:defRPr/>
            </a:pPr>
            <a:r>
              <a:rPr lang="en-US" altLang="en-US" sz="2400" dirty="0">
                <a:latin typeface="Times New Roman" pitchFamily="18" charset="0"/>
              </a:rPr>
              <a:t>PELAKSANAAN</a:t>
            </a:r>
          </a:p>
        </p:txBody>
      </p:sp>
      <p:sp>
        <p:nvSpPr>
          <p:cNvPr id="51207" name="AutoShape 7"/>
          <p:cNvSpPr>
            <a:spLocks noChangeArrowheads="1"/>
          </p:cNvSpPr>
          <p:nvPr/>
        </p:nvSpPr>
        <p:spPr bwMode="auto">
          <a:xfrm>
            <a:off x="8305800" y="5638965"/>
            <a:ext cx="2362200" cy="457271"/>
          </a:xfrm>
          <a:prstGeom prst="flowChartProcess">
            <a:avLst/>
          </a:prstGeom>
          <a:ln>
            <a:headEnd/>
            <a:tailEnd/>
          </a:ln>
        </p:spPr>
        <p:style>
          <a:lnRef idx="3">
            <a:schemeClr val="lt1"/>
          </a:lnRef>
          <a:fillRef idx="1">
            <a:schemeClr val="accent2"/>
          </a:fillRef>
          <a:effectRef idx="1">
            <a:schemeClr val="accent2"/>
          </a:effectRef>
          <a:fontRef idx="minor">
            <a:schemeClr val="lt1"/>
          </a:fontRef>
        </p:style>
        <p:txBody>
          <a:bodyPr wrap="none" lIns="91372" tIns="45684" rIns="91372" bIns="45684" anchor="ctr"/>
          <a:lstStyle/>
          <a:p>
            <a:pPr algn="ctr" defTabSz="914616">
              <a:defRPr/>
            </a:pPr>
            <a:r>
              <a:rPr lang="en-US" altLang="en-US" sz="2400" dirty="0">
                <a:latin typeface="Times New Roman" pitchFamily="18" charset="0"/>
              </a:rPr>
              <a:t>BERITA ACARA</a:t>
            </a:r>
          </a:p>
        </p:txBody>
      </p:sp>
      <p:sp>
        <p:nvSpPr>
          <p:cNvPr id="51208" name="AutoShape 8"/>
          <p:cNvSpPr>
            <a:spLocks noChangeArrowheads="1"/>
          </p:cNvSpPr>
          <p:nvPr/>
        </p:nvSpPr>
        <p:spPr bwMode="auto">
          <a:xfrm>
            <a:off x="5334000" y="5638965"/>
            <a:ext cx="2362200" cy="457271"/>
          </a:xfrm>
          <a:prstGeom prst="flowChartProcess">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91372" tIns="45684" rIns="91372" bIns="45684" anchor="ctr"/>
          <a:lstStyle/>
          <a:p>
            <a:pPr algn="ctr" defTabSz="914616">
              <a:defRPr/>
            </a:pPr>
            <a:r>
              <a:rPr lang="en-US" altLang="en-US" sz="2400" dirty="0">
                <a:latin typeface="Times New Roman" pitchFamily="18" charset="0"/>
              </a:rPr>
              <a:t>DAFTAR ARSIP</a:t>
            </a:r>
          </a:p>
        </p:txBody>
      </p:sp>
      <p:sp>
        <p:nvSpPr>
          <p:cNvPr id="51209" name="AutoShape 9"/>
          <p:cNvSpPr>
            <a:spLocks noChangeArrowheads="1"/>
          </p:cNvSpPr>
          <p:nvPr/>
        </p:nvSpPr>
        <p:spPr bwMode="auto">
          <a:xfrm rot="5400000">
            <a:off x="4686436" y="3010223"/>
            <a:ext cx="533131"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wrap="none" lIns="60835" tIns="30419" rIns="60835" bIns="30419" anchor="ctr"/>
          <a:lstStyle/>
          <a:p>
            <a:pPr eaLnBrk="0" hangingPunct="0">
              <a:defRPr/>
            </a:pPr>
            <a:endParaRPr lang="en-US"/>
          </a:p>
        </p:txBody>
      </p:sp>
      <p:sp>
        <p:nvSpPr>
          <p:cNvPr id="51210" name="AutoShape 10"/>
          <p:cNvSpPr>
            <a:spLocks noChangeArrowheads="1"/>
          </p:cNvSpPr>
          <p:nvPr/>
        </p:nvSpPr>
        <p:spPr bwMode="auto">
          <a:xfrm rot="5400000">
            <a:off x="3543436" y="1942907"/>
            <a:ext cx="533131"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wrap="none" lIns="60835" tIns="30419" rIns="60835" bIns="30419" anchor="ctr"/>
          <a:lstStyle/>
          <a:p>
            <a:pPr eaLnBrk="0" hangingPunct="0">
              <a:defRPr/>
            </a:pPr>
            <a:endParaRPr lang="en-US"/>
          </a:p>
        </p:txBody>
      </p:sp>
      <p:sp>
        <p:nvSpPr>
          <p:cNvPr id="51211" name="AutoShape 11"/>
          <p:cNvSpPr>
            <a:spLocks noChangeArrowheads="1"/>
          </p:cNvSpPr>
          <p:nvPr/>
        </p:nvSpPr>
        <p:spPr bwMode="auto">
          <a:xfrm rot="5400000">
            <a:off x="5981308" y="4152871"/>
            <a:ext cx="534184"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wrap="none" lIns="60835" tIns="30419" rIns="60835" bIns="30419" anchor="ctr"/>
          <a:lstStyle/>
          <a:p>
            <a:pPr eaLnBrk="0" hangingPunct="0">
              <a:defRPr/>
            </a:pPr>
            <a:endParaRPr lang="en-US"/>
          </a:p>
        </p:txBody>
      </p:sp>
      <p:sp>
        <p:nvSpPr>
          <p:cNvPr id="51212" name="Line 12"/>
          <p:cNvSpPr>
            <a:spLocks noChangeShapeType="1"/>
          </p:cNvSpPr>
          <p:nvPr/>
        </p:nvSpPr>
        <p:spPr bwMode="auto">
          <a:xfrm flipH="1">
            <a:off x="7010400" y="4800285"/>
            <a:ext cx="1066800" cy="762819"/>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wrap="none" lIns="60835" tIns="30419" rIns="60835" bIns="30419"/>
          <a:lstStyle/>
          <a:p>
            <a:pPr eaLnBrk="0" hangingPunct="0">
              <a:defRPr/>
            </a:pPr>
            <a:endParaRPr lang="en-US"/>
          </a:p>
        </p:txBody>
      </p:sp>
      <p:sp>
        <p:nvSpPr>
          <p:cNvPr id="51213" name="Line 13"/>
          <p:cNvSpPr>
            <a:spLocks noChangeShapeType="1"/>
          </p:cNvSpPr>
          <p:nvPr/>
        </p:nvSpPr>
        <p:spPr bwMode="auto">
          <a:xfrm>
            <a:off x="8153400" y="4800285"/>
            <a:ext cx="838200" cy="762819"/>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wrap="none" lIns="60835" tIns="30419" rIns="60835" bIns="30419"/>
          <a:lstStyle/>
          <a:p>
            <a:pPr eaLnBrk="0" hangingPunct="0">
              <a:defRPr/>
            </a:pPr>
            <a:endParaRPr lang="en-US"/>
          </a:p>
        </p:txBody>
      </p:sp>
      <p:sp>
        <p:nvSpPr>
          <p:cNvPr id="91154" name="Text Box 14"/>
          <p:cNvSpPr txBox="1">
            <a:spLocks noChangeArrowheads="1"/>
          </p:cNvSpPr>
          <p:nvPr/>
        </p:nvSpPr>
        <p:spPr bwMode="auto">
          <a:xfrm>
            <a:off x="6197600" y="1356009"/>
            <a:ext cx="609600" cy="353806"/>
          </a:xfrm>
          <a:prstGeom prst="rect">
            <a:avLst/>
          </a:prstGeom>
          <a:solidFill>
            <a:schemeClr val="accent2"/>
          </a:solidFill>
          <a:ln w="9525">
            <a:noFill/>
            <a:miter lim="800000"/>
            <a:headEnd/>
            <a:tailEnd/>
          </a:ln>
        </p:spPr>
        <p:txBody>
          <a:bodyPr lIns="60824" tIns="30412" rIns="60824" bIns="30412">
            <a:spAutoFit/>
          </a:bodyPr>
          <a:lstStyle/>
          <a:p>
            <a:pPr eaLnBrk="0" hangingPunct="0">
              <a:spcBef>
                <a:spcPct val="50000"/>
              </a:spcBef>
            </a:pPr>
            <a:r>
              <a:rPr lang="en-US" altLang="en-US" sz="1900" dirty="0"/>
              <a:t>JRA</a:t>
            </a:r>
          </a:p>
        </p:txBody>
      </p:sp>
      <p:sp>
        <p:nvSpPr>
          <p:cNvPr id="51215" name="Freeform 15"/>
          <p:cNvSpPr>
            <a:spLocks/>
          </p:cNvSpPr>
          <p:nvPr/>
        </p:nvSpPr>
        <p:spPr bwMode="auto">
          <a:xfrm>
            <a:off x="4826000" y="1607822"/>
            <a:ext cx="1574800" cy="152775"/>
          </a:xfrm>
          <a:custGeom>
            <a:avLst/>
            <a:gdLst>
              <a:gd name="T0" fmla="*/ 0 w 1488"/>
              <a:gd name="T1" fmla="*/ 2147483647 h 144"/>
              <a:gd name="T2" fmla="*/ 2147483647 w 1488"/>
              <a:gd name="T3" fmla="*/ 2147483647 h 144"/>
              <a:gd name="T4" fmla="*/ 2147483647 w 1488"/>
              <a:gd name="T5" fmla="*/ 0 h 144"/>
              <a:gd name="T6" fmla="*/ 0 60000 65536"/>
              <a:gd name="T7" fmla="*/ 0 60000 65536"/>
              <a:gd name="T8" fmla="*/ 0 60000 65536"/>
              <a:gd name="T9" fmla="*/ 0 w 1488"/>
              <a:gd name="T10" fmla="*/ 0 h 144"/>
              <a:gd name="T11" fmla="*/ 1488 w 1488"/>
              <a:gd name="T12" fmla="*/ 144 h 144"/>
            </a:gdLst>
            <a:ahLst/>
            <a:cxnLst>
              <a:cxn ang="T6">
                <a:pos x="T0" y="T1"/>
              </a:cxn>
              <a:cxn ang="T7">
                <a:pos x="T2" y="T3"/>
              </a:cxn>
              <a:cxn ang="T8">
                <a:pos x="T4" y="T5"/>
              </a:cxn>
            </a:cxnLst>
            <a:rect l="T9" t="T10" r="T11" b="T12"/>
            <a:pathLst>
              <a:path w="1488" h="144">
                <a:moveTo>
                  <a:pt x="0" y="144"/>
                </a:moveTo>
                <a:lnTo>
                  <a:pt x="1488" y="144"/>
                </a:lnTo>
                <a:lnTo>
                  <a:pt x="1488" y="0"/>
                </a:lnTo>
              </a:path>
            </a:pathLst>
          </a:custGeom>
          <a:ln>
            <a:headEnd/>
            <a:tailEnd type="triangle" w="med" len="med"/>
          </a:ln>
        </p:spPr>
        <p:style>
          <a:lnRef idx="2">
            <a:schemeClr val="accent2"/>
          </a:lnRef>
          <a:fillRef idx="0">
            <a:schemeClr val="accent2"/>
          </a:fillRef>
          <a:effectRef idx="1">
            <a:schemeClr val="accent2"/>
          </a:effectRef>
          <a:fontRef idx="minor">
            <a:schemeClr val="tx1"/>
          </a:fontRef>
        </p:style>
        <p:txBody>
          <a:bodyPr lIns="60835" tIns="30419" rIns="60835" bIns="30419"/>
          <a:lstStyle/>
          <a:p>
            <a:pPr eaLnBrk="0" hangingPunct="0">
              <a:defRPr/>
            </a:pPr>
            <a:endParaRPr lang="en-US"/>
          </a:p>
        </p:txBody>
      </p:sp>
      <p:grpSp>
        <p:nvGrpSpPr>
          <p:cNvPr id="2" name="Group 1">
            <a:extLst>
              <a:ext uri="{FF2B5EF4-FFF2-40B4-BE49-F238E27FC236}">
                <a16:creationId xmlns:a16="http://schemas.microsoft.com/office/drawing/2014/main" id="{CDEAD839-AAB9-B6EA-3BC8-3279FACC75B9}"/>
              </a:ext>
            </a:extLst>
          </p:cNvPr>
          <p:cNvGrpSpPr/>
          <p:nvPr/>
        </p:nvGrpSpPr>
        <p:grpSpPr>
          <a:xfrm>
            <a:off x="304801" y="4546600"/>
            <a:ext cx="2552127" cy="2133600"/>
            <a:chOff x="1198769" y="2422817"/>
            <a:chExt cx="3724936" cy="3580373"/>
          </a:xfrm>
        </p:grpSpPr>
        <p:sp>
          <p:nvSpPr>
            <p:cNvPr id="3" name="Freeform: Shape 2">
              <a:extLst>
                <a:ext uri="{FF2B5EF4-FFF2-40B4-BE49-F238E27FC236}">
                  <a16:creationId xmlns:a16="http://schemas.microsoft.com/office/drawing/2014/main" id="{341F2AF5-75E0-EE22-E0B1-517800DD6FA6}"/>
                </a:ext>
              </a:extLst>
            </p:cNvPr>
            <p:cNvSpPr/>
            <p:nvPr/>
          </p:nvSpPr>
          <p:spPr>
            <a:xfrm>
              <a:off x="1198769" y="3486057"/>
              <a:ext cx="3724936" cy="632161"/>
            </a:xfrm>
            <a:custGeom>
              <a:avLst/>
              <a:gdLst>
                <a:gd name="connsiteX0" fmla="*/ 6779895 w 6779894"/>
                <a:gd name="connsiteY0" fmla="*/ 1150620 h 1150620"/>
                <a:gd name="connsiteX1" fmla="*/ 0 w 6779894"/>
                <a:gd name="connsiteY1" fmla="*/ 1150620 h 1150620"/>
                <a:gd name="connsiteX2" fmla="*/ 619125 w 6779894"/>
                <a:gd name="connsiteY2" fmla="*/ 0 h 1150620"/>
                <a:gd name="connsiteX3" fmla="*/ 6132195 w 6779894"/>
                <a:gd name="connsiteY3" fmla="*/ 0 h 1150620"/>
              </a:gdLst>
              <a:ahLst/>
              <a:cxnLst>
                <a:cxn ang="0">
                  <a:pos x="connsiteX0" y="connsiteY0"/>
                </a:cxn>
                <a:cxn ang="0">
                  <a:pos x="connsiteX1" y="connsiteY1"/>
                </a:cxn>
                <a:cxn ang="0">
                  <a:pos x="connsiteX2" y="connsiteY2"/>
                </a:cxn>
                <a:cxn ang="0">
                  <a:pos x="connsiteX3" y="connsiteY3"/>
                </a:cxn>
              </a:cxnLst>
              <a:rect l="l" t="t" r="r" b="b"/>
              <a:pathLst>
                <a:path w="6779894" h="1150620">
                  <a:moveTo>
                    <a:pt x="6779895" y="1150620"/>
                  </a:moveTo>
                  <a:lnTo>
                    <a:pt x="0" y="1150620"/>
                  </a:lnTo>
                  <a:lnTo>
                    <a:pt x="619125" y="0"/>
                  </a:lnTo>
                  <a:lnTo>
                    <a:pt x="6132195" y="0"/>
                  </a:lnTo>
                  <a:close/>
                </a:path>
              </a:pathLst>
            </a:custGeom>
            <a:solidFill>
              <a:srgbClr val="21818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4" name="Freeform: Shape 3">
              <a:extLst>
                <a:ext uri="{FF2B5EF4-FFF2-40B4-BE49-F238E27FC236}">
                  <a16:creationId xmlns:a16="http://schemas.microsoft.com/office/drawing/2014/main" id="{D7553097-EE93-784A-C3D7-A4814DEE1273}"/>
                </a:ext>
              </a:extLst>
            </p:cNvPr>
            <p:cNvSpPr/>
            <p:nvPr/>
          </p:nvSpPr>
          <p:spPr>
            <a:xfrm>
              <a:off x="1435306" y="3566124"/>
              <a:ext cx="3251862" cy="472551"/>
            </a:xfrm>
            <a:custGeom>
              <a:avLst/>
              <a:gdLst>
                <a:gd name="connsiteX0" fmla="*/ 5918835 w 5918834"/>
                <a:gd name="connsiteY0" fmla="*/ 860107 h 860107"/>
                <a:gd name="connsiteX1" fmla="*/ 0 w 5918834"/>
                <a:gd name="connsiteY1" fmla="*/ 860107 h 860107"/>
                <a:gd name="connsiteX2" fmla="*/ 435293 w 5918834"/>
                <a:gd name="connsiteY2" fmla="*/ 0 h 860107"/>
                <a:gd name="connsiteX3" fmla="*/ 5486400 w 5918834"/>
                <a:gd name="connsiteY3" fmla="*/ 0 h 860107"/>
              </a:gdLst>
              <a:ahLst/>
              <a:cxnLst>
                <a:cxn ang="0">
                  <a:pos x="connsiteX0" y="connsiteY0"/>
                </a:cxn>
                <a:cxn ang="0">
                  <a:pos x="connsiteX1" y="connsiteY1"/>
                </a:cxn>
                <a:cxn ang="0">
                  <a:pos x="connsiteX2" y="connsiteY2"/>
                </a:cxn>
                <a:cxn ang="0">
                  <a:pos x="connsiteX3" y="connsiteY3"/>
                </a:cxn>
              </a:cxnLst>
              <a:rect l="l" t="t" r="r" b="b"/>
              <a:pathLst>
                <a:path w="5918834" h="860107">
                  <a:moveTo>
                    <a:pt x="5918835" y="860107"/>
                  </a:moveTo>
                  <a:lnTo>
                    <a:pt x="0" y="860107"/>
                  </a:lnTo>
                  <a:lnTo>
                    <a:pt x="435293" y="0"/>
                  </a:lnTo>
                  <a:lnTo>
                    <a:pt x="5486400" y="0"/>
                  </a:lnTo>
                  <a:close/>
                </a:path>
              </a:pathLst>
            </a:custGeom>
            <a:solidFill>
              <a:srgbClr val="0148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5" name="Freeform: Shape 4">
              <a:extLst>
                <a:ext uri="{FF2B5EF4-FFF2-40B4-BE49-F238E27FC236}">
                  <a16:creationId xmlns:a16="http://schemas.microsoft.com/office/drawing/2014/main" id="{CC0A73EC-4313-4381-4FB6-4B40220F6216}"/>
                </a:ext>
              </a:extLst>
            </p:cNvPr>
            <p:cNvSpPr/>
            <p:nvPr/>
          </p:nvSpPr>
          <p:spPr>
            <a:xfrm>
              <a:off x="1674460" y="3566124"/>
              <a:ext cx="2789777" cy="472551"/>
            </a:xfrm>
            <a:custGeom>
              <a:avLst/>
              <a:gdLst>
                <a:gd name="connsiteX0" fmla="*/ 0 w 5077777"/>
                <a:gd name="connsiteY0" fmla="*/ 0 h 860107"/>
                <a:gd name="connsiteX1" fmla="*/ 5077778 w 5077777"/>
                <a:gd name="connsiteY1" fmla="*/ 0 h 860107"/>
                <a:gd name="connsiteX2" fmla="*/ 5077778 w 5077777"/>
                <a:gd name="connsiteY2" fmla="*/ 860107 h 860107"/>
                <a:gd name="connsiteX3" fmla="*/ 0 w 5077777"/>
                <a:gd name="connsiteY3" fmla="*/ 860107 h 860107"/>
              </a:gdLst>
              <a:ahLst/>
              <a:cxnLst>
                <a:cxn ang="0">
                  <a:pos x="connsiteX0" y="connsiteY0"/>
                </a:cxn>
                <a:cxn ang="0">
                  <a:pos x="connsiteX1" y="connsiteY1"/>
                </a:cxn>
                <a:cxn ang="0">
                  <a:pos x="connsiteX2" y="connsiteY2"/>
                </a:cxn>
                <a:cxn ang="0">
                  <a:pos x="connsiteX3" y="connsiteY3"/>
                </a:cxn>
              </a:cxnLst>
              <a:rect l="l" t="t" r="r" b="b"/>
              <a:pathLst>
                <a:path w="5077777" h="860107">
                  <a:moveTo>
                    <a:pt x="0" y="0"/>
                  </a:moveTo>
                  <a:lnTo>
                    <a:pt x="5077778" y="0"/>
                  </a:lnTo>
                  <a:lnTo>
                    <a:pt x="5077778" y="860107"/>
                  </a:lnTo>
                  <a:lnTo>
                    <a:pt x="0" y="860107"/>
                  </a:lnTo>
                  <a:close/>
                </a:path>
              </a:pathLst>
            </a:custGeom>
            <a:solidFill>
              <a:srgbClr val="016E73"/>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nvGrpSpPr>
            <p:cNvPr id="6" name="Group 5">
              <a:extLst>
                <a:ext uri="{FF2B5EF4-FFF2-40B4-BE49-F238E27FC236}">
                  <a16:creationId xmlns:a16="http://schemas.microsoft.com/office/drawing/2014/main" id="{9F6F242B-2BBE-08D5-17DA-A87D606B1C8F}"/>
                </a:ext>
              </a:extLst>
            </p:cNvPr>
            <p:cNvGrpSpPr/>
            <p:nvPr/>
          </p:nvGrpSpPr>
          <p:grpSpPr>
            <a:xfrm>
              <a:off x="1835406" y="2733627"/>
              <a:ext cx="2628831" cy="2990020"/>
              <a:chOff x="9963493" y="1397328"/>
              <a:chExt cx="2628831" cy="2990020"/>
            </a:xfrm>
          </p:grpSpPr>
          <p:grpSp>
            <p:nvGrpSpPr>
              <p:cNvPr id="17" name="Group 16">
                <a:extLst>
                  <a:ext uri="{FF2B5EF4-FFF2-40B4-BE49-F238E27FC236}">
                    <a16:creationId xmlns:a16="http://schemas.microsoft.com/office/drawing/2014/main" id="{43A67EEB-9776-3A13-D777-6602FA0580D9}"/>
                  </a:ext>
                </a:extLst>
              </p:cNvPr>
              <p:cNvGrpSpPr/>
              <p:nvPr/>
            </p:nvGrpSpPr>
            <p:grpSpPr>
              <a:xfrm rot="16200000">
                <a:off x="10748586" y="2543611"/>
                <a:ext cx="2886829" cy="800646"/>
                <a:chOff x="3622676" y="3492499"/>
                <a:chExt cx="2575763" cy="714375"/>
              </a:xfrm>
              <a:effectLst/>
            </p:grpSpPr>
            <p:sp>
              <p:nvSpPr>
                <p:cNvPr id="30" name="Freeform 15">
                  <a:extLst>
                    <a:ext uri="{FF2B5EF4-FFF2-40B4-BE49-F238E27FC236}">
                      <a16:creationId xmlns:a16="http://schemas.microsoft.com/office/drawing/2014/main" id="{38013322-E4B1-BF7D-C0AB-D82B560827F8}"/>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dirty="0"/>
                </a:p>
              </p:txBody>
            </p:sp>
            <p:sp>
              <p:nvSpPr>
                <p:cNvPr id="31" name="Rectangle 22">
                  <a:extLst>
                    <a:ext uri="{FF2B5EF4-FFF2-40B4-BE49-F238E27FC236}">
                      <a16:creationId xmlns:a16="http://schemas.microsoft.com/office/drawing/2014/main" id="{E44C2071-B05A-6677-C994-350A62DA12CF}"/>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a:p>
              </p:txBody>
            </p:sp>
          </p:grpSp>
          <p:grpSp>
            <p:nvGrpSpPr>
              <p:cNvPr id="18" name="Group 17">
                <a:extLst>
                  <a:ext uri="{FF2B5EF4-FFF2-40B4-BE49-F238E27FC236}">
                    <a16:creationId xmlns:a16="http://schemas.microsoft.com/office/drawing/2014/main" id="{EEB90EBC-D0D5-3FA0-3124-A11F2D5042C3}"/>
                  </a:ext>
                </a:extLst>
              </p:cNvPr>
              <p:cNvGrpSpPr/>
              <p:nvPr/>
            </p:nvGrpSpPr>
            <p:grpSpPr>
              <a:xfrm rot="16200000">
                <a:off x="10255929" y="2544833"/>
                <a:ext cx="2917736" cy="622725"/>
                <a:chOff x="3644106" y="3130550"/>
                <a:chExt cx="2603340" cy="555625"/>
              </a:xfrm>
              <a:effectLst/>
            </p:grpSpPr>
            <p:sp>
              <p:nvSpPr>
                <p:cNvPr id="28" name="Freeform 18">
                  <a:extLst>
                    <a:ext uri="{FF2B5EF4-FFF2-40B4-BE49-F238E27FC236}">
                      <a16:creationId xmlns:a16="http://schemas.microsoft.com/office/drawing/2014/main" id="{C435B001-5A12-493C-A5C0-DE1E3CB454F8}"/>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a:p>
              </p:txBody>
            </p:sp>
            <p:sp>
              <p:nvSpPr>
                <p:cNvPr id="29" name="Freeform 19">
                  <a:extLst>
                    <a:ext uri="{FF2B5EF4-FFF2-40B4-BE49-F238E27FC236}">
                      <a16:creationId xmlns:a16="http://schemas.microsoft.com/office/drawing/2014/main" id="{1A452B61-2132-8A68-0CA9-BC9B8F94A3C3}"/>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a:p>
              </p:txBody>
            </p:sp>
          </p:grpSp>
          <p:grpSp>
            <p:nvGrpSpPr>
              <p:cNvPr id="19" name="Group 18">
                <a:extLst>
                  <a:ext uri="{FF2B5EF4-FFF2-40B4-BE49-F238E27FC236}">
                    <a16:creationId xmlns:a16="http://schemas.microsoft.com/office/drawing/2014/main" id="{5496F7EE-2606-670A-6416-BA309F6F4A11}"/>
                  </a:ext>
                </a:extLst>
              </p:cNvPr>
              <p:cNvGrpSpPr/>
              <p:nvPr/>
            </p:nvGrpSpPr>
            <p:grpSpPr>
              <a:xfrm rot="16200000" flipH="1">
                <a:off x="9987220" y="2568041"/>
                <a:ext cx="2470318" cy="685285"/>
                <a:chOff x="3622676" y="3492499"/>
                <a:chExt cx="2575177" cy="714375"/>
              </a:xfrm>
              <a:effectLst/>
            </p:grpSpPr>
            <p:sp>
              <p:nvSpPr>
                <p:cNvPr id="26" name="Freeform 21">
                  <a:extLst>
                    <a:ext uri="{FF2B5EF4-FFF2-40B4-BE49-F238E27FC236}">
                      <a16:creationId xmlns:a16="http://schemas.microsoft.com/office/drawing/2014/main" id="{D5D75161-3CE5-1EF8-3B69-AD694985CBEA}"/>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dirty="0"/>
                </a:p>
              </p:txBody>
            </p:sp>
            <p:sp>
              <p:nvSpPr>
                <p:cNvPr id="27" name="Rectangle 22">
                  <a:extLst>
                    <a:ext uri="{FF2B5EF4-FFF2-40B4-BE49-F238E27FC236}">
                      <a16:creationId xmlns:a16="http://schemas.microsoft.com/office/drawing/2014/main" id="{50324B17-46F2-781F-827F-721398B663B4}"/>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a:p>
              </p:txBody>
            </p:sp>
          </p:grpSp>
          <p:grpSp>
            <p:nvGrpSpPr>
              <p:cNvPr id="20" name="Group 19">
                <a:extLst>
                  <a:ext uri="{FF2B5EF4-FFF2-40B4-BE49-F238E27FC236}">
                    <a16:creationId xmlns:a16="http://schemas.microsoft.com/office/drawing/2014/main" id="{ED59C611-8295-474A-ABBE-F6A20E2C998B}"/>
                  </a:ext>
                </a:extLst>
              </p:cNvPr>
              <p:cNvGrpSpPr/>
              <p:nvPr/>
            </p:nvGrpSpPr>
            <p:grpSpPr>
              <a:xfrm rot="16200000">
                <a:off x="9485438" y="2565264"/>
                <a:ext cx="2368659" cy="656144"/>
                <a:chOff x="3622676" y="3492499"/>
                <a:chExt cx="2578868" cy="714375"/>
              </a:xfrm>
              <a:effectLst/>
            </p:grpSpPr>
            <p:sp>
              <p:nvSpPr>
                <p:cNvPr id="24" name="Freeform 24">
                  <a:extLst>
                    <a:ext uri="{FF2B5EF4-FFF2-40B4-BE49-F238E27FC236}">
                      <a16:creationId xmlns:a16="http://schemas.microsoft.com/office/drawing/2014/main" id="{273FBAF4-DDF6-CA96-6288-C22C515F0DC8}"/>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dirty="0"/>
                </a:p>
              </p:txBody>
            </p:sp>
            <p:sp>
              <p:nvSpPr>
                <p:cNvPr id="25" name="Rectangle 22">
                  <a:extLst>
                    <a:ext uri="{FF2B5EF4-FFF2-40B4-BE49-F238E27FC236}">
                      <a16:creationId xmlns:a16="http://schemas.microsoft.com/office/drawing/2014/main" id="{464410ED-47FB-B314-5A50-C6DC74E521F0}"/>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a:p>
              </p:txBody>
            </p:sp>
          </p:grpSp>
          <p:grpSp>
            <p:nvGrpSpPr>
              <p:cNvPr id="21" name="Group 20">
                <a:extLst>
                  <a:ext uri="{FF2B5EF4-FFF2-40B4-BE49-F238E27FC236}">
                    <a16:creationId xmlns:a16="http://schemas.microsoft.com/office/drawing/2014/main" id="{DBBA2E02-5441-4495-ADE4-7B5ABFF40540}"/>
                  </a:ext>
                </a:extLst>
              </p:cNvPr>
              <p:cNvGrpSpPr/>
              <p:nvPr/>
            </p:nvGrpSpPr>
            <p:grpSpPr>
              <a:xfrm rot="16200000">
                <a:off x="8948200" y="2632612"/>
                <a:ext cx="2581564" cy="550977"/>
                <a:chOff x="3644106" y="3130550"/>
                <a:chExt cx="2603340" cy="555625"/>
              </a:xfrm>
              <a:effectLst/>
            </p:grpSpPr>
            <p:sp>
              <p:nvSpPr>
                <p:cNvPr id="22" name="Freeform 27">
                  <a:extLst>
                    <a:ext uri="{FF2B5EF4-FFF2-40B4-BE49-F238E27FC236}">
                      <a16:creationId xmlns:a16="http://schemas.microsoft.com/office/drawing/2014/main" id="{591F12B2-D42C-7E10-4AE5-A895DD3FB7F1}"/>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dirty="0"/>
                </a:p>
              </p:txBody>
            </p:sp>
            <p:sp>
              <p:nvSpPr>
                <p:cNvPr id="23" name="Freeform 28">
                  <a:extLst>
                    <a:ext uri="{FF2B5EF4-FFF2-40B4-BE49-F238E27FC236}">
                      <a16:creationId xmlns:a16="http://schemas.microsoft.com/office/drawing/2014/main" id="{756DF013-2FD9-F145-B3F7-0FFC06F4C388}"/>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3601"/>
                </a:p>
              </p:txBody>
            </p:sp>
          </p:grpSp>
        </p:grpSp>
        <p:sp>
          <p:nvSpPr>
            <p:cNvPr id="7" name="Freeform: Shape 6">
              <a:extLst>
                <a:ext uri="{FF2B5EF4-FFF2-40B4-BE49-F238E27FC236}">
                  <a16:creationId xmlns:a16="http://schemas.microsoft.com/office/drawing/2014/main" id="{FFA114BA-F54A-3687-A84F-9200B26142AF}"/>
                </a:ext>
              </a:extLst>
            </p:cNvPr>
            <p:cNvSpPr/>
            <p:nvPr/>
          </p:nvSpPr>
          <p:spPr>
            <a:xfrm>
              <a:off x="1468798" y="4498667"/>
              <a:ext cx="3184355" cy="1504523"/>
            </a:xfrm>
            <a:custGeom>
              <a:avLst/>
              <a:gdLst>
                <a:gd name="connsiteX0" fmla="*/ 5233035 w 5795962"/>
                <a:gd name="connsiteY0" fmla="*/ 2738438 h 2738437"/>
                <a:gd name="connsiteX1" fmla="*/ 555308 w 5795962"/>
                <a:gd name="connsiteY1" fmla="*/ 2738438 h 2738437"/>
                <a:gd name="connsiteX2" fmla="*/ 357188 w 5795962"/>
                <a:gd name="connsiteY2" fmla="*/ 2566035 h 2738437"/>
                <a:gd name="connsiteX3" fmla="*/ 0 w 5795962"/>
                <a:gd name="connsiteY3" fmla="*/ 0 h 2738437"/>
                <a:gd name="connsiteX4" fmla="*/ 5795963 w 5795962"/>
                <a:gd name="connsiteY4" fmla="*/ 0 h 2738437"/>
                <a:gd name="connsiteX5" fmla="*/ 5430203 w 5795962"/>
                <a:gd name="connsiteY5" fmla="*/ 2566988 h 2738437"/>
                <a:gd name="connsiteX6" fmla="*/ 5233035 w 5795962"/>
                <a:gd name="connsiteY6" fmla="*/ 2738438 h 273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5962" h="2738437">
                  <a:moveTo>
                    <a:pt x="5233035" y="2738438"/>
                  </a:moveTo>
                  <a:lnTo>
                    <a:pt x="555308" y="2738438"/>
                  </a:lnTo>
                  <a:cubicBezTo>
                    <a:pt x="455295" y="2738438"/>
                    <a:pt x="371475" y="2665095"/>
                    <a:pt x="357188" y="2566035"/>
                  </a:cubicBezTo>
                  <a:lnTo>
                    <a:pt x="0" y="0"/>
                  </a:lnTo>
                  <a:lnTo>
                    <a:pt x="5795963" y="0"/>
                  </a:lnTo>
                  <a:lnTo>
                    <a:pt x="5430203" y="2566988"/>
                  </a:lnTo>
                  <a:cubicBezTo>
                    <a:pt x="5415915" y="2665095"/>
                    <a:pt x="5332095" y="2738438"/>
                    <a:pt x="5233035" y="2738438"/>
                  </a:cubicBezTo>
                  <a:close/>
                </a:path>
              </a:pathLst>
            </a:custGeom>
            <a:solidFill>
              <a:srgbClr val="01484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8" name="Freeform: Shape 7">
              <a:extLst>
                <a:ext uri="{FF2B5EF4-FFF2-40B4-BE49-F238E27FC236}">
                  <a16:creationId xmlns:a16="http://schemas.microsoft.com/office/drawing/2014/main" id="{92971040-C1F5-2D4A-5DD6-64495AAFA22B}"/>
                </a:ext>
              </a:extLst>
            </p:cNvPr>
            <p:cNvSpPr/>
            <p:nvPr/>
          </p:nvSpPr>
          <p:spPr>
            <a:xfrm>
              <a:off x="1712138" y="5040818"/>
              <a:ext cx="2697674" cy="112512"/>
            </a:xfrm>
            <a:custGeom>
              <a:avLst/>
              <a:gdLst>
                <a:gd name="connsiteX0" fmla="*/ 0 w 4910137"/>
                <a:gd name="connsiteY0" fmla="*/ 0 h 204787"/>
                <a:gd name="connsiteX1" fmla="*/ 4910138 w 4910137"/>
                <a:gd name="connsiteY1" fmla="*/ 0 h 204787"/>
                <a:gd name="connsiteX2" fmla="*/ 4910138 w 4910137"/>
                <a:gd name="connsiteY2" fmla="*/ 204787 h 204787"/>
                <a:gd name="connsiteX3" fmla="*/ 0 w 4910137"/>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4910137" h="204787">
                  <a:moveTo>
                    <a:pt x="0" y="0"/>
                  </a:moveTo>
                  <a:lnTo>
                    <a:pt x="4910138" y="0"/>
                  </a:lnTo>
                  <a:lnTo>
                    <a:pt x="4910138" y="204787"/>
                  </a:lnTo>
                  <a:lnTo>
                    <a:pt x="0" y="204787"/>
                  </a:lnTo>
                  <a:close/>
                </a:path>
              </a:pathLst>
            </a:custGeom>
            <a:solidFill>
              <a:srgbClr val="02C1C8"/>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9" name="Freeform: Shape 8">
              <a:extLst>
                <a:ext uri="{FF2B5EF4-FFF2-40B4-BE49-F238E27FC236}">
                  <a16:creationId xmlns:a16="http://schemas.microsoft.com/office/drawing/2014/main" id="{611B5051-5BD6-AB73-D017-5591CC62A950}"/>
                </a:ext>
              </a:extLst>
            </p:cNvPr>
            <p:cNvSpPr/>
            <p:nvPr/>
          </p:nvSpPr>
          <p:spPr>
            <a:xfrm>
              <a:off x="1752956" y="5733160"/>
              <a:ext cx="2620224" cy="112512"/>
            </a:xfrm>
            <a:custGeom>
              <a:avLst/>
              <a:gdLst>
                <a:gd name="connsiteX0" fmla="*/ 0 w 4769167"/>
                <a:gd name="connsiteY0" fmla="*/ 0 h 204787"/>
                <a:gd name="connsiteX1" fmla="*/ 4769168 w 4769167"/>
                <a:gd name="connsiteY1" fmla="*/ 0 h 204787"/>
                <a:gd name="connsiteX2" fmla="*/ 4769168 w 4769167"/>
                <a:gd name="connsiteY2" fmla="*/ 204787 h 204787"/>
                <a:gd name="connsiteX3" fmla="*/ 0 w 4769167"/>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4769167" h="204787">
                  <a:moveTo>
                    <a:pt x="0" y="0"/>
                  </a:moveTo>
                  <a:lnTo>
                    <a:pt x="4769168" y="0"/>
                  </a:lnTo>
                  <a:lnTo>
                    <a:pt x="4769168" y="204787"/>
                  </a:lnTo>
                  <a:lnTo>
                    <a:pt x="0" y="204787"/>
                  </a:lnTo>
                  <a:close/>
                </a:path>
              </a:pathLst>
            </a:custGeom>
            <a:solidFill>
              <a:srgbClr val="02C1C8"/>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0" name="Freeform: Shape 9">
              <a:extLst>
                <a:ext uri="{FF2B5EF4-FFF2-40B4-BE49-F238E27FC236}">
                  <a16:creationId xmlns:a16="http://schemas.microsoft.com/office/drawing/2014/main" id="{6B30069B-872D-9525-BCA9-E41EA93630DF}"/>
                </a:ext>
              </a:extLst>
            </p:cNvPr>
            <p:cNvSpPr/>
            <p:nvPr/>
          </p:nvSpPr>
          <p:spPr>
            <a:xfrm>
              <a:off x="1714231" y="5308754"/>
              <a:ext cx="2697674" cy="112512"/>
            </a:xfrm>
            <a:custGeom>
              <a:avLst/>
              <a:gdLst>
                <a:gd name="connsiteX0" fmla="*/ 0 w 4910137"/>
                <a:gd name="connsiteY0" fmla="*/ 0 h 204787"/>
                <a:gd name="connsiteX1" fmla="*/ 4910138 w 4910137"/>
                <a:gd name="connsiteY1" fmla="*/ 0 h 204787"/>
                <a:gd name="connsiteX2" fmla="*/ 4910138 w 4910137"/>
                <a:gd name="connsiteY2" fmla="*/ 204788 h 204787"/>
                <a:gd name="connsiteX3" fmla="*/ 0 w 4910137"/>
                <a:gd name="connsiteY3" fmla="*/ 204788 h 204787"/>
              </a:gdLst>
              <a:ahLst/>
              <a:cxnLst>
                <a:cxn ang="0">
                  <a:pos x="connsiteX0" y="connsiteY0"/>
                </a:cxn>
                <a:cxn ang="0">
                  <a:pos x="connsiteX1" y="connsiteY1"/>
                </a:cxn>
                <a:cxn ang="0">
                  <a:pos x="connsiteX2" y="connsiteY2"/>
                </a:cxn>
                <a:cxn ang="0">
                  <a:pos x="connsiteX3" y="connsiteY3"/>
                </a:cxn>
              </a:cxnLst>
              <a:rect l="l" t="t" r="r" b="b"/>
              <a:pathLst>
                <a:path w="4910137" h="204787">
                  <a:moveTo>
                    <a:pt x="0" y="0"/>
                  </a:moveTo>
                  <a:lnTo>
                    <a:pt x="4910138" y="0"/>
                  </a:lnTo>
                  <a:lnTo>
                    <a:pt x="4910138" y="204788"/>
                  </a:lnTo>
                  <a:lnTo>
                    <a:pt x="0" y="204788"/>
                  </a:lnTo>
                  <a:close/>
                </a:path>
              </a:pathLst>
            </a:custGeom>
            <a:solidFill>
              <a:srgbClr val="1A1A1A"/>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1" name="Freeform: Shape 10">
              <a:extLst>
                <a:ext uri="{FF2B5EF4-FFF2-40B4-BE49-F238E27FC236}">
                  <a16:creationId xmlns:a16="http://schemas.microsoft.com/office/drawing/2014/main" id="{6C23B8C4-EA75-AFC2-D4F0-45FF581CC830}"/>
                </a:ext>
              </a:extLst>
            </p:cNvPr>
            <p:cNvSpPr/>
            <p:nvPr/>
          </p:nvSpPr>
          <p:spPr>
            <a:xfrm>
              <a:off x="1714231" y="4614319"/>
              <a:ext cx="2697674" cy="112512"/>
            </a:xfrm>
            <a:custGeom>
              <a:avLst/>
              <a:gdLst>
                <a:gd name="connsiteX0" fmla="*/ 0 w 4910137"/>
                <a:gd name="connsiteY0" fmla="*/ 0 h 204787"/>
                <a:gd name="connsiteX1" fmla="*/ 4910138 w 4910137"/>
                <a:gd name="connsiteY1" fmla="*/ 0 h 204787"/>
                <a:gd name="connsiteX2" fmla="*/ 4910138 w 4910137"/>
                <a:gd name="connsiteY2" fmla="*/ 204787 h 204787"/>
                <a:gd name="connsiteX3" fmla="*/ 0 w 4910137"/>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4910137" h="204787">
                  <a:moveTo>
                    <a:pt x="0" y="0"/>
                  </a:moveTo>
                  <a:lnTo>
                    <a:pt x="4910138" y="0"/>
                  </a:lnTo>
                  <a:lnTo>
                    <a:pt x="4910138" y="204787"/>
                  </a:lnTo>
                  <a:lnTo>
                    <a:pt x="0" y="204787"/>
                  </a:lnTo>
                  <a:close/>
                </a:path>
              </a:pathLst>
            </a:custGeom>
            <a:solidFill>
              <a:srgbClr val="1A1A1A"/>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2" name="Freeform: Shape 11">
              <a:extLst>
                <a:ext uri="{FF2B5EF4-FFF2-40B4-BE49-F238E27FC236}">
                  <a16:creationId xmlns:a16="http://schemas.microsoft.com/office/drawing/2014/main" id="{95120327-88EB-0BBB-9EED-B4CF296CE35D}"/>
                </a:ext>
              </a:extLst>
            </p:cNvPr>
            <p:cNvSpPr/>
            <p:nvPr/>
          </p:nvSpPr>
          <p:spPr>
            <a:xfrm>
              <a:off x="1201909" y="4118742"/>
              <a:ext cx="3718657" cy="398240"/>
            </a:xfrm>
            <a:custGeom>
              <a:avLst/>
              <a:gdLst>
                <a:gd name="connsiteX0" fmla="*/ 6575108 w 6768465"/>
                <a:gd name="connsiteY0" fmla="*/ 724853 h 724852"/>
                <a:gd name="connsiteX1" fmla="*/ 193358 w 6768465"/>
                <a:gd name="connsiteY1" fmla="*/ 724853 h 724852"/>
                <a:gd name="connsiteX2" fmla="*/ 0 w 6768465"/>
                <a:gd name="connsiteY2" fmla="*/ 531495 h 724852"/>
                <a:gd name="connsiteX3" fmla="*/ 0 w 6768465"/>
                <a:gd name="connsiteY3" fmla="*/ 0 h 724852"/>
                <a:gd name="connsiteX4" fmla="*/ 6768465 w 6768465"/>
                <a:gd name="connsiteY4" fmla="*/ 0 h 724852"/>
                <a:gd name="connsiteX5" fmla="*/ 6768465 w 6768465"/>
                <a:gd name="connsiteY5" fmla="*/ 531495 h 724852"/>
                <a:gd name="connsiteX6" fmla="*/ 6575108 w 6768465"/>
                <a:gd name="connsiteY6" fmla="*/ 724853 h 72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465" h="724852">
                  <a:moveTo>
                    <a:pt x="6575108" y="724853"/>
                  </a:moveTo>
                  <a:lnTo>
                    <a:pt x="193358" y="724853"/>
                  </a:lnTo>
                  <a:cubicBezTo>
                    <a:pt x="86678" y="724853"/>
                    <a:pt x="0" y="638175"/>
                    <a:pt x="0" y="531495"/>
                  </a:cubicBezTo>
                  <a:lnTo>
                    <a:pt x="0" y="0"/>
                  </a:lnTo>
                  <a:lnTo>
                    <a:pt x="6768465" y="0"/>
                  </a:lnTo>
                  <a:lnTo>
                    <a:pt x="6768465" y="531495"/>
                  </a:lnTo>
                  <a:cubicBezTo>
                    <a:pt x="6768465" y="638175"/>
                    <a:pt x="6681788" y="724853"/>
                    <a:pt x="6575108" y="724853"/>
                  </a:cubicBezTo>
                  <a:close/>
                </a:path>
              </a:pathLst>
            </a:custGeom>
            <a:solidFill>
              <a:srgbClr val="00777E"/>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3" name="Freeform: Shape 12">
              <a:extLst>
                <a:ext uri="{FF2B5EF4-FFF2-40B4-BE49-F238E27FC236}">
                  <a16:creationId xmlns:a16="http://schemas.microsoft.com/office/drawing/2014/main" id="{6BABF1DA-720E-24B2-0CB1-354BA56A7F8B}"/>
                </a:ext>
              </a:extLst>
            </p:cNvPr>
            <p:cNvSpPr/>
            <p:nvPr/>
          </p:nvSpPr>
          <p:spPr>
            <a:xfrm>
              <a:off x="1468799" y="4498667"/>
              <a:ext cx="3184878" cy="1346970"/>
            </a:xfrm>
            <a:custGeom>
              <a:avLst/>
              <a:gdLst>
                <a:gd name="connsiteX0" fmla="*/ 0 w 5796915"/>
                <a:gd name="connsiteY0" fmla="*/ 0 h 2738437"/>
                <a:gd name="connsiteX1" fmla="*/ 357188 w 5796915"/>
                <a:gd name="connsiteY1" fmla="*/ 2566035 h 2738437"/>
                <a:gd name="connsiteX2" fmla="*/ 555308 w 5796915"/>
                <a:gd name="connsiteY2" fmla="*/ 2738438 h 2738437"/>
                <a:gd name="connsiteX3" fmla="*/ 5233035 w 5796915"/>
                <a:gd name="connsiteY3" fmla="*/ 2738438 h 2738437"/>
                <a:gd name="connsiteX4" fmla="*/ 5431155 w 5796915"/>
                <a:gd name="connsiteY4" fmla="*/ 2566988 h 2738437"/>
                <a:gd name="connsiteX5" fmla="*/ 5796915 w 5796915"/>
                <a:gd name="connsiteY5" fmla="*/ 0 h 2738437"/>
                <a:gd name="connsiteX6" fmla="*/ 0 w 5796915"/>
                <a:gd name="connsiteY6" fmla="*/ 0 h 2738437"/>
                <a:gd name="connsiteX7" fmla="*/ 714375 w 5796915"/>
                <a:gd name="connsiteY7" fmla="*/ 2384108 h 2738437"/>
                <a:gd name="connsiteX8" fmla="*/ 645795 w 5796915"/>
                <a:gd name="connsiteY8" fmla="*/ 2452688 h 2738437"/>
                <a:gd name="connsiteX9" fmla="*/ 606743 w 5796915"/>
                <a:gd name="connsiteY9" fmla="*/ 2452688 h 2738437"/>
                <a:gd name="connsiteX10" fmla="*/ 538163 w 5796915"/>
                <a:gd name="connsiteY10" fmla="*/ 2384108 h 2738437"/>
                <a:gd name="connsiteX11" fmla="*/ 442913 w 5796915"/>
                <a:gd name="connsiteY11" fmla="*/ 1547813 h 2738437"/>
                <a:gd name="connsiteX12" fmla="*/ 511493 w 5796915"/>
                <a:gd name="connsiteY12" fmla="*/ 1479232 h 2738437"/>
                <a:gd name="connsiteX13" fmla="*/ 645795 w 5796915"/>
                <a:gd name="connsiteY13" fmla="*/ 1479232 h 2738437"/>
                <a:gd name="connsiteX14" fmla="*/ 714375 w 5796915"/>
                <a:gd name="connsiteY14" fmla="*/ 1547813 h 2738437"/>
                <a:gd name="connsiteX15" fmla="*/ 714375 w 5796915"/>
                <a:gd name="connsiteY15" fmla="*/ 2384108 h 2738437"/>
                <a:gd name="connsiteX16" fmla="*/ 714375 w 5796915"/>
                <a:gd name="connsiteY16" fmla="*/ 1116330 h 2738437"/>
                <a:gd name="connsiteX17" fmla="*/ 645795 w 5796915"/>
                <a:gd name="connsiteY17" fmla="*/ 1184910 h 2738437"/>
                <a:gd name="connsiteX18" fmla="*/ 511493 w 5796915"/>
                <a:gd name="connsiteY18" fmla="*/ 1184910 h 2738437"/>
                <a:gd name="connsiteX19" fmla="*/ 442913 w 5796915"/>
                <a:gd name="connsiteY19" fmla="*/ 1116330 h 2738437"/>
                <a:gd name="connsiteX20" fmla="*/ 442913 w 5796915"/>
                <a:gd name="connsiteY20" fmla="*/ 279082 h 2738437"/>
                <a:gd name="connsiteX21" fmla="*/ 511493 w 5796915"/>
                <a:gd name="connsiteY21" fmla="*/ 210502 h 2738437"/>
                <a:gd name="connsiteX22" fmla="*/ 645795 w 5796915"/>
                <a:gd name="connsiteY22" fmla="*/ 210502 h 2738437"/>
                <a:gd name="connsiteX23" fmla="*/ 714375 w 5796915"/>
                <a:gd name="connsiteY23" fmla="*/ 279082 h 2738437"/>
                <a:gd name="connsiteX24" fmla="*/ 714375 w 5796915"/>
                <a:gd name="connsiteY24" fmla="*/ 1116330 h 2738437"/>
                <a:gd name="connsiteX25" fmla="*/ 1294448 w 5796915"/>
                <a:gd name="connsiteY25" fmla="*/ 2384108 h 2738437"/>
                <a:gd name="connsiteX26" fmla="*/ 1225868 w 5796915"/>
                <a:gd name="connsiteY26" fmla="*/ 2452688 h 2738437"/>
                <a:gd name="connsiteX27" fmla="*/ 1091565 w 5796915"/>
                <a:gd name="connsiteY27" fmla="*/ 2452688 h 2738437"/>
                <a:gd name="connsiteX28" fmla="*/ 1022985 w 5796915"/>
                <a:gd name="connsiteY28" fmla="*/ 2384108 h 2738437"/>
                <a:gd name="connsiteX29" fmla="*/ 1022985 w 5796915"/>
                <a:gd name="connsiteY29" fmla="*/ 1547813 h 2738437"/>
                <a:gd name="connsiteX30" fmla="*/ 1091565 w 5796915"/>
                <a:gd name="connsiteY30" fmla="*/ 1479232 h 2738437"/>
                <a:gd name="connsiteX31" fmla="*/ 1225868 w 5796915"/>
                <a:gd name="connsiteY31" fmla="*/ 1479232 h 2738437"/>
                <a:gd name="connsiteX32" fmla="*/ 1294448 w 5796915"/>
                <a:gd name="connsiteY32" fmla="*/ 1547813 h 2738437"/>
                <a:gd name="connsiteX33" fmla="*/ 1294448 w 5796915"/>
                <a:gd name="connsiteY33" fmla="*/ 2384108 h 2738437"/>
                <a:gd name="connsiteX34" fmla="*/ 1294448 w 5796915"/>
                <a:gd name="connsiteY34" fmla="*/ 1116330 h 2738437"/>
                <a:gd name="connsiteX35" fmla="*/ 1225868 w 5796915"/>
                <a:gd name="connsiteY35" fmla="*/ 1184910 h 2738437"/>
                <a:gd name="connsiteX36" fmla="*/ 1091565 w 5796915"/>
                <a:gd name="connsiteY36" fmla="*/ 1184910 h 2738437"/>
                <a:gd name="connsiteX37" fmla="*/ 1022985 w 5796915"/>
                <a:gd name="connsiteY37" fmla="*/ 1116330 h 2738437"/>
                <a:gd name="connsiteX38" fmla="*/ 1022985 w 5796915"/>
                <a:gd name="connsiteY38" fmla="*/ 279082 h 2738437"/>
                <a:gd name="connsiteX39" fmla="*/ 1091565 w 5796915"/>
                <a:gd name="connsiteY39" fmla="*/ 210502 h 2738437"/>
                <a:gd name="connsiteX40" fmla="*/ 1225868 w 5796915"/>
                <a:gd name="connsiteY40" fmla="*/ 210502 h 2738437"/>
                <a:gd name="connsiteX41" fmla="*/ 1294448 w 5796915"/>
                <a:gd name="connsiteY41" fmla="*/ 279082 h 2738437"/>
                <a:gd name="connsiteX42" fmla="*/ 1294448 w 5796915"/>
                <a:gd name="connsiteY42" fmla="*/ 1116330 h 2738437"/>
                <a:gd name="connsiteX43" fmla="*/ 1874520 w 5796915"/>
                <a:gd name="connsiteY43" fmla="*/ 2384108 h 2738437"/>
                <a:gd name="connsiteX44" fmla="*/ 1805940 w 5796915"/>
                <a:gd name="connsiteY44" fmla="*/ 2452688 h 2738437"/>
                <a:gd name="connsiteX45" fmla="*/ 1671638 w 5796915"/>
                <a:gd name="connsiteY45" fmla="*/ 2452688 h 2738437"/>
                <a:gd name="connsiteX46" fmla="*/ 1603058 w 5796915"/>
                <a:gd name="connsiteY46" fmla="*/ 2384108 h 2738437"/>
                <a:gd name="connsiteX47" fmla="*/ 1603058 w 5796915"/>
                <a:gd name="connsiteY47" fmla="*/ 1547813 h 2738437"/>
                <a:gd name="connsiteX48" fmla="*/ 1671638 w 5796915"/>
                <a:gd name="connsiteY48" fmla="*/ 1479232 h 2738437"/>
                <a:gd name="connsiteX49" fmla="*/ 1805940 w 5796915"/>
                <a:gd name="connsiteY49" fmla="*/ 1479232 h 2738437"/>
                <a:gd name="connsiteX50" fmla="*/ 1874520 w 5796915"/>
                <a:gd name="connsiteY50" fmla="*/ 1547813 h 2738437"/>
                <a:gd name="connsiteX51" fmla="*/ 1874520 w 5796915"/>
                <a:gd name="connsiteY51" fmla="*/ 2384108 h 2738437"/>
                <a:gd name="connsiteX52" fmla="*/ 1874520 w 5796915"/>
                <a:gd name="connsiteY52" fmla="*/ 1116330 h 2738437"/>
                <a:gd name="connsiteX53" fmla="*/ 1805940 w 5796915"/>
                <a:gd name="connsiteY53" fmla="*/ 1184910 h 2738437"/>
                <a:gd name="connsiteX54" fmla="*/ 1671638 w 5796915"/>
                <a:gd name="connsiteY54" fmla="*/ 1184910 h 2738437"/>
                <a:gd name="connsiteX55" fmla="*/ 1603058 w 5796915"/>
                <a:gd name="connsiteY55" fmla="*/ 1116330 h 2738437"/>
                <a:gd name="connsiteX56" fmla="*/ 1603058 w 5796915"/>
                <a:gd name="connsiteY56" fmla="*/ 279082 h 2738437"/>
                <a:gd name="connsiteX57" fmla="*/ 1671638 w 5796915"/>
                <a:gd name="connsiteY57" fmla="*/ 210502 h 2738437"/>
                <a:gd name="connsiteX58" fmla="*/ 1805940 w 5796915"/>
                <a:gd name="connsiteY58" fmla="*/ 210502 h 2738437"/>
                <a:gd name="connsiteX59" fmla="*/ 1874520 w 5796915"/>
                <a:gd name="connsiteY59" fmla="*/ 279082 h 2738437"/>
                <a:gd name="connsiteX60" fmla="*/ 1874520 w 5796915"/>
                <a:gd name="connsiteY60" fmla="*/ 1116330 h 2738437"/>
                <a:gd name="connsiteX61" fmla="*/ 2454593 w 5796915"/>
                <a:gd name="connsiteY61" fmla="*/ 2384108 h 2738437"/>
                <a:gd name="connsiteX62" fmla="*/ 2386013 w 5796915"/>
                <a:gd name="connsiteY62" fmla="*/ 2452688 h 2738437"/>
                <a:gd name="connsiteX63" fmla="*/ 2251710 w 5796915"/>
                <a:gd name="connsiteY63" fmla="*/ 2452688 h 2738437"/>
                <a:gd name="connsiteX64" fmla="*/ 2183130 w 5796915"/>
                <a:gd name="connsiteY64" fmla="*/ 2384108 h 2738437"/>
                <a:gd name="connsiteX65" fmla="*/ 2183130 w 5796915"/>
                <a:gd name="connsiteY65" fmla="*/ 1547813 h 2738437"/>
                <a:gd name="connsiteX66" fmla="*/ 2251710 w 5796915"/>
                <a:gd name="connsiteY66" fmla="*/ 1479232 h 2738437"/>
                <a:gd name="connsiteX67" fmla="*/ 2386013 w 5796915"/>
                <a:gd name="connsiteY67" fmla="*/ 1479232 h 2738437"/>
                <a:gd name="connsiteX68" fmla="*/ 2454593 w 5796915"/>
                <a:gd name="connsiteY68" fmla="*/ 1547813 h 2738437"/>
                <a:gd name="connsiteX69" fmla="*/ 2454593 w 5796915"/>
                <a:gd name="connsiteY69" fmla="*/ 2384108 h 2738437"/>
                <a:gd name="connsiteX70" fmla="*/ 2454593 w 5796915"/>
                <a:gd name="connsiteY70" fmla="*/ 1116330 h 2738437"/>
                <a:gd name="connsiteX71" fmla="*/ 2386013 w 5796915"/>
                <a:gd name="connsiteY71" fmla="*/ 1184910 h 2738437"/>
                <a:gd name="connsiteX72" fmla="*/ 2251710 w 5796915"/>
                <a:gd name="connsiteY72" fmla="*/ 1184910 h 2738437"/>
                <a:gd name="connsiteX73" fmla="*/ 2183130 w 5796915"/>
                <a:gd name="connsiteY73" fmla="*/ 1116330 h 2738437"/>
                <a:gd name="connsiteX74" fmla="*/ 2183130 w 5796915"/>
                <a:gd name="connsiteY74" fmla="*/ 279082 h 2738437"/>
                <a:gd name="connsiteX75" fmla="*/ 2251710 w 5796915"/>
                <a:gd name="connsiteY75" fmla="*/ 210502 h 2738437"/>
                <a:gd name="connsiteX76" fmla="*/ 2386013 w 5796915"/>
                <a:gd name="connsiteY76" fmla="*/ 210502 h 2738437"/>
                <a:gd name="connsiteX77" fmla="*/ 2454593 w 5796915"/>
                <a:gd name="connsiteY77" fmla="*/ 279082 h 2738437"/>
                <a:gd name="connsiteX78" fmla="*/ 2454593 w 5796915"/>
                <a:gd name="connsiteY78" fmla="*/ 1116330 h 2738437"/>
                <a:gd name="connsiteX79" fmla="*/ 3034665 w 5796915"/>
                <a:gd name="connsiteY79" fmla="*/ 2384108 h 2738437"/>
                <a:gd name="connsiteX80" fmla="*/ 2966085 w 5796915"/>
                <a:gd name="connsiteY80" fmla="*/ 2452688 h 2738437"/>
                <a:gd name="connsiteX81" fmla="*/ 2831783 w 5796915"/>
                <a:gd name="connsiteY81" fmla="*/ 2452688 h 2738437"/>
                <a:gd name="connsiteX82" fmla="*/ 2763203 w 5796915"/>
                <a:gd name="connsiteY82" fmla="*/ 2384108 h 2738437"/>
                <a:gd name="connsiteX83" fmla="*/ 2763203 w 5796915"/>
                <a:gd name="connsiteY83" fmla="*/ 1547813 h 2738437"/>
                <a:gd name="connsiteX84" fmla="*/ 2831783 w 5796915"/>
                <a:gd name="connsiteY84" fmla="*/ 1479232 h 2738437"/>
                <a:gd name="connsiteX85" fmla="*/ 2966085 w 5796915"/>
                <a:gd name="connsiteY85" fmla="*/ 1479232 h 2738437"/>
                <a:gd name="connsiteX86" fmla="*/ 3034665 w 5796915"/>
                <a:gd name="connsiteY86" fmla="*/ 1547813 h 2738437"/>
                <a:gd name="connsiteX87" fmla="*/ 3034665 w 5796915"/>
                <a:gd name="connsiteY87" fmla="*/ 2384108 h 2738437"/>
                <a:gd name="connsiteX88" fmla="*/ 3034665 w 5796915"/>
                <a:gd name="connsiteY88" fmla="*/ 1116330 h 2738437"/>
                <a:gd name="connsiteX89" fmla="*/ 2966085 w 5796915"/>
                <a:gd name="connsiteY89" fmla="*/ 1184910 h 2738437"/>
                <a:gd name="connsiteX90" fmla="*/ 2831783 w 5796915"/>
                <a:gd name="connsiteY90" fmla="*/ 1184910 h 2738437"/>
                <a:gd name="connsiteX91" fmla="*/ 2763203 w 5796915"/>
                <a:gd name="connsiteY91" fmla="*/ 1116330 h 2738437"/>
                <a:gd name="connsiteX92" fmla="*/ 2763203 w 5796915"/>
                <a:gd name="connsiteY92" fmla="*/ 279082 h 2738437"/>
                <a:gd name="connsiteX93" fmla="*/ 2831783 w 5796915"/>
                <a:gd name="connsiteY93" fmla="*/ 210502 h 2738437"/>
                <a:gd name="connsiteX94" fmla="*/ 2966085 w 5796915"/>
                <a:gd name="connsiteY94" fmla="*/ 210502 h 2738437"/>
                <a:gd name="connsiteX95" fmla="*/ 3034665 w 5796915"/>
                <a:gd name="connsiteY95" fmla="*/ 279082 h 2738437"/>
                <a:gd name="connsiteX96" fmla="*/ 3034665 w 5796915"/>
                <a:gd name="connsiteY96" fmla="*/ 1116330 h 2738437"/>
                <a:gd name="connsiteX97" fmla="*/ 3613785 w 5796915"/>
                <a:gd name="connsiteY97" fmla="*/ 2384108 h 2738437"/>
                <a:gd name="connsiteX98" fmla="*/ 3545205 w 5796915"/>
                <a:gd name="connsiteY98" fmla="*/ 2452688 h 2738437"/>
                <a:gd name="connsiteX99" fmla="*/ 3410903 w 5796915"/>
                <a:gd name="connsiteY99" fmla="*/ 2452688 h 2738437"/>
                <a:gd name="connsiteX100" fmla="*/ 3342323 w 5796915"/>
                <a:gd name="connsiteY100" fmla="*/ 2384108 h 2738437"/>
                <a:gd name="connsiteX101" fmla="*/ 3342323 w 5796915"/>
                <a:gd name="connsiteY101" fmla="*/ 1547813 h 2738437"/>
                <a:gd name="connsiteX102" fmla="*/ 3410903 w 5796915"/>
                <a:gd name="connsiteY102" fmla="*/ 1479232 h 2738437"/>
                <a:gd name="connsiteX103" fmla="*/ 3545205 w 5796915"/>
                <a:gd name="connsiteY103" fmla="*/ 1479232 h 2738437"/>
                <a:gd name="connsiteX104" fmla="*/ 3613785 w 5796915"/>
                <a:gd name="connsiteY104" fmla="*/ 1547813 h 2738437"/>
                <a:gd name="connsiteX105" fmla="*/ 3613785 w 5796915"/>
                <a:gd name="connsiteY105" fmla="*/ 2384108 h 2738437"/>
                <a:gd name="connsiteX106" fmla="*/ 3613785 w 5796915"/>
                <a:gd name="connsiteY106" fmla="*/ 1116330 h 2738437"/>
                <a:gd name="connsiteX107" fmla="*/ 3545205 w 5796915"/>
                <a:gd name="connsiteY107" fmla="*/ 1184910 h 2738437"/>
                <a:gd name="connsiteX108" fmla="*/ 3410903 w 5796915"/>
                <a:gd name="connsiteY108" fmla="*/ 1184910 h 2738437"/>
                <a:gd name="connsiteX109" fmla="*/ 3342323 w 5796915"/>
                <a:gd name="connsiteY109" fmla="*/ 1116330 h 2738437"/>
                <a:gd name="connsiteX110" fmla="*/ 3342323 w 5796915"/>
                <a:gd name="connsiteY110" fmla="*/ 279082 h 2738437"/>
                <a:gd name="connsiteX111" fmla="*/ 3410903 w 5796915"/>
                <a:gd name="connsiteY111" fmla="*/ 210502 h 2738437"/>
                <a:gd name="connsiteX112" fmla="*/ 3545205 w 5796915"/>
                <a:gd name="connsiteY112" fmla="*/ 210502 h 2738437"/>
                <a:gd name="connsiteX113" fmla="*/ 3613785 w 5796915"/>
                <a:gd name="connsiteY113" fmla="*/ 279082 h 2738437"/>
                <a:gd name="connsiteX114" fmla="*/ 3613785 w 5796915"/>
                <a:gd name="connsiteY114" fmla="*/ 1116330 h 2738437"/>
                <a:gd name="connsiteX115" fmla="*/ 4193858 w 5796915"/>
                <a:gd name="connsiteY115" fmla="*/ 2384108 h 2738437"/>
                <a:gd name="connsiteX116" fmla="*/ 4125278 w 5796915"/>
                <a:gd name="connsiteY116" fmla="*/ 2452688 h 2738437"/>
                <a:gd name="connsiteX117" fmla="*/ 3990975 w 5796915"/>
                <a:gd name="connsiteY117" fmla="*/ 2452688 h 2738437"/>
                <a:gd name="connsiteX118" fmla="*/ 3922395 w 5796915"/>
                <a:gd name="connsiteY118" fmla="*/ 2384108 h 2738437"/>
                <a:gd name="connsiteX119" fmla="*/ 3922395 w 5796915"/>
                <a:gd name="connsiteY119" fmla="*/ 1547813 h 2738437"/>
                <a:gd name="connsiteX120" fmla="*/ 3990975 w 5796915"/>
                <a:gd name="connsiteY120" fmla="*/ 1479232 h 2738437"/>
                <a:gd name="connsiteX121" fmla="*/ 4125278 w 5796915"/>
                <a:gd name="connsiteY121" fmla="*/ 1479232 h 2738437"/>
                <a:gd name="connsiteX122" fmla="*/ 4193858 w 5796915"/>
                <a:gd name="connsiteY122" fmla="*/ 1547813 h 2738437"/>
                <a:gd name="connsiteX123" fmla="*/ 4193858 w 5796915"/>
                <a:gd name="connsiteY123" fmla="*/ 2384108 h 2738437"/>
                <a:gd name="connsiteX124" fmla="*/ 4193858 w 5796915"/>
                <a:gd name="connsiteY124" fmla="*/ 1116330 h 2738437"/>
                <a:gd name="connsiteX125" fmla="*/ 4125278 w 5796915"/>
                <a:gd name="connsiteY125" fmla="*/ 1184910 h 2738437"/>
                <a:gd name="connsiteX126" fmla="*/ 3990975 w 5796915"/>
                <a:gd name="connsiteY126" fmla="*/ 1184910 h 2738437"/>
                <a:gd name="connsiteX127" fmla="*/ 3922395 w 5796915"/>
                <a:gd name="connsiteY127" fmla="*/ 1116330 h 2738437"/>
                <a:gd name="connsiteX128" fmla="*/ 3922395 w 5796915"/>
                <a:gd name="connsiteY128" fmla="*/ 279082 h 2738437"/>
                <a:gd name="connsiteX129" fmla="*/ 3990975 w 5796915"/>
                <a:gd name="connsiteY129" fmla="*/ 210502 h 2738437"/>
                <a:gd name="connsiteX130" fmla="*/ 4125278 w 5796915"/>
                <a:gd name="connsiteY130" fmla="*/ 210502 h 2738437"/>
                <a:gd name="connsiteX131" fmla="*/ 4193858 w 5796915"/>
                <a:gd name="connsiteY131" fmla="*/ 279082 h 2738437"/>
                <a:gd name="connsiteX132" fmla="*/ 4193858 w 5796915"/>
                <a:gd name="connsiteY132" fmla="*/ 1116330 h 2738437"/>
                <a:gd name="connsiteX133" fmla="*/ 4773930 w 5796915"/>
                <a:gd name="connsiteY133" fmla="*/ 2384108 h 2738437"/>
                <a:gd name="connsiteX134" fmla="*/ 4705350 w 5796915"/>
                <a:gd name="connsiteY134" fmla="*/ 2452688 h 2738437"/>
                <a:gd name="connsiteX135" fmla="*/ 4571048 w 5796915"/>
                <a:gd name="connsiteY135" fmla="*/ 2452688 h 2738437"/>
                <a:gd name="connsiteX136" fmla="*/ 4502468 w 5796915"/>
                <a:gd name="connsiteY136" fmla="*/ 2384108 h 2738437"/>
                <a:gd name="connsiteX137" fmla="*/ 4502468 w 5796915"/>
                <a:gd name="connsiteY137" fmla="*/ 1547813 h 2738437"/>
                <a:gd name="connsiteX138" fmla="*/ 4571048 w 5796915"/>
                <a:gd name="connsiteY138" fmla="*/ 1479232 h 2738437"/>
                <a:gd name="connsiteX139" fmla="*/ 4705350 w 5796915"/>
                <a:gd name="connsiteY139" fmla="*/ 1479232 h 2738437"/>
                <a:gd name="connsiteX140" fmla="*/ 4773930 w 5796915"/>
                <a:gd name="connsiteY140" fmla="*/ 1547813 h 2738437"/>
                <a:gd name="connsiteX141" fmla="*/ 4773930 w 5796915"/>
                <a:gd name="connsiteY141" fmla="*/ 2384108 h 2738437"/>
                <a:gd name="connsiteX142" fmla="*/ 4773930 w 5796915"/>
                <a:gd name="connsiteY142" fmla="*/ 1116330 h 2738437"/>
                <a:gd name="connsiteX143" fmla="*/ 4705350 w 5796915"/>
                <a:gd name="connsiteY143" fmla="*/ 1184910 h 2738437"/>
                <a:gd name="connsiteX144" fmla="*/ 4571048 w 5796915"/>
                <a:gd name="connsiteY144" fmla="*/ 1184910 h 2738437"/>
                <a:gd name="connsiteX145" fmla="*/ 4502468 w 5796915"/>
                <a:gd name="connsiteY145" fmla="*/ 1116330 h 2738437"/>
                <a:gd name="connsiteX146" fmla="*/ 4502468 w 5796915"/>
                <a:gd name="connsiteY146" fmla="*/ 279082 h 2738437"/>
                <a:gd name="connsiteX147" fmla="*/ 4571048 w 5796915"/>
                <a:gd name="connsiteY147" fmla="*/ 210502 h 2738437"/>
                <a:gd name="connsiteX148" fmla="*/ 4705350 w 5796915"/>
                <a:gd name="connsiteY148" fmla="*/ 210502 h 2738437"/>
                <a:gd name="connsiteX149" fmla="*/ 4773930 w 5796915"/>
                <a:gd name="connsiteY149" fmla="*/ 279082 h 2738437"/>
                <a:gd name="connsiteX150" fmla="*/ 4773930 w 5796915"/>
                <a:gd name="connsiteY150" fmla="*/ 1116330 h 2738437"/>
                <a:gd name="connsiteX151" fmla="*/ 5258753 w 5796915"/>
                <a:gd name="connsiteY151" fmla="*/ 2384108 h 2738437"/>
                <a:gd name="connsiteX152" fmla="*/ 5190173 w 5796915"/>
                <a:gd name="connsiteY152" fmla="*/ 2452688 h 2738437"/>
                <a:gd name="connsiteX153" fmla="*/ 5151120 w 5796915"/>
                <a:gd name="connsiteY153" fmla="*/ 2452688 h 2738437"/>
                <a:gd name="connsiteX154" fmla="*/ 5082540 w 5796915"/>
                <a:gd name="connsiteY154" fmla="*/ 2384108 h 2738437"/>
                <a:gd name="connsiteX155" fmla="*/ 5082540 w 5796915"/>
                <a:gd name="connsiteY155" fmla="*/ 1547813 h 2738437"/>
                <a:gd name="connsiteX156" fmla="*/ 5151120 w 5796915"/>
                <a:gd name="connsiteY156" fmla="*/ 1479232 h 2738437"/>
                <a:gd name="connsiteX157" fmla="*/ 5285423 w 5796915"/>
                <a:gd name="connsiteY157" fmla="*/ 1479232 h 2738437"/>
                <a:gd name="connsiteX158" fmla="*/ 5354003 w 5796915"/>
                <a:gd name="connsiteY158" fmla="*/ 1547813 h 2738437"/>
                <a:gd name="connsiteX159" fmla="*/ 5258753 w 5796915"/>
                <a:gd name="connsiteY159" fmla="*/ 2384108 h 2738437"/>
                <a:gd name="connsiteX160" fmla="*/ 5354003 w 5796915"/>
                <a:gd name="connsiteY160" fmla="*/ 1116330 h 2738437"/>
                <a:gd name="connsiteX161" fmla="*/ 5285423 w 5796915"/>
                <a:gd name="connsiteY161" fmla="*/ 1184910 h 2738437"/>
                <a:gd name="connsiteX162" fmla="*/ 5151120 w 5796915"/>
                <a:gd name="connsiteY162" fmla="*/ 1184910 h 2738437"/>
                <a:gd name="connsiteX163" fmla="*/ 5082540 w 5796915"/>
                <a:gd name="connsiteY163" fmla="*/ 1116330 h 2738437"/>
                <a:gd name="connsiteX164" fmla="*/ 5082540 w 5796915"/>
                <a:gd name="connsiteY164" fmla="*/ 279082 h 2738437"/>
                <a:gd name="connsiteX165" fmla="*/ 5151120 w 5796915"/>
                <a:gd name="connsiteY165" fmla="*/ 210502 h 2738437"/>
                <a:gd name="connsiteX166" fmla="*/ 5285423 w 5796915"/>
                <a:gd name="connsiteY166" fmla="*/ 210502 h 2738437"/>
                <a:gd name="connsiteX167" fmla="*/ 5354003 w 5796915"/>
                <a:gd name="connsiteY167" fmla="*/ 279082 h 2738437"/>
                <a:gd name="connsiteX168" fmla="*/ 5354003 w 5796915"/>
                <a:gd name="connsiteY168" fmla="*/ 1116330 h 273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796915" h="2738437">
                  <a:moveTo>
                    <a:pt x="0" y="0"/>
                  </a:moveTo>
                  <a:lnTo>
                    <a:pt x="357188" y="2566035"/>
                  </a:lnTo>
                  <a:cubicBezTo>
                    <a:pt x="370523" y="2665095"/>
                    <a:pt x="455295" y="2738438"/>
                    <a:pt x="555308" y="2738438"/>
                  </a:cubicBezTo>
                  <a:lnTo>
                    <a:pt x="5233035" y="2738438"/>
                  </a:lnTo>
                  <a:cubicBezTo>
                    <a:pt x="5332095" y="2738438"/>
                    <a:pt x="5416868" y="2665095"/>
                    <a:pt x="5431155" y="2566988"/>
                  </a:cubicBezTo>
                  <a:lnTo>
                    <a:pt x="5796915" y="0"/>
                  </a:lnTo>
                  <a:lnTo>
                    <a:pt x="0" y="0"/>
                  </a:lnTo>
                  <a:close/>
                  <a:moveTo>
                    <a:pt x="714375" y="2384108"/>
                  </a:moveTo>
                  <a:cubicBezTo>
                    <a:pt x="714375" y="2422208"/>
                    <a:pt x="683895" y="2452688"/>
                    <a:pt x="645795" y="2452688"/>
                  </a:cubicBezTo>
                  <a:lnTo>
                    <a:pt x="606743" y="2452688"/>
                  </a:lnTo>
                  <a:cubicBezTo>
                    <a:pt x="568643" y="2452688"/>
                    <a:pt x="538163" y="2422208"/>
                    <a:pt x="538163" y="2384108"/>
                  </a:cubicBezTo>
                  <a:lnTo>
                    <a:pt x="442913" y="1547813"/>
                  </a:lnTo>
                  <a:cubicBezTo>
                    <a:pt x="442913" y="1509713"/>
                    <a:pt x="473393" y="1479232"/>
                    <a:pt x="511493" y="1479232"/>
                  </a:cubicBezTo>
                  <a:lnTo>
                    <a:pt x="645795" y="1479232"/>
                  </a:lnTo>
                  <a:cubicBezTo>
                    <a:pt x="683895" y="1479232"/>
                    <a:pt x="714375" y="1509713"/>
                    <a:pt x="714375" y="1547813"/>
                  </a:cubicBezTo>
                  <a:lnTo>
                    <a:pt x="714375" y="2384108"/>
                  </a:lnTo>
                  <a:close/>
                  <a:moveTo>
                    <a:pt x="714375" y="1116330"/>
                  </a:moveTo>
                  <a:cubicBezTo>
                    <a:pt x="714375" y="1154430"/>
                    <a:pt x="683895" y="1184910"/>
                    <a:pt x="645795" y="1184910"/>
                  </a:cubicBezTo>
                  <a:lnTo>
                    <a:pt x="511493" y="1184910"/>
                  </a:lnTo>
                  <a:cubicBezTo>
                    <a:pt x="473393" y="1184910"/>
                    <a:pt x="442913" y="1154430"/>
                    <a:pt x="442913" y="1116330"/>
                  </a:cubicBezTo>
                  <a:lnTo>
                    <a:pt x="442913" y="279082"/>
                  </a:lnTo>
                  <a:cubicBezTo>
                    <a:pt x="442913" y="240982"/>
                    <a:pt x="473393" y="210502"/>
                    <a:pt x="511493" y="210502"/>
                  </a:cubicBezTo>
                  <a:lnTo>
                    <a:pt x="645795" y="210502"/>
                  </a:lnTo>
                  <a:cubicBezTo>
                    <a:pt x="683895" y="210502"/>
                    <a:pt x="714375" y="240982"/>
                    <a:pt x="714375" y="279082"/>
                  </a:cubicBezTo>
                  <a:lnTo>
                    <a:pt x="714375" y="1116330"/>
                  </a:lnTo>
                  <a:close/>
                  <a:moveTo>
                    <a:pt x="1294448" y="2384108"/>
                  </a:moveTo>
                  <a:cubicBezTo>
                    <a:pt x="1294448" y="2422208"/>
                    <a:pt x="1263968" y="2452688"/>
                    <a:pt x="1225868" y="2452688"/>
                  </a:cubicBezTo>
                  <a:lnTo>
                    <a:pt x="1091565" y="2452688"/>
                  </a:lnTo>
                  <a:cubicBezTo>
                    <a:pt x="1053465" y="2452688"/>
                    <a:pt x="1022985" y="2422208"/>
                    <a:pt x="1022985" y="2384108"/>
                  </a:cubicBezTo>
                  <a:lnTo>
                    <a:pt x="1022985" y="1547813"/>
                  </a:lnTo>
                  <a:cubicBezTo>
                    <a:pt x="1022985" y="1509713"/>
                    <a:pt x="1053465" y="1479232"/>
                    <a:pt x="1091565" y="1479232"/>
                  </a:cubicBezTo>
                  <a:lnTo>
                    <a:pt x="1225868" y="1479232"/>
                  </a:lnTo>
                  <a:cubicBezTo>
                    <a:pt x="1263968" y="1479232"/>
                    <a:pt x="1294448" y="1509713"/>
                    <a:pt x="1294448" y="1547813"/>
                  </a:cubicBezTo>
                  <a:lnTo>
                    <a:pt x="1294448" y="2384108"/>
                  </a:lnTo>
                  <a:close/>
                  <a:moveTo>
                    <a:pt x="1294448" y="1116330"/>
                  </a:moveTo>
                  <a:cubicBezTo>
                    <a:pt x="1294448" y="1154430"/>
                    <a:pt x="1263968" y="1184910"/>
                    <a:pt x="1225868" y="1184910"/>
                  </a:cubicBezTo>
                  <a:lnTo>
                    <a:pt x="1091565" y="1184910"/>
                  </a:lnTo>
                  <a:cubicBezTo>
                    <a:pt x="1053465" y="1184910"/>
                    <a:pt x="1022985" y="1154430"/>
                    <a:pt x="1022985" y="1116330"/>
                  </a:cubicBezTo>
                  <a:lnTo>
                    <a:pt x="1022985" y="279082"/>
                  </a:lnTo>
                  <a:cubicBezTo>
                    <a:pt x="1022985" y="240982"/>
                    <a:pt x="1053465" y="210502"/>
                    <a:pt x="1091565" y="210502"/>
                  </a:cubicBezTo>
                  <a:lnTo>
                    <a:pt x="1225868" y="210502"/>
                  </a:lnTo>
                  <a:cubicBezTo>
                    <a:pt x="1263968" y="210502"/>
                    <a:pt x="1294448" y="240982"/>
                    <a:pt x="1294448" y="279082"/>
                  </a:cubicBezTo>
                  <a:lnTo>
                    <a:pt x="1294448" y="1116330"/>
                  </a:lnTo>
                  <a:close/>
                  <a:moveTo>
                    <a:pt x="1874520" y="2384108"/>
                  </a:moveTo>
                  <a:cubicBezTo>
                    <a:pt x="1874520" y="2422208"/>
                    <a:pt x="1844040" y="2452688"/>
                    <a:pt x="1805940" y="2452688"/>
                  </a:cubicBezTo>
                  <a:lnTo>
                    <a:pt x="1671638" y="2452688"/>
                  </a:lnTo>
                  <a:cubicBezTo>
                    <a:pt x="1633538" y="2452688"/>
                    <a:pt x="1603058" y="2422208"/>
                    <a:pt x="1603058" y="2384108"/>
                  </a:cubicBezTo>
                  <a:lnTo>
                    <a:pt x="1603058" y="1547813"/>
                  </a:lnTo>
                  <a:cubicBezTo>
                    <a:pt x="1603058" y="1509713"/>
                    <a:pt x="1633538" y="1479232"/>
                    <a:pt x="1671638" y="1479232"/>
                  </a:cubicBezTo>
                  <a:lnTo>
                    <a:pt x="1805940" y="1479232"/>
                  </a:lnTo>
                  <a:cubicBezTo>
                    <a:pt x="1844040" y="1479232"/>
                    <a:pt x="1874520" y="1509713"/>
                    <a:pt x="1874520" y="1547813"/>
                  </a:cubicBezTo>
                  <a:lnTo>
                    <a:pt x="1874520" y="2384108"/>
                  </a:lnTo>
                  <a:close/>
                  <a:moveTo>
                    <a:pt x="1874520" y="1116330"/>
                  </a:moveTo>
                  <a:cubicBezTo>
                    <a:pt x="1874520" y="1154430"/>
                    <a:pt x="1844040" y="1184910"/>
                    <a:pt x="1805940" y="1184910"/>
                  </a:cubicBezTo>
                  <a:lnTo>
                    <a:pt x="1671638" y="1184910"/>
                  </a:lnTo>
                  <a:cubicBezTo>
                    <a:pt x="1633538" y="1184910"/>
                    <a:pt x="1603058" y="1154430"/>
                    <a:pt x="1603058" y="1116330"/>
                  </a:cubicBezTo>
                  <a:lnTo>
                    <a:pt x="1603058" y="279082"/>
                  </a:lnTo>
                  <a:cubicBezTo>
                    <a:pt x="1603058" y="240982"/>
                    <a:pt x="1633538" y="210502"/>
                    <a:pt x="1671638" y="210502"/>
                  </a:cubicBezTo>
                  <a:lnTo>
                    <a:pt x="1805940" y="210502"/>
                  </a:lnTo>
                  <a:cubicBezTo>
                    <a:pt x="1844040" y="210502"/>
                    <a:pt x="1874520" y="240982"/>
                    <a:pt x="1874520" y="279082"/>
                  </a:cubicBezTo>
                  <a:lnTo>
                    <a:pt x="1874520" y="1116330"/>
                  </a:lnTo>
                  <a:close/>
                  <a:moveTo>
                    <a:pt x="2454593" y="2384108"/>
                  </a:moveTo>
                  <a:cubicBezTo>
                    <a:pt x="2454593" y="2422208"/>
                    <a:pt x="2424113" y="2452688"/>
                    <a:pt x="2386013" y="2452688"/>
                  </a:cubicBezTo>
                  <a:lnTo>
                    <a:pt x="2251710" y="2452688"/>
                  </a:lnTo>
                  <a:cubicBezTo>
                    <a:pt x="2213610" y="2452688"/>
                    <a:pt x="2183130" y="2422208"/>
                    <a:pt x="2183130" y="2384108"/>
                  </a:cubicBezTo>
                  <a:lnTo>
                    <a:pt x="2183130" y="1547813"/>
                  </a:lnTo>
                  <a:cubicBezTo>
                    <a:pt x="2183130" y="1509713"/>
                    <a:pt x="2213610" y="1479232"/>
                    <a:pt x="2251710" y="1479232"/>
                  </a:cubicBezTo>
                  <a:lnTo>
                    <a:pt x="2386013" y="1479232"/>
                  </a:lnTo>
                  <a:cubicBezTo>
                    <a:pt x="2424113" y="1479232"/>
                    <a:pt x="2454593" y="1509713"/>
                    <a:pt x="2454593" y="1547813"/>
                  </a:cubicBezTo>
                  <a:lnTo>
                    <a:pt x="2454593" y="2384108"/>
                  </a:lnTo>
                  <a:close/>
                  <a:moveTo>
                    <a:pt x="2454593" y="1116330"/>
                  </a:moveTo>
                  <a:cubicBezTo>
                    <a:pt x="2454593" y="1154430"/>
                    <a:pt x="2424113" y="1184910"/>
                    <a:pt x="2386013" y="1184910"/>
                  </a:cubicBezTo>
                  <a:lnTo>
                    <a:pt x="2251710" y="1184910"/>
                  </a:lnTo>
                  <a:cubicBezTo>
                    <a:pt x="2213610" y="1184910"/>
                    <a:pt x="2183130" y="1154430"/>
                    <a:pt x="2183130" y="1116330"/>
                  </a:cubicBezTo>
                  <a:lnTo>
                    <a:pt x="2183130" y="279082"/>
                  </a:lnTo>
                  <a:cubicBezTo>
                    <a:pt x="2183130" y="240982"/>
                    <a:pt x="2213610" y="210502"/>
                    <a:pt x="2251710" y="210502"/>
                  </a:cubicBezTo>
                  <a:lnTo>
                    <a:pt x="2386013" y="210502"/>
                  </a:lnTo>
                  <a:cubicBezTo>
                    <a:pt x="2424113" y="210502"/>
                    <a:pt x="2454593" y="240982"/>
                    <a:pt x="2454593" y="279082"/>
                  </a:cubicBezTo>
                  <a:lnTo>
                    <a:pt x="2454593" y="1116330"/>
                  </a:lnTo>
                  <a:close/>
                  <a:moveTo>
                    <a:pt x="3034665" y="2384108"/>
                  </a:moveTo>
                  <a:cubicBezTo>
                    <a:pt x="3034665" y="2422208"/>
                    <a:pt x="3004185" y="2452688"/>
                    <a:pt x="2966085" y="2452688"/>
                  </a:cubicBezTo>
                  <a:lnTo>
                    <a:pt x="2831783" y="2452688"/>
                  </a:lnTo>
                  <a:cubicBezTo>
                    <a:pt x="2793683" y="2452688"/>
                    <a:pt x="2763203" y="2422208"/>
                    <a:pt x="2763203" y="2384108"/>
                  </a:cubicBezTo>
                  <a:lnTo>
                    <a:pt x="2763203" y="1547813"/>
                  </a:lnTo>
                  <a:cubicBezTo>
                    <a:pt x="2763203" y="1509713"/>
                    <a:pt x="2793683" y="1479232"/>
                    <a:pt x="2831783" y="1479232"/>
                  </a:cubicBezTo>
                  <a:lnTo>
                    <a:pt x="2966085" y="1479232"/>
                  </a:lnTo>
                  <a:cubicBezTo>
                    <a:pt x="3004185" y="1479232"/>
                    <a:pt x="3034665" y="1509713"/>
                    <a:pt x="3034665" y="1547813"/>
                  </a:cubicBezTo>
                  <a:lnTo>
                    <a:pt x="3034665" y="2384108"/>
                  </a:lnTo>
                  <a:close/>
                  <a:moveTo>
                    <a:pt x="3034665" y="1116330"/>
                  </a:moveTo>
                  <a:cubicBezTo>
                    <a:pt x="3034665" y="1154430"/>
                    <a:pt x="3004185" y="1184910"/>
                    <a:pt x="2966085" y="1184910"/>
                  </a:cubicBezTo>
                  <a:lnTo>
                    <a:pt x="2831783" y="1184910"/>
                  </a:lnTo>
                  <a:cubicBezTo>
                    <a:pt x="2793683" y="1184910"/>
                    <a:pt x="2763203" y="1154430"/>
                    <a:pt x="2763203" y="1116330"/>
                  </a:cubicBezTo>
                  <a:lnTo>
                    <a:pt x="2763203" y="279082"/>
                  </a:lnTo>
                  <a:cubicBezTo>
                    <a:pt x="2763203" y="240982"/>
                    <a:pt x="2793683" y="210502"/>
                    <a:pt x="2831783" y="210502"/>
                  </a:cubicBezTo>
                  <a:lnTo>
                    <a:pt x="2966085" y="210502"/>
                  </a:lnTo>
                  <a:cubicBezTo>
                    <a:pt x="3004185" y="210502"/>
                    <a:pt x="3034665" y="240982"/>
                    <a:pt x="3034665" y="279082"/>
                  </a:cubicBezTo>
                  <a:lnTo>
                    <a:pt x="3034665" y="1116330"/>
                  </a:lnTo>
                  <a:close/>
                  <a:moveTo>
                    <a:pt x="3613785" y="2384108"/>
                  </a:moveTo>
                  <a:cubicBezTo>
                    <a:pt x="3613785" y="2422208"/>
                    <a:pt x="3583305" y="2452688"/>
                    <a:pt x="3545205" y="2452688"/>
                  </a:cubicBezTo>
                  <a:lnTo>
                    <a:pt x="3410903" y="2452688"/>
                  </a:lnTo>
                  <a:cubicBezTo>
                    <a:pt x="3372803" y="2452688"/>
                    <a:pt x="3342323" y="2422208"/>
                    <a:pt x="3342323" y="2384108"/>
                  </a:cubicBezTo>
                  <a:lnTo>
                    <a:pt x="3342323" y="1547813"/>
                  </a:lnTo>
                  <a:cubicBezTo>
                    <a:pt x="3342323" y="1509713"/>
                    <a:pt x="3372803" y="1479232"/>
                    <a:pt x="3410903" y="1479232"/>
                  </a:cubicBezTo>
                  <a:lnTo>
                    <a:pt x="3545205" y="1479232"/>
                  </a:lnTo>
                  <a:cubicBezTo>
                    <a:pt x="3583305" y="1479232"/>
                    <a:pt x="3613785" y="1509713"/>
                    <a:pt x="3613785" y="1547813"/>
                  </a:cubicBezTo>
                  <a:lnTo>
                    <a:pt x="3613785" y="2384108"/>
                  </a:lnTo>
                  <a:close/>
                  <a:moveTo>
                    <a:pt x="3613785" y="1116330"/>
                  </a:moveTo>
                  <a:cubicBezTo>
                    <a:pt x="3613785" y="1154430"/>
                    <a:pt x="3583305" y="1184910"/>
                    <a:pt x="3545205" y="1184910"/>
                  </a:cubicBezTo>
                  <a:lnTo>
                    <a:pt x="3410903" y="1184910"/>
                  </a:lnTo>
                  <a:cubicBezTo>
                    <a:pt x="3372803" y="1184910"/>
                    <a:pt x="3342323" y="1154430"/>
                    <a:pt x="3342323" y="1116330"/>
                  </a:cubicBezTo>
                  <a:lnTo>
                    <a:pt x="3342323" y="279082"/>
                  </a:lnTo>
                  <a:cubicBezTo>
                    <a:pt x="3342323" y="240982"/>
                    <a:pt x="3372803" y="210502"/>
                    <a:pt x="3410903" y="210502"/>
                  </a:cubicBezTo>
                  <a:lnTo>
                    <a:pt x="3545205" y="210502"/>
                  </a:lnTo>
                  <a:cubicBezTo>
                    <a:pt x="3583305" y="210502"/>
                    <a:pt x="3613785" y="240982"/>
                    <a:pt x="3613785" y="279082"/>
                  </a:cubicBezTo>
                  <a:lnTo>
                    <a:pt x="3613785" y="1116330"/>
                  </a:lnTo>
                  <a:close/>
                  <a:moveTo>
                    <a:pt x="4193858" y="2384108"/>
                  </a:moveTo>
                  <a:cubicBezTo>
                    <a:pt x="4193858" y="2422208"/>
                    <a:pt x="4163378" y="2452688"/>
                    <a:pt x="4125278" y="2452688"/>
                  </a:cubicBezTo>
                  <a:lnTo>
                    <a:pt x="3990975" y="2452688"/>
                  </a:lnTo>
                  <a:cubicBezTo>
                    <a:pt x="3952875" y="2452688"/>
                    <a:pt x="3922395" y="2422208"/>
                    <a:pt x="3922395" y="2384108"/>
                  </a:cubicBezTo>
                  <a:lnTo>
                    <a:pt x="3922395" y="1547813"/>
                  </a:lnTo>
                  <a:cubicBezTo>
                    <a:pt x="3922395" y="1509713"/>
                    <a:pt x="3952875" y="1479232"/>
                    <a:pt x="3990975" y="1479232"/>
                  </a:cubicBezTo>
                  <a:lnTo>
                    <a:pt x="4125278" y="1479232"/>
                  </a:lnTo>
                  <a:cubicBezTo>
                    <a:pt x="4163378" y="1479232"/>
                    <a:pt x="4193858" y="1509713"/>
                    <a:pt x="4193858" y="1547813"/>
                  </a:cubicBezTo>
                  <a:lnTo>
                    <a:pt x="4193858" y="2384108"/>
                  </a:lnTo>
                  <a:close/>
                  <a:moveTo>
                    <a:pt x="4193858" y="1116330"/>
                  </a:moveTo>
                  <a:cubicBezTo>
                    <a:pt x="4193858" y="1154430"/>
                    <a:pt x="4163378" y="1184910"/>
                    <a:pt x="4125278" y="1184910"/>
                  </a:cubicBezTo>
                  <a:lnTo>
                    <a:pt x="3990975" y="1184910"/>
                  </a:lnTo>
                  <a:cubicBezTo>
                    <a:pt x="3952875" y="1184910"/>
                    <a:pt x="3922395" y="1154430"/>
                    <a:pt x="3922395" y="1116330"/>
                  </a:cubicBezTo>
                  <a:lnTo>
                    <a:pt x="3922395" y="279082"/>
                  </a:lnTo>
                  <a:cubicBezTo>
                    <a:pt x="3922395" y="240982"/>
                    <a:pt x="3952875" y="210502"/>
                    <a:pt x="3990975" y="210502"/>
                  </a:cubicBezTo>
                  <a:lnTo>
                    <a:pt x="4125278" y="210502"/>
                  </a:lnTo>
                  <a:cubicBezTo>
                    <a:pt x="4163378" y="210502"/>
                    <a:pt x="4193858" y="240982"/>
                    <a:pt x="4193858" y="279082"/>
                  </a:cubicBezTo>
                  <a:lnTo>
                    <a:pt x="4193858" y="1116330"/>
                  </a:lnTo>
                  <a:close/>
                  <a:moveTo>
                    <a:pt x="4773930" y="2384108"/>
                  </a:moveTo>
                  <a:cubicBezTo>
                    <a:pt x="4773930" y="2422208"/>
                    <a:pt x="4743450" y="2452688"/>
                    <a:pt x="4705350" y="2452688"/>
                  </a:cubicBezTo>
                  <a:lnTo>
                    <a:pt x="4571048" y="2452688"/>
                  </a:lnTo>
                  <a:cubicBezTo>
                    <a:pt x="4532948" y="2452688"/>
                    <a:pt x="4502468" y="2422208"/>
                    <a:pt x="4502468" y="2384108"/>
                  </a:cubicBezTo>
                  <a:lnTo>
                    <a:pt x="4502468" y="1547813"/>
                  </a:lnTo>
                  <a:cubicBezTo>
                    <a:pt x="4502468" y="1509713"/>
                    <a:pt x="4532948" y="1479232"/>
                    <a:pt x="4571048" y="1479232"/>
                  </a:cubicBezTo>
                  <a:lnTo>
                    <a:pt x="4705350" y="1479232"/>
                  </a:lnTo>
                  <a:cubicBezTo>
                    <a:pt x="4743450" y="1479232"/>
                    <a:pt x="4773930" y="1509713"/>
                    <a:pt x="4773930" y="1547813"/>
                  </a:cubicBezTo>
                  <a:lnTo>
                    <a:pt x="4773930" y="2384108"/>
                  </a:lnTo>
                  <a:close/>
                  <a:moveTo>
                    <a:pt x="4773930" y="1116330"/>
                  </a:moveTo>
                  <a:cubicBezTo>
                    <a:pt x="4773930" y="1154430"/>
                    <a:pt x="4743450" y="1184910"/>
                    <a:pt x="4705350" y="1184910"/>
                  </a:cubicBezTo>
                  <a:lnTo>
                    <a:pt x="4571048" y="1184910"/>
                  </a:lnTo>
                  <a:cubicBezTo>
                    <a:pt x="4532948" y="1184910"/>
                    <a:pt x="4502468" y="1154430"/>
                    <a:pt x="4502468" y="1116330"/>
                  </a:cubicBezTo>
                  <a:lnTo>
                    <a:pt x="4502468" y="279082"/>
                  </a:lnTo>
                  <a:cubicBezTo>
                    <a:pt x="4502468" y="240982"/>
                    <a:pt x="4532948" y="210502"/>
                    <a:pt x="4571048" y="210502"/>
                  </a:cubicBezTo>
                  <a:lnTo>
                    <a:pt x="4705350" y="210502"/>
                  </a:lnTo>
                  <a:cubicBezTo>
                    <a:pt x="4743450" y="210502"/>
                    <a:pt x="4773930" y="240982"/>
                    <a:pt x="4773930" y="279082"/>
                  </a:cubicBezTo>
                  <a:lnTo>
                    <a:pt x="4773930" y="1116330"/>
                  </a:lnTo>
                  <a:close/>
                  <a:moveTo>
                    <a:pt x="5258753" y="2384108"/>
                  </a:moveTo>
                  <a:cubicBezTo>
                    <a:pt x="5258753" y="2422208"/>
                    <a:pt x="5228273" y="2452688"/>
                    <a:pt x="5190173" y="2452688"/>
                  </a:cubicBezTo>
                  <a:lnTo>
                    <a:pt x="5151120" y="2452688"/>
                  </a:lnTo>
                  <a:cubicBezTo>
                    <a:pt x="5113020" y="2452688"/>
                    <a:pt x="5082540" y="2422208"/>
                    <a:pt x="5082540" y="2384108"/>
                  </a:cubicBezTo>
                  <a:lnTo>
                    <a:pt x="5082540" y="1547813"/>
                  </a:lnTo>
                  <a:cubicBezTo>
                    <a:pt x="5082540" y="1509713"/>
                    <a:pt x="5113020" y="1479232"/>
                    <a:pt x="5151120" y="1479232"/>
                  </a:cubicBezTo>
                  <a:lnTo>
                    <a:pt x="5285423" y="1479232"/>
                  </a:lnTo>
                  <a:cubicBezTo>
                    <a:pt x="5323523" y="1479232"/>
                    <a:pt x="5354003" y="1509713"/>
                    <a:pt x="5354003" y="1547813"/>
                  </a:cubicBezTo>
                  <a:lnTo>
                    <a:pt x="5258753" y="2384108"/>
                  </a:lnTo>
                  <a:close/>
                  <a:moveTo>
                    <a:pt x="5354003" y="1116330"/>
                  </a:moveTo>
                  <a:cubicBezTo>
                    <a:pt x="5354003" y="1154430"/>
                    <a:pt x="5323523" y="1184910"/>
                    <a:pt x="5285423" y="1184910"/>
                  </a:cubicBezTo>
                  <a:lnTo>
                    <a:pt x="5151120" y="1184910"/>
                  </a:lnTo>
                  <a:cubicBezTo>
                    <a:pt x="5113020" y="1184910"/>
                    <a:pt x="5082540" y="1154430"/>
                    <a:pt x="5082540" y="1116330"/>
                  </a:cubicBezTo>
                  <a:lnTo>
                    <a:pt x="5082540" y="279082"/>
                  </a:lnTo>
                  <a:cubicBezTo>
                    <a:pt x="5082540" y="240982"/>
                    <a:pt x="5113020" y="210502"/>
                    <a:pt x="5151120" y="210502"/>
                  </a:cubicBezTo>
                  <a:lnTo>
                    <a:pt x="5285423" y="210502"/>
                  </a:lnTo>
                  <a:cubicBezTo>
                    <a:pt x="5323523" y="210502"/>
                    <a:pt x="5354003" y="240982"/>
                    <a:pt x="5354003" y="279082"/>
                  </a:cubicBezTo>
                  <a:lnTo>
                    <a:pt x="5354003" y="1116330"/>
                  </a:lnTo>
                  <a:close/>
                </a:path>
              </a:pathLst>
            </a:custGeom>
            <a:solidFill>
              <a:srgbClr val="00686E"/>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4" name="Freeform: Shape 13">
              <a:extLst>
                <a:ext uri="{FF2B5EF4-FFF2-40B4-BE49-F238E27FC236}">
                  <a16:creationId xmlns:a16="http://schemas.microsoft.com/office/drawing/2014/main" id="{58EED12F-35E7-4A6D-9CD1-CB38180B0DF2}"/>
                </a:ext>
              </a:extLst>
            </p:cNvPr>
            <p:cNvSpPr/>
            <p:nvPr/>
          </p:nvSpPr>
          <p:spPr>
            <a:xfrm>
              <a:off x="2959191" y="4228637"/>
              <a:ext cx="206184" cy="206184"/>
            </a:xfrm>
            <a:custGeom>
              <a:avLst/>
              <a:gdLst>
                <a:gd name="connsiteX0" fmla="*/ 375285 w 375284"/>
                <a:gd name="connsiteY0" fmla="*/ 187642 h 375284"/>
                <a:gd name="connsiteX1" fmla="*/ 187642 w 375284"/>
                <a:gd name="connsiteY1" fmla="*/ 375285 h 375284"/>
                <a:gd name="connsiteX2" fmla="*/ 0 w 375284"/>
                <a:gd name="connsiteY2" fmla="*/ 187642 h 375284"/>
                <a:gd name="connsiteX3" fmla="*/ 187642 w 375284"/>
                <a:gd name="connsiteY3" fmla="*/ 0 h 375284"/>
                <a:gd name="connsiteX4" fmla="*/ 375285 w 375284"/>
                <a:gd name="connsiteY4" fmla="*/ 187642 h 37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375284">
                  <a:moveTo>
                    <a:pt x="375285" y="187642"/>
                  </a:moveTo>
                  <a:cubicBezTo>
                    <a:pt x="375285" y="291274"/>
                    <a:pt x="291275" y="375285"/>
                    <a:pt x="187642" y="375285"/>
                  </a:cubicBezTo>
                  <a:cubicBezTo>
                    <a:pt x="84010" y="375285"/>
                    <a:pt x="0" y="291275"/>
                    <a:pt x="0" y="187642"/>
                  </a:cubicBezTo>
                  <a:cubicBezTo>
                    <a:pt x="0" y="84010"/>
                    <a:pt x="84010" y="0"/>
                    <a:pt x="187642" y="0"/>
                  </a:cubicBezTo>
                  <a:cubicBezTo>
                    <a:pt x="291274" y="0"/>
                    <a:pt x="375285" y="84010"/>
                    <a:pt x="375285" y="187642"/>
                  </a:cubicBezTo>
                  <a:close/>
                </a:path>
              </a:pathLst>
            </a:custGeom>
            <a:solidFill>
              <a:srgbClr val="49494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5" name="Rectangle 14">
              <a:extLst>
                <a:ext uri="{FF2B5EF4-FFF2-40B4-BE49-F238E27FC236}">
                  <a16:creationId xmlns:a16="http://schemas.microsoft.com/office/drawing/2014/main" id="{1FA33419-8481-135B-3EEE-6450C86530C3}"/>
                </a:ext>
              </a:extLst>
            </p:cNvPr>
            <p:cNvSpPr/>
            <p:nvPr/>
          </p:nvSpPr>
          <p:spPr>
            <a:xfrm>
              <a:off x="1435306" y="4038675"/>
              <a:ext cx="3149757" cy="78568"/>
            </a:xfrm>
            <a:prstGeom prst="rect">
              <a:avLst/>
            </a:prstGeom>
            <a:solidFill>
              <a:srgbClr val="21818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6" name="Freeform: Shape 15">
              <a:extLst>
                <a:ext uri="{FF2B5EF4-FFF2-40B4-BE49-F238E27FC236}">
                  <a16:creationId xmlns:a16="http://schemas.microsoft.com/office/drawing/2014/main" id="{6D3B9529-29FE-E563-F05B-D19F99D3DF6E}"/>
                </a:ext>
              </a:extLst>
            </p:cNvPr>
            <p:cNvSpPr/>
            <p:nvPr/>
          </p:nvSpPr>
          <p:spPr>
            <a:xfrm>
              <a:off x="2978395" y="2422817"/>
              <a:ext cx="1299083" cy="1964532"/>
            </a:xfrm>
            <a:custGeom>
              <a:avLst/>
              <a:gdLst>
                <a:gd name="connsiteX0" fmla="*/ 32143 w 1299083"/>
                <a:gd name="connsiteY0" fmla="*/ 819809 h 1964532"/>
                <a:gd name="connsiteX1" fmla="*/ 32143 w 1299083"/>
                <a:gd name="connsiteY1" fmla="*/ 1024142 h 1964532"/>
                <a:gd name="connsiteX2" fmla="*/ 30206 w 1299083"/>
                <a:gd name="connsiteY2" fmla="*/ 1026591 h 1964532"/>
                <a:gd name="connsiteX3" fmla="*/ 29678 w 1299083"/>
                <a:gd name="connsiteY3" fmla="*/ 822929 h 1964532"/>
                <a:gd name="connsiteX4" fmla="*/ 707768 w 1299083"/>
                <a:gd name="connsiteY4" fmla="*/ 1 h 1964532"/>
                <a:gd name="connsiteX5" fmla="*/ 735937 w 1299083"/>
                <a:gd name="connsiteY5" fmla="*/ 6673 h 1964532"/>
                <a:gd name="connsiteX6" fmla="*/ 1266052 w 1299083"/>
                <a:gd name="connsiteY6" fmla="*/ 420613 h 1964532"/>
                <a:gd name="connsiteX7" fmla="*/ 1295357 w 1299083"/>
                <a:gd name="connsiteY7" fmla="*/ 461431 h 1964532"/>
                <a:gd name="connsiteX8" fmla="*/ 1278088 w 1299083"/>
                <a:gd name="connsiteY8" fmla="*/ 531032 h 1964532"/>
                <a:gd name="connsiteX9" fmla="*/ 141454 w 1299083"/>
                <a:gd name="connsiteY9" fmla="*/ 1938742 h 1964532"/>
                <a:gd name="connsiteX10" fmla="*/ 8533 w 1299083"/>
                <a:gd name="connsiteY10" fmla="*/ 1927753 h 1964532"/>
                <a:gd name="connsiteX11" fmla="*/ 3300 w 1299083"/>
                <a:gd name="connsiteY11" fmla="*/ 1902110 h 1964532"/>
                <a:gd name="connsiteX12" fmla="*/ 945785 w 1299083"/>
                <a:gd name="connsiteY12" fmla="*/ 739834 h 1964532"/>
                <a:gd name="connsiteX13" fmla="*/ 1134178 w 1299083"/>
                <a:gd name="connsiteY13" fmla="*/ 505913 h 1964532"/>
                <a:gd name="connsiteX14" fmla="*/ 1134178 w 1299083"/>
                <a:gd name="connsiteY14" fmla="*/ 481840 h 1964532"/>
                <a:gd name="connsiteX15" fmla="*/ 721284 w 1299083"/>
                <a:gd name="connsiteY15" fmla="*/ 153724 h 1964532"/>
                <a:gd name="connsiteX16" fmla="*/ 688316 w 1299083"/>
                <a:gd name="connsiteY16" fmla="*/ 194542 h 1964532"/>
                <a:gd name="connsiteX17" fmla="*/ 615847 w 1299083"/>
                <a:gd name="connsiteY17" fmla="*/ 286742 h 1964532"/>
                <a:gd name="connsiteX18" fmla="*/ 593004 w 1299083"/>
                <a:gd name="connsiteY18" fmla="*/ 315805 h 1964532"/>
                <a:gd name="connsiteX19" fmla="*/ 566172 w 1299083"/>
                <a:gd name="connsiteY19" fmla="*/ 319972 h 1964532"/>
                <a:gd name="connsiteX20" fmla="*/ 457084 w 1299083"/>
                <a:gd name="connsiteY20" fmla="*/ 363118 h 1964532"/>
                <a:gd name="connsiteX21" fmla="*/ 433604 w 1299083"/>
                <a:gd name="connsiteY21" fmla="*/ 518606 h 1964532"/>
                <a:gd name="connsiteX22" fmla="*/ 415165 w 1299083"/>
                <a:gd name="connsiteY22" fmla="*/ 542065 h 1964532"/>
                <a:gd name="connsiteX23" fmla="*/ 377716 w 1299083"/>
                <a:gd name="connsiteY23" fmla="*/ 589711 h 1964532"/>
                <a:gd name="connsiteX24" fmla="*/ 367170 w 1299083"/>
                <a:gd name="connsiteY24" fmla="*/ 589008 h 1964532"/>
                <a:gd name="connsiteX25" fmla="*/ 297119 w 1299083"/>
                <a:gd name="connsiteY25" fmla="*/ 677334 h 1964532"/>
                <a:gd name="connsiteX26" fmla="*/ 306839 w 1299083"/>
                <a:gd name="connsiteY26" fmla="*/ 676686 h 1964532"/>
                <a:gd name="connsiteX27" fmla="*/ 300564 w 1299083"/>
                <a:gd name="connsiteY27" fmla="*/ 684619 h 1964532"/>
                <a:gd name="connsiteX28" fmla="*/ 299468 w 1299083"/>
                <a:gd name="connsiteY28" fmla="*/ 686005 h 1964532"/>
                <a:gd name="connsiteX29" fmla="*/ 254208 w 1299083"/>
                <a:gd name="connsiteY29" fmla="*/ 696981 h 1964532"/>
                <a:gd name="connsiteX30" fmla="*/ 182126 w 1299083"/>
                <a:gd name="connsiteY30" fmla="*/ 701824 h 1964532"/>
                <a:gd name="connsiteX31" fmla="*/ 129586 w 1299083"/>
                <a:gd name="connsiteY31" fmla="*/ 696480 h 1964532"/>
                <a:gd name="connsiteX32" fmla="*/ 263844 w 1299083"/>
                <a:gd name="connsiteY32" fmla="*/ 526584 h 1964532"/>
                <a:gd name="connsiteX33" fmla="*/ 647497 w 1299083"/>
                <a:gd name="connsiteY33" fmla="*/ 41211 h 1964532"/>
                <a:gd name="connsiteX34" fmla="*/ 707768 w 1299083"/>
                <a:gd name="connsiteY34" fmla="*/ 1 h 196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9083" h="1964532">
                  <a:moveTo>
                    <a:pt x="32143" y="819809"/>
                  </a:moveTo>
                  <a:lnTo>
                    <a:pt x="32143" y="1024142"/>
                  </a:lnTo>
                  <a:lnTo>
                    <a:pt x="30206" y="1026591"/>
                  </a:lnTo>
                  <a:lnTo>
                    <a:pt x="29678" y="822929"/>
                  </a:lnTo>
                  <a:close/>
                  <a:moveTo>
                    <a:pt x="707768" y="1"/>
                  </a:moveTo>
                  <a:cubicBezTo>
                    <a:pt x="716280" y="33"/>
                    <a:pt x="725601" y="2094"/>
                    <a:pt x="735937" y="6673"/>
                  </a:cubicBezTo>
                  <a:cubicBezTo>
                    <a:pt x="787745" y="40165"/>
                    <a:pt x="1138363" y="319613"/>
                    <a:pt x="1266052" y="420613"/>
                  </a:cubicBezTo>
                  <a:cubicBezTo>
                    <a:pt x="1279658" y="431079"/>
                    <a:pt x="1293787" y="442069"/>
                    <a:pt x="1295357" y="461431"/>
                  </a:cubicBezTo>
                  <a:cubicBezTo>
                    <a:pt x="1304777" y="488644"/>
                    <a:pt x="1295357" y="510099"/>
                    <a:pt x="1278088" y="531032"/>
                  </a:cubicBezTo>
                  <a:cubicBezTo>
                    <a:pt x="1127897" y="715238"/>
                    <a:pt x="143024" y="1935079"/>
                    <a:pt x="141454" y="1938742"/>
                  </a:cubicBezTo>
                  <a:cubicBezTo>
                    <a:pt x="96973" y="1976944"/>
                    <a:pt x="43594" y="1972234"/>
                    <a:pt x="8533" y="1927753"/>
                  </a:cubicBezTo>
                  <a:cubicBezTo>
                    <a:pt x="2253" y="1919903"/>
                    <a:pt x="-4027" y="1911007"/>
                    <a:pt x="3300" y="1902110"/>
                  </a:cubicBezTo>
                  <a:cubicBezTo>
                    <a:pt x="29988" y="1869142"/>
                    <a:pt x="851588" y="856532"/>
                    <a:pt x="945785" y="739834"/>
                  </a:cubicBezTo>
                  <a:cubicBezTo>
                    <a:pt x="1008583" y="661860"/>
                    <a:pt x="1071380" y="583886"/>
                    <a:pt x="1134178" y="505913"/>
                  </a:cubicBezTo>
                  <a:cubicBezTo>
                    <a:pt x="1140980" y="498063"/>
                    <a:pt x="1147784" y="492307"/>
                    <a:pt x="1134178" y="481840"/>
                  </a:cubicBezTo>
                  <a:cubicBezTo>
                    <a:pt x="997593" y="374038"/>
                    <a:pt x="722854" y="154247"/>
                    <a:pt x="721284" y="153724"/>
                  </a:cubicBezTo>
                  <a:cubicBezTo>
                    <a:pt x="710294" y="167330"/>
                    <a:pt x="699305" y="180936"/>
                    <a:pt x="688316" y="194542"/>
                  </a:cubicBezTo>
                  <a:cubicBezTo>
                    <a:pt x="688316" y="194542"/>
                    <a:pt x="658585" y="232368"/>
                    <a:pt x="615847" y="286742"/>
                  </a:cubicBezTo>
                  <a:lnTo>
                    <a:pt x="593004" y="315805"/>
                  </a:lnTo>
                  <a:lnTo>
                    <a:pt x="566172" y="319972"/>
                  </a:lnTo>
                  <a:cubicBezTo>
                    <a:pt x="530921" y="328127"/>
                    <a:pt x="494447" y="342064"/>
                    <a:pt x="457084" y="363118"/>
                  </a:cubicBezTo>
                  <a:lnTo>
                    <a:pt x="433604" y="518606"/>
                  </a:lnTo>
                  <a:lnTo>
                    <a:pt x="415165" y="542065"/>
                  </a:lnTo>
                  <a:lnTo>
                    <a:pt x="377716" y="589711"/>
                  </a:lnTo>
                  <a:lnTo>
                    <a:pt x="367170" y="589008"/>
                  </a:lnTo>
                  <a:lnTo>
                    <a:pt x="297119" y="677334"/>
                  </a:lnTo>
                  <a:lnTo>
                    <a:pt x="306839" y="676686"/>
                  </a:lnTo>
                  <a:lnTo>
                    <a:pt x="300564" y="684619"/>
                  </a:lnTo>
                  <a:lnTo>
                    <a:pt x="299468" y="686005"/>
                  </a:lnTo>
                  <a:lnTo>
                    <a:pt x="254208" y="696981"/>
                  </a:lnTo>
                  <a:cubicBezTo>
                    <a:pt x="231748" y="700381"/>
                    <a:pt x="207306" y="702154"/>
                    <a:pt x="182126" y="701824"/>
                  </a:cubicBezTo>
                  <a:lnTo>
                    <a:pt x="129586" y="696480"/>
                  </a:lnTo>
                  <a:lnTo>
                    <a:pt x="263844" y="526584"/>
                  </a:lnTo>
                  <a:cubicBezTo>
                    <a:pt x="458843" y="279842"/>
                    <a:pt x="646450" y="42520"/>
                    <a:pt x="647497" y="41211"/>
                  </a:cubicBezTo>
                  <a:cubicBezTo>
                    <a:pt x="663981" y="18055"/>
                    <a:pt x="682232" y="-98"/>
                    <a:pt x="707768" y="1"/>
                  </a:cubicBezTo>
                  <a:close/>
                </a:path>
              </a:pathLst>
            </a:custGeom>
            <a:solidFill>
              <a:srgbClr val="1A1A1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Tree>
    <p:extLst>
      <p:ext uri="{BB962C8B-B14F-4D97-AF65-F5344CB8AC3E}">
        <p14:creationId xmlns:p14="http://schemas.microsoft.com/office/powerpoint/2010/main" val="21103419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sz="quarter" idx="1"/>
          </p:nvPr>
        </p:nvSpPr>
        <p:spPr>
          <a:xfrm>
            <a:off x="1981200" y="332945"/>
            <a:ext cx="8229600" cy="6192113"/>
          </a:xfrm>
        </p:spPr>
        <p:txBody>
          <a:bodyPr rtlCol="0">
            <a:normAutofit/>
          </a:bodyPr>
          <a:lstStyle/>
          <a:p>
            <a:pPr marL="274262" indent="-274262">
              <a:spcBef>
                <a:spcPts val="600"/>
              </a:spcBef>
              <a:defRPr/>
            </a:pPr>
            <a:r>
              <a:rPr lang="en-US" altLang="en-US" dirty="0">
                <a:solidFill>
                  <a:srgbClr val="00FFFF"/>
                </a:solidFill>
              </a:rPr>
              <a:t>	</a:t>
            </a:r>
            <a:endParaRPr lang="en-US" altLang="en-US" sz="2100" dirty="0">
              <a:solidFill>
                <a:srgbClr val="FF3300"/>
              </a:solidFill>
            </a:endParaRPr>
          </a:p>
        </p:txBody>
      </p:sp>
      <p:sp>
        <p:nvSpPr>
          <p:cNvPr id="51206" name="Rectangle 6"/>
          <p:cNvSpPr>
            <a:spLocks noChangeArrowheads="1"/>
          </p:cNvSpPr>
          <p:nvPr/>
        </p:nvSpPr>
        <p:spPr bwMode="auto">
          <a:xfrm>
            <a:off x="1676400" y="71647"/>
            <a:ext cx="8839200" cy="6909566"/>
          </a:xfrm>
          <a:prstGeom prst="rect">
            <a:avLst/>
          </a:prstGeom>
          <a:noFill/>
          <a:ln w="9525">
            <a:noFill/>
            <a:miter lim="800000"/>
            <a:headEnd/>
            <a:tailEnd/>
          </a:ln>
          <a:effectLst/>
        </p:spPr>
        <p:txBody>
          <a:bodyPr lIns="91423" tIns="45711" rIns="91423" bIns="45711">
            <a:spAutoFit/>
          </a:bodyPr>
          <a:lstStyle/>
          <a:p>
            <a:pPr algn="ctr">
              <a:lnSpc>
                <a:spcPct val="80000"/>
              </a:lnSpc>
              <a:spcBef>
                <a:spcPct val="50000"/>
              </a:spcBef>
              <a:buClr>
                <a:schemeClr val="hlink"/>
              </a:buClr>
              <a:buSzPct val="65000"/>
              <a:buFont typeface="Wingdings" pitchFamily="2" charset="2"/>
              <a:buNone/>
              <a:defRPr/>
            </a:pPr>
            <a:endParaRPr lang="it-IT" b="1" dirty="0">
              <a:solidFill>
                <a:schemeClr val="folHlink"/>
              </a:solidFill>
              <a:effectLst>
                <a:outerShdw blurRad="38100" dist="38100" dir="2700000" algn="tl">
                  <a:srgbClr val="000000"/>
                </a:outerShdw>
              </a:effectLst>
              <a:latin typeface="Tahoma" pitchFamily="34" charset="0"/>
            </a:endParaRPr>
          </a:p>
          <a:p>
            <a:pPr algn="ctr">
              <a:lnSpc>
                <a:spcPct val="80000"/>
              </a:lnSpc>
              <a:spcBef>
                <a:spcPct val="50000"/>
              </a:spcBef>
              <a:buClr>
                <a:schemeClr val="hlink"/>
              </a:buClr>
              <a:buSzPct val="65000"/>
              <a:buFont typeface="Wingdings" pitchFamily="2" charset="2"/>
              <a:buNone/>
              <a:defRPr/>
            </a:pPr>
            <a:r>
              <a:rPr lang="it-IT" sz="1900" b="1" dirty="0">
                <a:effectLst>
                  <a:outerShdw blurRad="38100" dist="38100" dir="2700000" algn="tl">
                    <a:srgbClr val="000000"/>
                  </a:outerShdw>
                </a:effectLst>
                <a:latin typeface="Tahoma" pitchFamily="34" charset="0"/>
              </a:rPr>
              <a:t>BERITA ACARA PEMINDAHAN ARSIP INAKTIF</a:t>
            </a:r>
            <a:endParaRPr lang="it-IT" sz="1900" dirty="0">
              <a:effectLst>
                <a:outerShdw blurRad="38100" dist="38100" dir="2700000" algn="tl">
                  <a:srgbClr val="000000"/>
                </a:outerShdw>
              </a:effectLst>
              <a:latin typeface="Tahoma" pitchFamily="34" charset="0"/>
            </a:endParaRPr>
          </a:p>
          <a:p>
            <a:pPr algn="ctr">
              <a:lnSpc>
                <a:spcPct val="80000"/>
              </a:lnSpc>
              <a:spcBef>
                <a:spcPct val="50000"/>
              </a:spcBef>
              <a:buClr>
                <a:schemeClr val="hlink"/>
              </a:buClr>
              <a:buSzPct val="65000"/>
              <a:buFont typeface="Wingdings" pitchFamily="2" charset="2"/>
              <a:buNone/>
              <a:defRPr/>
            </a:pPr>
            <a:endParaRPr lang="it-IT" sz="1900" dirty="0">
              <a:effectLst>
                <a:outerShdw blurRad="38100" dist="38100" dir="2700000" algn="tl">
                  <a:srgbClr val="000000"/>
                </a:outerShdw>
              </a:effectLst>
              <a:latin typeface="Tahoma" pitchFamily="34" charset="0"/>
            </a:endParaRPr>
          </a:p>
          <a:p>
            <a:pPr>
              <a:lnSpc>
                <a:spcPct val="70000"/>
              </a:lnSpc>
              <a:spcBef>
                <a:spcPct val="50000"/>
              </a:spcBef>
              <a:buClr>
                <a:schemeClr val="hlink"/>
              </a:buClr>
              <a:buSzPct val="65000"/>
              <a:buFont typeface="Wingdings" pitchFamily="2" charset="2"/>
              <a:buNone/>
              <a:defRPr/>
            </a:pPr>
            <a:r>
              <a:rPr lang="it-IT" sz="1900" dirty="0">
                <a:effectLst>
                  <a:outerShdw blurRad="38100" dist="38100" dir="2700000" algn="tl">
                    <a:srgbClr val="000000"/>
                  </a:outerShdw>
                </a:effectLst>
                <a:latin typeface="Tahoma" pitchFamily="34" charset="0"/>
              </a:rPr>
              <a:t>	</a:t>
            </a:r>
            <a:r>
              <a:rPr lang="it-IT" dirty="0">
                <a:latin typeface="Times New Roman" pitchFamily="18" charset="0"/>
              </a:rPr>
              <a:t>Pada hari ini ……..... tanggal……........ bulan….…......... </a:t>
            </a:r>
            <a:r>
              <a:rPr lang="en-US" dirty="0" err="1">
                <a:latin typeface="Times New Roman" pitchFamily="18" charset="0"/>
              </a:rPr>
              <a:t>tahun</a:t>
            </a:r>
            <a:r>
              <a:rPr lang="en-US" dirty="0">
                <a:latin typeface="Times New Roman" pitchFamily="18" charset="0"/>
              </a:rPr>
              <a:t>………………….…</a:t>
            </a:r>
          </a:p>
          <a:p>
            <a:pPr>
              <a:lnSpc>
                <a:spcPct val="70000"/>
              </a:lnSpc>
              <a:spcBef>
                <a:spcPct val="50000"/>
              </a:spcBef>
              <a:buClr>
                <a:schemeClr val="hlink"/>
              </a:buClr>
              <a:buSzPct val="65000"/>
              <a:buFont typeface="Wingdings" pitchFamily="2" charset="2"/>
              <a:buNone/>
              <a:defRPr/>
            </a:pPr>
            <a:r>
              <a:rPr lang="en-US" dirty="0" err="1">
                <a:latin typeface="Times New Roman" pitchFamily="18" charset="0"/>
              </a:rPr>
              <a:t>dilaksanakan</a:t>
            </a:r>
            <a:r>
              <a:rPr lang="en-US" dirty="0">
                <a:latin typeface="Times New Roman" pitchFamily="18" charset="0"/>
              </a:rPr>
              <a:t> </a:t>
            </a:r>
            <a:r>
              <a:rPr lang="en-US" dirty="0" err="1">
                <a:latin typeface="Times New Roman" pitchFamily="18" charset="0"/>
              </a:rPr>
              <a:t>pemindahan</a:t>
            </a:r>
            <a:r>
              <a:rPr lang="en-US" dirty="0">
                <a:latin typeface="Times New Roman" pitchFamily="18" charset="0"/>
              </a:rPr>
              <a:t> </a:t>
            </a:r>
            <a:r>
              <a:rPr lang="en-US" dirty="0" err="1">
                <a:latin typeface="Times New Roman" pitchFamily="18" charset="0"/>
              </a:rPr>
              <a:t>arsip</a:t>
            </a:r>
            <a:r>
              <a:rPr lang="en-US" dirty="0">
                <a:latin typeface="Times New Roman" pitchFamily="18" charset="0"/>
              </a:rPr>
              <a:t> </a:t>
            </a:r>
            <a:r>
              <a:rPr lang="en-US" dirty="0" err="1">
                <a:latin typeface="Times New Roman" pitchFamily="18" charset="0"/>
              </a:rPr>
              <a:t>inaktif</a:t>
            </a:r>
            <a:r>
              <a:rPr lang="en-US" dirty="0">
                <a:latin typeface="Times New Roman" pitchFamily="18" charset="0"/>
              </a:rPr>
              <a:t> </a:t>
            </a:r>
            <a:r>
              <a:rPr lang="en-US" dirty="0" err="1">
                <a:latin typeface="Times New Roman" pitchFamily="18" charset="0"/>
              </a:rPr>
              <a:t>dari</a:t>
            </a:r>
            <a:r>
              <a:rPr lang="en-US" dirty="0">
                <a:latin typeface="Times New Roman" pitchFamily="18" charset="0"/>
              </a:rPr>
              <a:t> unit </a:t>
            </a:r>
            <a:r>
              <a:rPr lang="en-US" dirty="0" err="1">
                <a:latin typeface="Times New Roman" pitchFamily="18" charset="0"/>
              </a:rPr>
              <a:t>kerja</a:t>
            </a:r>
            <a:r>
              <a:rPr lang="en-US" dirty="0">
                <a:latin typeface="Times New Roman" pitchFamily="18" charset="0"/>
              </a:rPr>
              <a:t> ………. </a:t>
            </a:r>
            <a:r>
              <a:rPr lang="en-US" dirty="0" err="1">
                <a:latin typeface="Times New Roman" pitchFamily="18" charset="0"/>
              </a:rPr>
              <a:t>ke</a:t>
            </a:r>
            <a:r>
              <a:rPr lang="en-US" dirty="0">
                <a:latin typeface="Times New Roman" pitchFamily="18" charset="0"/>
              </a:rPr>
              <a:t> </a:t>
            </a:r>
            <a:r>
              <a:rPr lang="en-US" dirty="0" err="1">
                <a:latin typeface="Times New Roman" pitchFamily="18" charset="0"/>
              </a:rPr>
              <a:t>Pusat</a:t>
            </a:r>
            <a:r>
              <a:rPr lang="en-US" dirty="0">
                <a:latin typeface="Times New Roman" pitchFamily="18" charset="0"/>
              </a:rPr>
              <a:t> </a:t>
            </a:r>
            <a:r>
              <a:rPr lang="en-US" dirty="0" err="1">
                <a:latin typeface="Times New Roman" pitchFamily="18" charset="0"/>
              </a:rPr>
              <a:t>Arsip</a:t>
            </a:r>
            <a:r>
              <a:rPr lang="en-US" dirty="0">
                <a:latin typeface="Times New Roman" pitchFamily="18" charset="0"/>
              </a:rPr>
              <a:t>, yang   </a:t>
            </a:r>
            <a:r>
              <a:rPr lang="en-US" dirty="0" err="1">
                <a:latin typeface="Times New Roman" pitchFamily="18" charset="0"/>
              </a:rPr>
              <a:t>melibatkan</a:t>
            </a:r>
            <a:r>
              <a:rPr lang="en-US" dirty="0">
                <a:latin typeface="Times New Roman" pitchFamily="18" charset="0"/>
              </a:rPr>
              <a:t> :</a:t>
            </a: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a:t>
            </a:r>
            <a:r>
              <a:rPr lang="en-US" dirty="0" err="1">
                <a:latin typeface="Times New Roman" pitchFamily="18" charset="0"/>
              </a:rPr>
              <a:t>Nama</a:t>
            </a:r>
            <a:r>
              <a:rPr lang="en-US" dirty="0">
                <a:latin typeface="Times New Roman" pitchFamily="18" charset="0"/>
              </a:rPr>
              <a:t>		:</a:t>
            </a: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a:t>
            </a:r>
            <a:r>
              <a:rPr lang="en-US" dirty="0" err="1">
                <a:latin typeface="Times New Roman" pitchFamily="18" charset="0"/>
              </a:rPr>
              <a:t>Jabatan</a:t>
            </a:r>
            <a:r>
              <a:rPr lang="en-US" dirty="0">
                <a:latin typeface="Times New Roman" pitchFamily="18" charset="0"/>
              </a:rPr>
              <a:t>		:</a:t>
            </a: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NIP		:</a:t>
            </a: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Unit </a:t>
            </a:r>
            <a:r>
              <a:rPr lang="en-US" dirty="0" err="1">
                <a:latin typeface="Times New Roman" pitchFamily="18" charset="0"/>
              </a:rPr>
              <a:t>Kerja</a:t>
            </a:r>
            <a:r>
              <a:rPr lang="en-US" dirty="0">
                <a:latin typeface="Times New Roman" pitchFamily="18" charset="0"/>
              </a:rPr>
              <a:t>	:</a:t>
            </a:r>
            <a:endParaRPr lang="it-IT" dirty="0">
              <a:latin typeface="Times New Roman" pitchFamily="18" charset="0"/>
            </a:endParaRPr>
          </a:p>
          <a:p>
            <a:pPr>
              <a:lnSpc>
                <a:spcPct val="70000"/>
              </a:lnSpc>
              <a:spcBef>
                <a:spcPct val="50000"/>
              </a:spcBef>
              <a:buClr>
                <a:schemeClr val="hlink"/>
              </a:buClr>
              <a:buSzPct val="65000"/>
              <a:buFont typeface="Wingdings" pitchFamily="2" charset="2"/>
              <a:buNone/>
              <a:defRPr/>
            </a:pPr>
            <a:r>
              <a:rPr lang="it-IT" dirty="0">
                <a:latin typeface="Times New Roman" pitchFamily="18" charset="0"/>
              </a:rPr>
              <a:t>	Dalam hal ini bertindak atas nama unit …..................................sebagai pihak I</a:t>
            </a:r>
          </a:p>
          <a:p>
            <a:pPr>
              <a:lnSpc>
                <a:spcPct val="70000"/>
              </a:lnSpc>
              <a:spcBef>
                <a:spcPct val="50000"/>
              </a:spcBef>
              <a:buClr>
                <a:schemeClr val="hlink"/>
              </a:buClr>
              <a:buSzPct val="65000"/>
              <a:buFont typeface="Wingdings" pitchFamily="2" charset="2"/>
              <a:buNone/>
              <a:defRPr/>
            </a:pPr>
            <a:r>
              <a:rPr lang="it-IT" dirty="0">
                <a:latin typeface="Times New Roman" pitchFamily="18" charset="0"/>
              </a:rPr>
              <a:t>	Nama 		:</a:t>
            </a:r>
            <a:endParaRPr lang="en-US" dirty="0">
              <a:latin typeface="Times New Roman" pitchFamily="18" charset="0"/>
            </a:endParaRP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a:t>
            </a:r>
            <a:r>
              <a:rPr lang="en-US" dirty="0" err="1">
                <a:latin typeface="Times New Roman" pitchFamily="18" charset="0"/>
              </a:rPr>
              <a:t>Jabatan</a:t>
            </a:r>
            <a:r>
              <a:rPr lang="en-US" dirty="0">
                <a:latin typeface="Times New Roman" pitchFamily="18" charset="0"/>
              </a:rPr>
              <a:t>		:</a:t>
            </a: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NIP		:</a:t>
            </a: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Unit </a:t>
            </a:r>
            <a:r>
              <a:rPr lang="en-US" dirty="0" err="1">
                <a:latin typeface="Times New Roman" pitchFamily="18" charset="0"/>
              </a:rPr>
              <a:t>Keja</a:t>
            </a:r>
            <a:r>
              <a:rPr lang="en-US" dirty="0">
                <a:latin typeface="Times New Roman" pitchFamily="18" charset="0"/>
              </a:rPr>
              <a:t>		:   </a:t>
            </a:r>
            <a:r>
              <a:rPr lang="en-US" dirty="0" err="1">
                <a:latin typeface="Times New Roman" pitchFamily="18" charset="0"/>
              </a:rPr>
              <a:t>Pusat</a:t>
            </a:r>
            <a:r>
              <a:rPr lang="en-US" dirty="0">
                <a:latin typeface="Times New Roman" pitchFamily="18" charset="0"/>
              </a:rPr>
              <a:t> </a:t>
            </a:r>
            <a:r>
              <a:rPr lang="en-US" dirty="0" err="1">
                <a:latin typeface="Times New Roman" pitchFamily="18" charset="0"/>
              </a:rPr>
              <a:t>Arsip</a:t>
            </a:r>
            <a:endParaRPr lang="en-US" dirty="0">
              <a:latin typeface="Times New Roman" pitchFamily="18" charset="0"/>
            </a:endParaRPr>
          </a:p>
          <a:p>
            <a:pPr>
              <a:lnSpc>
                <a:spcPct val="70000"/>
              </a:lnSpc>
              <a:spcBef>
                <a:spcPct val="50000"/>
              </a:spcBef>
              <a:buClr>
                <a:schemeClr val="hlink"/>
              </a:buClr>
              <a:buSzPct val="65000"/>
              <a:buFont typeface="Wingdings" pitchFamily="2" charset="2"/>
              <a:buNone/>
              <a:defRPr/>
            </a:pPr>
            <a:r>
              <a:rPr lang="en-US" dirty="0">
                <a:latin typeface="Times New Roman" pitchFamily="18" charset="0"/>
              </a:rPr>
              <a:t>	</a:t>
            </a:r>
            <a:r>
              <a:rPr lang="en-US" dirty="0" err="1">
                <a:latin typeface="Times New Roman" pitchFamily="18" charset="0"/>
              </a:rPr>
              <a:t>Dalam</a:t>
            </a:r>
            <a:r>
              <a:rPr lang="en-US" dirty="0">
                <a:latin typeface="Times New Roman" pitchFamily="18" charset="0"/>
              </a:rPr>
              <a:t> </a:t>
            </a:r>
            <a:r>
              <a:rPr lang="en-US" dirty="0" err="1">
                <a:latin typeface="Times New Roman" pitchFamily="18" charset="0"/>
              </a:rPr>
              <a:t>hal</a:t>
            </a:r>
            <a:r>
              <a:rPr lang="en-US" dirty="0">
                <a:latin typeface="Times New Roman" pitchFamily="18" charset="0"/>
              </a:rPr>
              <a:t> </a:t>
            </a:r>
            <a:r>
              <a:rPr lang="en-US" dirty="0" err="1">
                <a:latin typeface="Times New Roman" pitchFamily="18" charset="0"/>
              </a:rPr>
              <a:t>ini</a:t>
            </a:r>
            <a:r>
              <a:rPr lang="en-US" dirty="0">
                <a:latin typeface="Times New Roman" pitchFamily="18" charset="0"/>
              </a:rPr>
              <a:t> </a:t>
            </a:r>
            <a:r>
              <a:rPr lang="en-US" dirty="0" err="1">
                <a:latin typeface="Times New Roman" pitchFamily="18" charset="0"/>
              </a:rPr>
              <a:t>bertindak</a:t>
            </a:r>
            <a:r>
              <a:rPr lang="en-US" dirty="0">
                <a:latin typeface="Times New Roman" pitchFamily="18" charset="0"/>
              </a:rPr>
              <a:t> </a:t>
            </a:r>
            <a:r>
              <a:rPr lang="en-US" dirty="0" err="1">
                <a:latin typeface="Times New Roman" pitchFamily="18" charset="0"/>
              </a:rPr>
              <a:t>atas</a:t>
            </a:r>
            <a:r>
              <a:rPr lang="en-US" dirty="0">
                <a:latin typeface="Times New Roman" pitchFamily="18" charset="0"/>
              </a:rPr>
              <a:t> </a:t>
            </a:r>
            <a:r>
              <a:rPr lang="en-US" dirty="0" err="1">
                <a:latin typeface="Times New Roman" pitchFamily="18" charset="0"/>
              </a:rPr>
              <a:t>nama</a:t>
            </a:r>
            <a:r>
              <a:rPr lang="en-US" dirty="0">
                <a:latin typeface="Times New Roman" pitchFamily="18" charset="0"/>
              </a:rPr>
              <a:t> unit </a:t>
            </a:r>
            <a:r>
              <a:rPr lang="en-US" dirty="0" err="1">
                <a:latin typeface="Times New Roman" pitchFamily="18" charset="0"/>
              </a:rPr>
              <a:t>Kearsipan</a:t>
            </a:r>
            <a:r>
              <a:rPr lang="en-US" dirty="0">
                <a:latin typeface="Times New Roman" pitchFamily="18" charset="0"/>
              </a:rPr>
              <a:t>, </a:t>
            </a:r>
            <a:r>
              <a:rPr lang="en-US" dirty="0" err="1">
                <a:latin typeface="Times New Roman" pitchFamily="18" charset="0"/>
              </a:rPr>
              <a:t>sebagai</a:t>
            </a:r>
            <a:r>
              <a:rPr lang="en-US" dirty="0">
                <a:latin typeface="Times New Roman" pitchFamily="18" charset="0"/>
              </a:rPr>
              <a:t> </a:t>
            </a:r>
            <a:r>
              <a:rPr lang="en-US" dirty="0" err="1">
                <a:latin typeface="Times New Roman" pitchFamily="18" charset="0"/>
              </a:rPr>
              <a:t>pihak</a:t>
            </a:r>
            <a:r>
              <a:rPr lang="en-US" dirty="0">
                <a:latin typeface="Times New Roman" pitchFamily="18" charset="0"/>
              </a:rPr>
              <a:t> II</a:t>
            </a:r>
          </a:p>
          <a:p>
            <a:pPr>
              <a:lnSpc>
                <a:spcPct val="70000"/>
              </a:lnSpc>
              <a:spcBef>
                <a:spcPct val="50000"/>
              </a:spcBef>
              <a:buClr>
                <a:schemeClr val="hlink"/>
              </a:buClr>
              <a:buSzPct val="65000"/>
              <a:buFont typeface="Wingdings" pitchFamily="2" charset="2"/>
              <a:buNone/>
              <a:defRPr/>
            </a:pPr>
            <a:r>
              <a:rPr lang="en-US" dirty="0" err="1">
                <a:latin typeface="Times New Roman" pitchFamily="18" charset="0"/>
              </a:rPr>
              <a:t>Pihak</a:t>
            </a:r>
            <a:r>
              <a:rPr lang="en-US" dirty="0">
                <a:latin typeface="Times New Roman" pitchFamily="18" charset="0"/>
              </a:rPr>
              <a:t> I </a:t>
            </a:r>
            <a:r>
              <a:rPr lang="en-US" dirty="0" err="1">
                <a:latin typeface="Times New Roman" pitchFamily="18" charset="0"/>
              </a:rPr>
              <a:t>menyerahkan</a:t>
            </a:r>
            <a:r>
              <a:rPr lang="en-US" dirty="0">
                <a:latin typeface="Times New Roman" pitchFamily="18" charset="0"/>
              </a:rPr>
              <a:t> </a:t>
            </a:r>
            <a:r>
              <a:rPr lang="en-US" dirty="0" err="1">
                <a:latin typeface="Times New Roman" pitchFamily="18" charset="0"/>
              </a:rPr>
              <a:t>tanggung</a:t>
            </a:r>
            <a:r>
              <a:rPr lang="en-US" dirty="0">
                <a:latin typeface="Times New Roman" pitchFamily="18" charset="0"/>
              </a:rPr>
              <a:t> </a:t>
            </a:r>
            <a:r>
              <a:rPr lang="en-US" dirty="0" err="1">
                <a:latin typeface="Times New Roman" pitchFamily="18" charset="0"/>
              </a:rPr>
              <a:t>jawab</a:t>
            </a:r>
            <a:r>
              <a:rPr lang="en-US" dirty="0">
                <a:latin typeface="Times New Roman" pitchFamily="18" charset="0"/>
              </a:rPr>
              <a:t> </a:t>
            </a:r>
            <a:r>
              <a:rPr lang="en-US" dirty="0" err="1">
                <a:latin typeface="Times New Roman" pitchFamily="18" charset="0"/>
              </a:rPr>
              <a:t>dan</a:t>
            </a:r>
            <a:r>
              <a:rPr lang="en-US" dirty="0">
                <a:latin typeface="Times New Roman" pitchFamily="18" charset="0"/>
              </a:rPr>
              <a:t> </a:t>
            </a:r>
            <a:r>
              <a:rPr lang="en-US" dirty="0" err="1">
                <a:latin typeface="Times New Roman" pitchFamily="18" charset="0"/>
              </a:rPr>
              <a:t>wewenang</a:t>
            </a:r>
            <a:r>
              <a:rPr lang="en-US" dirty="0">
                <a:latin typeface="Times New Roman" pitchFamily="18" charset="0"/>
              </a:rPr>
              <a:t> </a:t>
            </a:r>
            <a:r>
              <a:rPr lang="en-US" dirty="0" err="1">
                <a:latin typeface="Times New Roman" pitchFamily="18" charset="0"/>
              </a:rPr>
              <a:t>pengelolaan</a:t>
            </a:r>
            <a:r>
              <a:rPr lang="en-US" dirty="0">
                <a:latin typeface="Times New Roman" pitchFamily="18" charset="0"/>
              </a:rPr>
              <a:t> </a:t>
            </a:r>
            <a:r>
              <a:rPr lang="en-US" dirty="0" err="1">
                <a:latin typeface="Times New Roman" pitchFamily="18" charset="0"/>
              </a:rPr>
              <a:t>arsip</a:t>
            </a:r>
            <a:r>
              <a:rPr lang="en-US" dirty="0">
                <a:latin typeface="Times New Roman" pitchFamily="18" charset="0"/>
              </a:rPr>
              <a:t> yang </a:t>
            </a:r>
            <a:r>
              <a:rPr lang="en-US" dirty="0" err="1">
                <a:latin typeface="Times New Roman" pitchFamily="18" charset="0"/>
              </a:rPr>
              <a:t>dimaksud</a:t>
            </a:r>
            <a:r>
              <a:rPr lang="en-US" dirty="0">
                <a:latin typeface="Times New Roman" pitchFamily="18" charset="0"/>
              </a:rPr>
              <a:t> </a:t>
            </a:r>
            <a:r>
              <a:rPr lang="en-US" dirty="0" err="1">
                <a:latin typeface="Times New Roman" pitchFamily="18" charset="0"/>
              </a:rPr>
              <a:t>dalam</a:t>
            </a:r>
            <a:r>
              <a:rPr lang="en-US" dirty="0">
                <a:latin typeface="Times New Roman" pitchFamily="18" charset="0"/>
              </a:rPr>
              <a:t> </a:t>
            </a:r>
            <a:r>
              <a:rPr lang="en-US" dirty="0" err="1">
                <a:latin typeface="Times New Roman" pitchFamily="18" charset="0"/>
              </a:rPr>
              <a:t>daftar</a:t>
            </a:r>
            <a:r>
              <a:rPr lang="en-US" dirty="0">
                <a:latin typeface="Times New Roman" pitchFamily="18" charset="0"/>
              </a:rPr>
              <a:t> </a:t>
            </a:r>
            <a:r>
              <a:rPr lang="en-US" dirty="0" err="1">
                <a:latin typeface="Times New Roman" pitchFamily="18" charset="0"/>
              </a:rPr>
              <a:t>lampiran</a:t>
            </a:r>
            <a:r>
              <a:rPr lang="en-US" dirty="0">
                <a:latin typeface="Times New Roman" pitchFamily="18" charset="0"/>
              </a:rPr>
              <a:t> </a:t>
            </a:r>
            <a:r>
              <a:rPr lang="en-US" dirty="0" err="1">
                <a:latin typeface="Times New Roman" pitchFamily="18" charset="0"/>
              </a:rPr>
              <a:t>kepada</a:t>
            </a:r>
            <a:r>
              <a:rPr lang="en-US" dirty="0">
                <a:latin typeface="Times New Roman" pitchFamily="18" charset="0"/>
              </a:rPr>
              <a:t> </a:t>
            </a:r>
            <a:r>
              <a:rPr lang="en-US" dirty="0" err="1">
                <a:latin typeface="Times New Roman" pitchFamily="18" charset="0"/>
              </a:rPr>
              <a:t>pihak</a:t>
            </a:r>
            <a:r>
              <a:rPr lang="en-US" dirty="0">
                <a:latin typeface="Times New Roman" pitchFamily="18" charset="0"/>
              </a:rPr>
              <a:t> II. </a:t>
            </a:r>
            <a:r>
              <a:rPr lang="en-US" dirty="0" err="1">
                <a:latin typeface="Times New Roman" pitchFamily="18" charset="0"/>
              </a:rPr>
              <a:t>Pihak</a:t>
            </a:r>
            <a:r>
              <a:rPr lang="en-US" dirty="0">
                <a:latin typeface="Times New Roman" pitchFamily="18" charset="0"/>
              </a:rPr>
              <a:t> II </a:t>
            </a:r>
            <a:r>
              <a:rPr lang="en-US" dirty="0" err="1">
                <a:latin typeface="Times New Roman" pitchFamily="18" charset="0"/>
              </a:rPr>
              <a:t>akan</a:t>
            </a:r>
            <a:r>
              <a:rPr lang="en-US" dirty="0">
                <a:latin typeface="Times New Roman" pitchFamily="18" charset="0"/>
              </a:rPr>
              <a:t> </a:t>
            </a:r>
            <a:r>
              <a:rPr lang="en-US" dirty="0" err="1">
                <a:latin typeface="Times New Roman" pitchFamily="18" charset="0"/>
              </a:rPr>
              <a:t>memberikan</a:t>
            </a:r>
            <a:r>
              <a:rPr lang="en-US" dirty="0">
                <a:latin typeface="Times New Roman" pitchFamily="18" charset="0"/>
              </a:rPr>
              <a:t> </a:t>
            </a:r>
            <a:r>
              <a:rPr lang="en-US" dirty="0" err="1">
                <a:latin typeface="Times New Roman" pitchFamily="18" charset="0"/>
              </a:rPr>
              <a:t>layanan</a:t>
            </a:r>
            <a:r>
              <a:rPr lang="en-US" dirty="0">
                <a:latin typeface="Times New Roman" pitchFamily="18" charset="0"/>
              </a:rPr>
              <a:t> </a:t>
            </a:r>
            <a:r>
              <a:rPr lang="en-US" dirty="0" err="1">
                <a:latin typeface="Times New Roman" pitchFamily="18" charset="0"/>
              </a:rPr>
              <a:t>arsip</a:t>
            </a:r>
            <a:r>
              <a:rPr lang="en-US" dirty="0">
                <a:latin typeface="Times New Roman" pitchFamily="18" charset="0"/>
              </a:rPr>
              <a:t> </a:t>
            </a:r>
            <a:r>
              <a:rPr lang="en-US" dirty="0" err="1">
                <a:latin typeface="Times New Roman" pitchFamily="18" charset="0"/>
              </a:rPr>
              <a:t>kepada</a:t>
            </a:r>
            <a:r>
              <a:rPr lang="en-US" dirty="0">
                <a:latin typeface="Times New Roman" pitchFamily="18" charset="0"/>
              </a:rPr>
              <a:t> </a:t>
            </a:r>
            <a:r>
              <a:rPr lang="en-US" dirty="0" err="1">
                <a:latin typeface="Times New Roman" pitchFamily="18" charset="0"/>
              </a:rPr>
              <a:t>pihak</a:t>
            </a:r>
            <a:r>
              <a:rPr lang="en-US" dirty="0">
                <a:latin typeface="Times New Roman" pitchFamily="18" charset="0"/>
              </a:rPr>
              <a:t> I. 		                                                     	</a:t>
            </a:r>
            <a:r>
              <a:rPr lang="en-US" dirty="0">
                <a:latin typeface="Tahoma" pitchFamily="34" charset="0"/>
              </a:rPr>
              <a:t>					                					 .……,……………..</a:t>
            </a:r>
            <a:endParaRPr lang="it-IT" dirty="0">
              <a:latin typeface="Tahoma" pitchFamily="34" charset="0"/>
            </a:endParaRPr>
          </a:p>
          <a:p>
            <a:pPr>
              <a:lnSpc>
                <a:spcPct val="80000"/>
              </a:lnSpc>
              <a:spcBef>
                <a:spcPct val="50000"/>
              </a:spcBef>
              <a:buClr>
                <a:schemeClr val="hlink"/>
              </a:buClr>
              <a:buSzPct val="65000"/>
              <a:buFont typeface="Wingdings" pitchFamily="2" charset="2"/>
              <a:buNone/>
              <a:defRPr/>
            </a:pPr>
            <a:r>
              <a:rPr lang="it-IT" dirty="0">
                <a:latin typeface="Tahoma" pitchFamily="34" charset="0"/>
              </a:rPr>
              <a:t>    		 Pihak II	                                                       Pihak I</a:t>
            </a:r>
          </a:p>
          <a:p>
            <a:pPr>
              <a:lnSpc>
                <a:spcPct val="80000"/>
              </a:lnSpc>
              <a:spcBef>
                <a:spcPct val="50000"/>
              </a:spcBef>
              <a:buClr>
                <a:schemeClr val="hlink"/>
              </a:buClr>
              <a:buSzPct val="65000"/>
              <a:buFont typeface="Wingdings" pitchFamily="2" charset="2"/>
              <a:buNone/>
              <a:defRPr/>
            </a:pPr>
            <a:r>
              <a:rPr lang="it-IT" dirty="0">
                <a:latin typeface="Tahoma" pitchFamily="34" charset="0"/>
              </a:rPr>
              <a:t>	          (……………….)                                                (……………….)</a:t>
            </a:r>
            <a:endParaRPr lang="en-US" dirty="0">
              <a:latin typeface="Tahoma" pitchFamily="34" charset="0"/>
            </a:endParaRPr>
          </a:p>
        </p:txBody>
      </p:sp>
    </p:spTree>
    <p:extLst>
      <p:ext uri="{BB962C8B-B14F-4D97-AF65-F5344CB8AC3E}">
        <p14:creationId xmlns:p14="http://schemas.microsoft.com/office/powerpoint/2010/main" val="2516882147"/>
      </p:ext>
    </p:extLst>
  </p:cSld>
  <p:clrMapOvr>
    <a:masterClrMapping/>
  </p:clrMapOvr>
  <p:transition spd="slow">
    <p:cover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102" name="Group 1238"/>
          <p:cNvGraphicFramePr>
            <a:graphicFrameLocks noGrp="1"/>
          </p:cNvGraphicFramePr>
          <p:nvPr/>
        </p:nvGraphicFramePr>
        <p:xfrm>
          <a:off x="1905001" y="381001"/>
          <a:ext cx="8458201" cy="6716159"/>
        </p:xfrm>
        <a:graphic>
          <a:graphicData uri="http://schemas.openxmlformats.org/drawingml/2006/table">
            <a:tbl>
              <a:tblPr/>
              <a:tblGrid>
                <a:gridCol w="547688">
                  <a:extLst>
                    <a:ext uri="{9D8B030D-6E8A-4147-A177-3AD203B41FA5}">
                      <a16:colId xmlns:a16="http://schemas.microsoft.com/office/drawing/2014/main" val="20000"/>
                    </a:ext>
                  </a:extLst>
                </a:gridCol>
                <a:gridCol w="823912">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20739">
                  <a:extLst>
                    <a:ext uri="{9D8B030D-6E8A-4147-A177-3AD203B41FA5}">
                      <a16:colId xmlns:a16="http://schemas.microsoft.com/office/drawing/2014/main" val="20004"/>
                    </a:ext>
                  </a:extLst>
                </a:gridCol>
                <a:gridCol w="474663">
                  <a:extLst>
                    <a:ext uri="{9D8B030D-6E8A-4147-A177-3AD203B41FA5}">
                      <a16:colId xmlns:a16="http://schemas.microsoft.com/office/drawing/2014/main" val="20005"/>
                    </a:ext>
                  </a:extLst>
                </a:gridCol>
                <a:gridCol w="1981200">
                  <a:extLst>
                    <a:ext uri="{9D8B030D-6E8A-4147-A177-3AD203B41FA5}">
                      <a16:colId xmlns:a16="http://schemas.microsoft.com/office/drawing/2014/main" val="20006"/>
                    </a:ext>
                  </a:extLst>
                </a:gridCol>
              </a:tblGrid>
              <a:tr h="1676567">
                <a:tc gridSpan="7">
                  <a:txBody>
                    <a:bodyPr/>
                    <a:lstStyle/>
                    <a:p>
                      <a:pPr marL="0" marR="0" lvl="0" indent="0" algn="l" defTabSz="914400" rtl="0" eaLnBrk="0" fontAlgn="ctr" latinLnBrk="0" hangingPunct="0">
                        <a:lnSpc>
                          <a:spcPct val="100000"/>
                        </a:lnSpc>
                        <a:spcBef>
                          <a:spcPct val="0"/>
                        </a:spcBef>
                        <a:spcAft>
                          <a:spcPct val="0"/>
                        </a:spcAft>
                        <a:buClrTx/>
                        <a:buSzTx/>
                        <a:buFontTx/>
                        <a:buNone/>
                        <a:tabLst/>
                        <a:defRPr/>
                      </a:pPr>
                      <a:r>
                        <a:rPr kumimoji="0" lang="id-ID" sz="2400" b="0" i="0" u="none" strike="noStrike" cap="none" normalizeH="0" baseline="0" dirty="0">
                          <a:ln>
                            <a:noFill/>
                          </a:ln>
                          <a:solidFill>
                            <a:schemeClr val="tx1"/>
                          </a:solidFill>
                          <a:effectLst/>
                          <a:latin typeface="Tahoma" pitchFamily="34" charset="0"/>
                          <a:ea typeface="Tahoma" pitchFamily="34" charset="0"/>
                          <a:cs typeface="Tahoma" pitchFamily="34" charset="0"/>
                        </a:rPr>
                        <a:t>CONTOH:</a:t>
                      </a: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sz="2400" b="0" i="0" u="none" strike="noStrike" cap="none" normalizeH="0" baseline="0" dirty="0">
                          <a:ln>
                            <a:noFill/>
                          </a:ln>
                          <a:solidFill>
                            <a:schemeClr val="tx1"/>
                          </a:solidFill>
                          <a:effectLst/>
                          <a:latin typeface="Tahoma" pitchFamily="34" charset="0"/>
                          <a:ea typeface="Tahoma" pitchFamily="34" charset="0"/>
                          <a:cs typeface="Tahoma" pitchFamily="34" charset="0"/>
                        </a:rPr>
                        <a:t>DAFTAR ARSIP INAKTIF</a:t>
                      </a:r>
                      <a:r>
                        <a:rPr kumimoji="0" lang="id-ID" sz="24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2400" b="0" i="0" u="none" strike="noStrike" cap="none" normalizeH="0" baseline="0" dirty="0">
                          <a:ln>
                            <a:noFill/>
                          </a:ln>
                          <a:solidFill>
                            <a:schemeClr val="tx1"/>
                          </a:solidFill>
                          <a:effectLst/>
                          <a:latin typeface="Tahoma" pitchFamily="34" charset="0"/>
                          <a:ea typeface="Tahoma" pitchFamily="34" charset="0"/>
                          <a:cs typeface="Tahoma" pitchFamily="34" charset="0"/>
                        </a:rPr>
                        <a:t>YANG AKAN DIPINDAHKAN</a:t>
                      </a:r>
                      <a:endParaRPr kumimoji="0" lang="en-US" sz="2800" b="0" i="0" u="none" strike="noStrike" cap="none" normalizeH="0" baseline="0" dirty="0">
                        <a:ln>
                          <a:noFill/>
                        </a:ln>
                        <a:solidFill>
                          <a:schemeClr val="tx1"/>
                        </a:solidFill>
                        <a:effectLst/>
                        <a:latin typeface="Tahoma" pitchFamily="34" charset="0"/>
                        <a:ea typeface="Tahoma" pitchFamily="34" charset="0"/>
                        <a:cs typeface="Tahoma" pitchFamily="34" charset="0"/>
                      </a:endParaRPr>
                    </a:p>
                    <a:p>
                      <a:pPr marL="0" marR="0" lvl="0" indent="0" algn="ctr" defTabSz="914400" rtl="0" eaLnBrk="0" fontAlgn="ctr" latinLnBrk="0" hangingPunct="0">
                        <a:lnSpc>
                          <a:spcPct val="100000"/>
                        </a:lnSpc>
                        <a:spcBef>
                          <a:spcPct val="0"/>
                        </a:spcBef>
                        <a:spcAft>
                          <a:spcPct val="0"/>
                        </a:spcAft>
                        <a:buClrTx/>
                        <a:buSzTx/>
                        <a:buFontTx/>
                        <a:buNone/>
                        <a:tabLst/>
                        <a:defRPr/>
                      </a:pPr>
                      <a:endParaRPr kumimoji="0" lang="id-ID" sz="2800" b="0" i="0" u="none" strike="noStrike" cap="none" normalizeH="0" baseline="0" dirty="0">
                        <a:ln>
                          <a:noFill/>
                        </a:ln>
                        <a:solidFill>
                          <a:schemeClr val="tx1"/>
                        </a:solidFill>
                        <a:effectLst/>
                        <a:latin typeface="Tahoma" pitchFamily="34" charset="0"/>
                        <a:ea typeface="Tahoma" pitchFamily="34" charset="0"/>
                        <a:cs typeface="Tahoma" pitchFamily="34" charset="0"/>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id-ID" sz="2800" b="0" i="0" u="none" strike="noStrike" cap="none" normalizeH="0" baseline="0" dirty="0">
                          <a:ln>
                            <a:noFill/>
                          </a:ln>
                          <a:solidFill>
                            <a:schemeClr val="tx1"/>
                          </a:solidFill>
                          <a:effectLst/>
                          <a:latin typeface="Tahoma" pitchFamily="34" charset="0"/>
                          <a:ea typeface="Tahoma" pitchFamily="34" charset="0"/>
                          <a:cs typeface="Tahoma" pitchFamily="34" charset="0"/>
                        </a:rPr>
                        <a:t>DAFTAR ARSIP INAKTIF BAGIAN PERLENGKAPAN</a:t>
                      </a:r>
                      <a:endParaRPr kumimoji="0" lang="en-US" sz="28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179">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NO</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KODE KLAS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JENIS ARSIP</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TAHUN</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JUMLAH</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KETERANGAN</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33531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1</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2</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4</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ahoma" pitchFamily="34" charset="0"/>
                          <a:ea typeface="Tahoma" pitchFamily="34" charset="0"/>
                          <a:cs typeface="Tahoma" pitchFamily="34" charset="0"/>
                        </a:rPr>
                        <a:t>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660411">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PL.00.03</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Berkas</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perbaikan</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Gedung</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2002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3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berkas</a:t>
                      </a: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dipindahkan</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ke</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RC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th</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2010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0411">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Pajak</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Kendaraan</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Bermotor</a:t>
                      </a: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2001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ahoma" pitchFamily="34" charset="0"/>
                          <a:ea typeface="Tahoma" pitchFamily="34" charset="0"/>
                          <a:cs typeface="Tahoma" pitchFamily="34" charset="0"/>
                        </a:rPr>
                        <a:t>1  bundel</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sda</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60411">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3</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PL.00.03</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Berkas</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Renovasi</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Kantor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2004</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5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berkas</a:t>
                      </a: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sda</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44">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4</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Berkas</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Konsumsi</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Rapat</a:t>
                      </a: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2002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2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ordner</a:t>
                      </a: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0" i="0" u="none" strike="noStrike" cap="none" normalizeH="0" baseline="0" dirty="0" err="1">
                          <a:ln>
                            <a:noFill/>
                          </a:ln>
                          <a:solidFill>
                            <a:schemeClr val="tx1"/>
                          </a:solidFill>
                          <a:effectLst/>
                          <a:latin typeface="Tahoma" pitchFamily="34" charset="0"/>
                          <a:ea typeface="Tahoma" pitchFamily="34" charset="0"/>
                          <a:cs typeface="Tahoma" pitchFamily="34" charset="0"/>
                        </a:rPr>
                        <a:t>sda</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593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id-ID" sz="1900" b="0" i="0" u="none" strike="noStrike" cap="none" normalizeH="0" baseline="0" dirty="0">
                          <a:ln>
                            <a:noFill/>
                          </a:ln>
                          <a:solidFill>
                            <a:schemeClr val="tx1"/>
                          </a:solidFill>
                          <a:effectLst/>
                          <a:latin typeface="Tahoma" pitchFamily="34" charset="0"/>
                          <a:ea typeface="Tahoma" pitchFamily="34" charset="0"/>
                          <a:cs typeface="Tahoma" pitchFamily="34" charset="0"/>
                        </a:rPr>
                        <a:t>Jakarta </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  4 Mei 2022</a:t>
                      </a:r>
                    </a:p>
                  </a:txBody>
                  <a:tcPr marT="45725" marB="45725" anchor="b"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593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a:noFill/>
                    </a:lnB>
                    <a:lnTlToBr>
                      <a:noFill/>
                    </a:lnTlToBr>
                    <a:lnBlToTr>
                      <a:noFill/>
                    </a:lnBlToTr>
                    <a:noFill/>
                  </a:tcPr>
                </a:tc>
                <a:tc gridSpan="3">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id-ID" sz="1900" b="0" i="0" u="none" strike="noStrike" cap="none" normalizeH="0" baseline="0" dirty="0">
                          <a:ln>
                            <a:noFill/>
                          </a:ln>
                          <a:solidFill>
                            <a:schemeClr val="tx1"/>
                          </a:solidFill>
                          <a:effectLst/>
                          <a:latin typeface="Tahoma" pitchFamily="34" charset="0"/>
                          <a:ea typeface="Tahoma" pitchFamily="34" charset="0"/>
                          <a:cs typeface="Tahoma" pitchFamily="34" charset="0"/>
                        </a:rPr>
                        <a:t>Kepala Bagian Perlengkapan</a:t>
                      </a:r>
                      <a:r>
                        <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rPr>
                        <a:t>,</a:t>
                      </a:r>
                    </a:p>
                  </a:txBody>
                  <a:tcPr marT="45725" marB="45725" anchor="b"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7593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37593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GB" sz="1900" b="0" i="0" u="none" strike="noStrike" cap="none" normalizeH="0" baseline="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a:noFill/>
                    </a:lnR>
                    <a:lnT>
                      <a:noFill/>
                    </a:lnT>
                    <a:lnB cap="flat">
                      <a:noFill/>
                    </a:lnB>
                    <a:lnTlToBr>
                      <a:noFill/>
                    </a:lnTlToBr>
                    <a:lnBlToTr>
                      <a:noFill/>
                    </a:lnBlToTr>
                    <a:noFill/>
                  </a:tcPr>
                </a:tc>
                <a:tc gridSpan="3">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900" b="1" i="0" u="none" strike="noStrike" cap="none" normalizeH="0" baseline="0" dirty="0" err="1">
                          <a:ln>
                            <a:noFill/>
                          </a:ln>
                          <a:solidFill>
                            <a:schemeClr val="tx1"/>
                          </a:solidFill>
                          <a:effectLst/>
                          <a:latin typeface="Tahoma" pitchFamily="34" charset="0"/>
                          <a:ea typeface="Tahoma" pitchFamily="34" charset="0"/>
                          <a:cs typeface="Tahoma" pitchFamily="34" charset="0"/>
                        </a:rPr>
                        <a:t>Syamsudin</a:t>
                      </a:r>
                      <a:r>
                        <a:rPr kumimoji="0" lang="en-US" sz="1900" b="1" i="0" u="none" strike="noStrike" cap="none" normalizeH="0" baseline="0" dirty="0">
                          <a:ln>
                            <a:noFill/>
                          </a:ln>
                          <a:solidFill>
                            <a:schemeClr val="tx1"/>
                          </a:solidFill>
                          <a:effectLst/>
                          <a:latin typeface="Tahoma" pitchFamily="34" charset="0"/>
                          <a:ea typeface="Tahoma" pitchFamily="34" charset="0"/>
                          <a:cs typeface="Tahoma" pitchFamily="34" charset="0"/>
                        </a:rPr>
                        <a:t> </a:t>
                      </a:r>
                      <a:r>
                        <a:rPr kumimoji="0" lang="en-US" sz="1900" b="1" i="0" u="none" strike="noStrike" cap="none" normalizeH="0" baseline="0" dirty="0" err="1">
                          <a:ln>
                            <a:noFill/>
                          </a:ln>
                          <a:solidFill>
                            <a:schemeClr val="tx1"/>
                          </a:solidFill>
                          <a:effectLst/>
                          <a:latin typeface="Tahoma" pitchFamily="34" charset="0"/>
                          <a:ea typeface="Tahoma" pitchFamily="34" charset="0"/>
                          <a:cs typeface="Tahoma" pitchFamily="34" charset="0"/>
                        </a:rPr>
                        <a:t>Noor</a:t>
                      </a:r>
                      <a:endParaRPr kumimoji="0" lang="en-US" sz="1900" b="0" i="0" u="none" strike="noStrike" cap="none" normalizeH="0" baseline="0" dirty="0">
                        <a:ln>
                          <a:noFill/>
                        </a:ln>
                        <a:solidFill>
                          <a:schemeClr val="tx1"/>
                        </a:solidFill>
                        <a:effectLst/>
                        <a:latin typeface="Tahoma" pitchFamily="34" charset="0"/>
                        <a:ea typeface="Tahoma" pitchFamily="34" charset="0"/>
                        <a:cs typeface="Tahoma" pitchFamily="34" charset="0"/>
                      </a:endParaRPr>
                    </a:p>
                  </a:txBody>
                  <a:tcPr marT="45725" marB="45725" anchor="b"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074997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330631" y="279400"/>
            <a:ext cx="5791200" cy="711200"/>
          </a:xfrm>
          <a:prstGeom prst="downArrow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67" dirty="0">
                <a:solidFill>
                  <a:schemeClr val="tx1"/>
                </a:solidFill>
              </a:rPr>
              <a:t>II. </a:t>
            </a:r>
            <a:r>
              <a:rPr lang="en-US" sz="1867" dirty="0" err="1">
                <a:solidFill>
                  <a:schemeClr val="tx1"/>
                </a:solidFill>
              </a:rPr>
              <a:t>Pemusnahan</a:t>
            </a:r>
            <a:r>
              <a:rPr lang="en-US" sz="1867" dirty="0">
                <a:solidFill>
                  <a:schemeClr val="tx1"/>
                </a:solidFill>
              </a:rPr>
              <a:t> </a:t>
            </a:r>
            <a:r>
              <a:rPr lang="en-US" sz="1867" dirty="0" err="1">
                <a:solidFill>
                  <a:schemeClr val="tx1"/>
                </a:solidFill>
              </a:rPr>
              <a:t>Arsip</a:t>
            </a:r>
            <a:endParaRPr lang="en-US" sz="1867" dirty="0">
              <a:solidFill>
                <a:schemeClr val="tx1"/>
              </a:solidFill>
            </a:endParaRPr>
          </a:p>
        </p:txBody>
      </p:sp>
      <p:sp>
        <p:nvSpPr>
          <p:cNvPr id="3" name="Title 1">
            <a:extLst>
              <a:ext uri="{FF2B5EF4-FFF2-40B4-BE49-F238E27FC236}">
                <a16:creationId xmlns:a16="http://schemas.microsoft.com/office/drawing/2014/main" id="{F1D2BC23-0D1F-DA0A-7C3D-C9A13472F4E2}"/>
              </a:ext>
            </a:extLst>
          </p:cNvPr>
          <p:cNvSpPr txBox="1">
            <a:spLocks/>
          </p:cNvSpPr>
          <p:nvPr/>
        </p:nvSpPr>
        <p:spPr>
          <a:xfrm>
            <a:off x="359905" y="787400"/>
            <a:ext cx="5791199" cy="508000"/>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rtlCol="0">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defRPr/>
            </a:pPr>
            <a:r>
              <a:rPr lang="en-US" sz="1600" kern="0" dirty="0" err="1">
                <a:solidFill>
                  <a:schemeClr val="tx1"/>
                </a:solidFill>
              </a:rPr>
              <a:t>Pemusnahan</a:t>
            </a:r>
            <a:r>
              <a:rPr lang="en-US" sz="1600" kern="0" dirty="0">
                <a:solidFill>
                  <a:schemeClr val="tx1"/>
                </a:solidFill>
              </a:rPr>
              <a:t>  </a:t>
            </a:r>
            <a:r>
              <a:rPr lang="en-US" sz="1600" kern="0" dirty="0" err="1">
                <a:solidFill>
                  <a:schemeClr val="tx1"/>
                </a:solidFill>
              </a:rPr>
              <a:t>arsip</a:t>
            </a:r>
            <a:r>
              <a:rPr lang="en-US" sz="1600" kern="0" dirty="0">
                <a:solidFill>
                  <a:schemeClr val="tx1"/>
                </a:solidFill>
              </a:rPr>
              <a:t> </a:t>
            </a:r>
            <a:r>
              <a:rPr lang="en-US" sz="1600" kern="0" dirty="0" err="1">
                <a:solidFill>
                  <a:schemeClr val="tx1"/>
                </a:solidFill>
              </a:rPr>
              <a:t>menjadi</a:t>
            </a:r>
            <a:r>
              <a:rPr lang="en-US" sz="1600" kern="0" dirty="0">
                <a:solidFill>
                  <a:schemeClr val="tx1"/>
                </a:solidFill>
              </a:rPr>
              <a:t> </a:t>
            </a:r>
            <a:r>
              <a:rPr lang="en-US" sz="1600" kern="0" dirty="0" err="1">
                <a:solidFill>
                  <a:schemeClr val="tx1"/>
                </a:solidFill>
              </a:rPr>
              <a:t>tanggung</a:t>
            </a:r>
            <a:r>
              <a:rPr lang="en-US" sz="1600" kern="0" dirty="0">
                <a:solidFill>
                  <a:schemeClr val="tx1"/>
                </a:solidFill>
              </a:rPr>
              <a:t> </a:t>
            </a:r>
            <a:r>
              <a:rPr lang="en-US" sz="1600" kern="0" dirty="0" err="1">
                <a:solidFill>
                  <a:schemeClr val="tx1"/>
                </a:solidFill>
              </a:rPr>
              <a:t>jawab</a:t>
            </a:r>
            <a:r>
              <a:rPr lang="en-US" sz="1600" kern="0" dirty="0">
                <a:solidFill>
                  <a:schemeClr val="tx1"/>
                </a:solidFill>
              </a:rPr>
              <a:t> </a:t>
            </a:r>
            <a:r>
              <a:rPr lang="en-US" sz="1600" kern="0" dirty="0" err="1">
                <a:solidFill>
                  <a:schemeClr val="tx1"/>
                </a:solidFill>
              </a:rPr>
              <a:t>pimpinan</a:t>
            </a:r>
            <a:r>
              <a:rPr lang="en-US" sz="1600" kern="0" dirty="0">
                <a:solidFill>
                  <a:schemeClr val="tx1"/>
                </a:solidFill>
              </a:rPr>
              <a:t> </a:t>
            </a:r>
            <a:r>
              <a:rPr lang="en-US" sz="1600" kern="0" dirty="0" err="1">
                <a:solidFill>
                  <a:schemeClr val="tx1"/>
                </a:solidFill>
              </a:rPr>
              <a:t>pencipta</a:t>
            </a:r>
            <a:r>
              <a:rPr lang="en-US" sz="1600" kern="0" dirty="0">
                <a:solidFill>
                  <a:schemeClr val="tx1"/>
                </a:solidFill>
              </a:rPr>
              <a:t> </a:t>
            </a:r>
            <a:r>
              <a:rPr lang="en-US" sz="1600" kern="0" dirty="0" err="1">
                <a:solidFill>
                  <a:schemeClr val="tx1"/>
                </a:solidFill>
              </a:rPr>
              <a:t>arsip</a:t>
            </a:r>
            <a:r>
              <a:rPr lang="en-US" sz="1600" kern="0" dirty="0">
                <a:solidFill>
                  <a:schemeClr val="tx1"/>
                </a:solidFill>
              </a:rPr>
              <a:t>.</a:t>
            </a:r>
            <a:br>
              <a:rPr lang="en-US" sz="1600" kern="0" dirty="0">
                <a:solidFill>
                  <a:schemeClr val="tx1"/>
                </a:solidFill>
              </a:rPr>
            </a:br>
            <a:endParaRPr lang="en-US" sz="1600" kern="0" dirty="0">
              <a:solidFill>
                <a:schemeClr val="tx1"/>
              </a:solidFill>
            </a:endParaRPr>
          </a:p>
        </p:txBody>
      </p:sp>
      <p:sp>
        <p:nvSpPr>
          <p:cNvPr id="4" name="Content Placeholder 2">
            <a:extLst>
              <a:ext uri="{FF2B5EF4-FFF2-40B4-BE49-F238E27FC236}">
                <a16:creationId xmlns:a16="http://schemas.microsoft.com/office/drawing/2014/main" id="{F31FD2F4-650F-630B-EA78-5855F6E05082}"/>
              </a:ext>
            </a:extLst>
          </p:cNvPr>
          <p:cNvSpPr txBox="1">
            <a:spLocks/>
          </p:cNvSpPr>
          <p:nvPr/>
        </p:nvSpPr>
        <p:spPr>
          <a:xfrm>
            <a:off x="385734" y="1325106"/>
            <a:ext cx="5710265" cy="1392695"/>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ormAutofit fontScale="25000" lnSpcReduction="20000"/>
          </a:bodyPr>
          <a:lstStyle>
            <a:lvl1pPr marL="0">
              <a:defRPr>
                <a:solidFill>
                  <a:schemeClr val="dk1"/>
                </a:solidFill>
                <a:latin typeface="+mn-lt"/>
                <a:ea typeface="+mn-ea"/>
                <a:cs typeface="+mn-cs"/>
              </a:defRPr>
            </a:lvl1pPr>
            <a:lvl2pPr marL="457200">
              <a:defRPr>
                <a:solidFill>
                  <a:schemeClr val="dk1"/>
                </a:solidFill>
                <a:latin typeface="+mn-lt"/>
                <a:ea typeface="+mn-ea"/>
                <a:cs typeface="+mn-cs"/>
              </a:defRPr>
            </a:lvl2pPr>
            <a:lvl3pPr marL="914400">
              <a:defRPr>
                <a:solidFill>
                  <a:schemeClr val="dk1"/>
                </a:solidFill>
                <a:latin typeface="+mn-lt"/>
                <a:ea typeface="+mn-ea"/>
                <a:cs typeface="+mn-cs"/>
              </a:defRPr>
            </a:lvl3pPr>
            <a:lvl4pPr marL="1371600">
              <a:defRPr>
                <a:solidFill>
                  <a:schemeClr val="dk1"/>
                </a:solidFill>
                <a:latin typeface="+mn-lt"/>
                <a:ea typeface="+mn-ea"/>
                <a:cs typeface="+mn-cs"/>
              </a:defRPr>
            </a:lvl4pPr>
            <a:lvl5pPr marL="1828800">
              <a:defRPr>
                <a:solidFill>
                  <a:schemeClr val="dk1"/>
                </a:solidFill>
                <a:latin typeface="+mn-lt"/>
                <a:ea typeface="+mn-ea"/>
                <a:cs typeface="+mn-cs"/>
              </a:defRPr>
            </a:lvl5pPr>
            <a:lvl6pPr marL="2286000">
              <a:defRPr>
                <a:solidFill>
                  <a:schemeClr val="dk1"/>
                </a:solidFill>
                <a:latin typeface="+mn-lt"/>
                <a:ea typeface="+mn-ea"/>
                <a:cs typeface="+mn-cs"/>
              </a:defRPr>
            </a:lvl6pPr>
            <a:lvl7pPr marL="2743200">
              <a:defRPr>
                <a:solidFill>
                  <a:schemeClr val="dk1"/>
                </a:solidFill>
                <a:latin typeface="+mn-lt"/>
                <a:ea typeface="+mn-ea"/>
                <a:cs typeface="+mn-cs"/>
              </a:defRPr>
            </a:lvl7pPr>
            <a:lvl8pPr marL="3200400">
              <a:defRPr>
                <a:solidFill>
                  <a:schemeClr val="dk1"/>
                </a:solidFill>
                <a:latin typeface="+mn-lt"/>
                <a:ea typeface="+mn-ea"/>
                <a:cs typeface="+mn-cs"/>
              </a:defRPr>
            </a:lvl8pPr>
            <a:lvl9pPr marL="3657600">
              <a:defRPr>
                <a:solidFill>
                  <a:schemeClr val="dk1"/>
                </a:solidFill>
                <a:latin typeface="+mn-lt"/>
                <a:ea typeface="+mn-ea"/>
                <a:cs typeface="+mn-cs"/>
              </a:defRPr>
            </a:lvl9pPr>
          </a:lstStyle>
          <a:p>
            <a:pPr>
              <a:defRPr/>
            </a:pPr>
            <a:r>
              <a:rPr lang="en-US" sz="2400" kern="0" dirty="0"/>
              <a:t> </a:t>
            </a:r>
          </a:p>
          <a:p>
            <a:pPr>
              <a:defRPr/>
            </a:pPr>
            <a:r>
              <a:rPr lang="en-US" sz="6400" kern="0" dirty="0" err="1"/>
              <a:t>Pemusnahan</a:t>
            </a:r>
            <a:r>
              <a:rPr lang="en-US" sz="6400" kern="0" dirty="0"/>
              <a:t>  </a:t>
            </a:r>
            <a:r>
              <a:rPr lang="en-US" sz="6400" kern="0" dirty="0" err="1"/>
              <a:t>arsip</a:t>
            </a:r>
            <a:r>
              <a:rPr lang="en-US" sz="6400" kern="0" dirty="0"/>
              <a:t>  </a:t>
            </a:r>
            <a:r>
              <a:rPr lang="en-US" sz="6400" kern="0" dirty="0" err="1"/>
              <a:t>dilakukan</a:t>
            </a:r>
            <a:r>
              <a:rPr lang="en-US" sz="6400" kern="0" dirty="0"/>
              <a:t> </a:t>
            </a:r>
            <a:r>
              <a:rPr lang="en-US" sz="6400" kern="0" dirty="0" err="1"/>
              <a:t>terhadap</a:t>
            </a:r>
            <a:r>
              <a:rPr lang="en-US" sz="6400" kern="0" dirty="0"/>
              <a:t> </a:t>
            </a:r>
            <a:r>
              <a:rPr lang="en-US" sz="6400" kern="0" dirty="0" err="1"/>
              <a:t>arsip</a:t>
            </a:r>
            <a:r>
              <a:rPr lang="en-US" sz="6400" kern="0" dirty="0"/>
              <a:t> : </a:t>
            </a:r>
          </a:p>
          <a:p>
            <a:pPr marL="359824" indent="-359824">
              <a:defRPr/>
            </a:pPr>
            <a:r>
              <a:rPr lang="en-US" sz="6400" kern="0" dirty="0"/>
              <a:t>a.  </a:t>
            </a:r>
            <a:r>
              <a:rPr lang="en-US" sz="6400" kern="0" dirty="0" err="1"/>
              <a:t>Tidak</a:t>
            </a:r>
            <a:r>
              <a:rPr lang="en-US" sz="6400" kern="0" dirty="0"/>
              <a:t> </a:t>
            </a:r>
            <a:r>
              <a:rPr lang="en-US" sz="6400" kern="0" dirty="0" err="1"/>
              <a:t>memiliki</a:t>
            </a:r>
            <a:r>
              <a:rPr lang="en-US" sz="6400" kern="0" dirty="0"/>
              <a:t> </a:t>
            </a:r>
            <a:r>
              <a:rPr lang="en-US" sz="6400" kern="0" dirty="0" err="1"/>
              <a:t>nilai</a:t>
            </a:r>
            <a:r>
              <a:rPr lang="en-US" sz="6400" kern="0" dirty="0"/>
              <a:t> </a:t>
            </a:r>
            <a:r>
              <a:rPr lang="en-US" sz="6400" kern="0" dirty="0" err="1"/>
              <a:t>guna</a:t>
            </a:r>
            <a:r>
              <a:rPr lang="en-US" sz="6400" kern="0" dirty="0"/>
              <a:t>;</a:t>
            </a:r>
          </a:p>
          <a:p>
            <a:pPr marL="359824" indent="-359824">
              <a:defRPr/>
            </a:pPr>
            <a:r>
              <a:rPr lang="en-US" sz="6400" kern="0" dirty="0"/>
              <a:t>b.  Telah  </a:t>
            </a:r>
            <a:r>
              <a:rPr lang="en-US" sz="6400" kern="0" dirty="0" err="1"/>
              <a:t>habis</a:t>
            </a:r>
            <a:r>
              <a:rPr lang="en-US" sz="6400" kern="0" dirty="0"/>
              <a:t>  </a:t>
            </a:r>
            <a:r>
              <a:rPr lang="en-US" sz="6400" kern="0" dirty="0" err="1"/>
              <a:t>retensinya</a:t>
            </a:r>
            <a:r>
              <a:rPr lang="en-US" sz="6400" kern="0" dirty="0"/>
              <a:t> dan </a:t>
            </a:r>
            <a:r>
              <a:rPr lang="en-US" sz="6400" kern="0" dirty="0" err="1"/>
              <a:t>berketerangan</a:t>
            </a:r>
            <a:r>
              <a:rPr lang="en-US" sz="6400" kern="0" dirty="0"/>
              <a:t> </a:t>
            </a:r>
            <a:r>
              <a:rPr lang="en-US" sz="6400" kern="0" dirty="0" err="1"/>
              <a:t>dimusnahkan</a:t>
            </a:r>
            <a:r>
              <a:rPr lang="en-US" sz="6400" kern="0" dirty="0"/>
              <a:t> </a:t>
            </a:r>
            <a:r>
              <a:rPr lang="en-US" sz="6400" kern="0" dirty="0" err="1"/>
              <a:t>berdasarkan</a:t>
            </a:r>
            <a:r>
              <a:rPr lang="en-US" sz="6400" kern="0" dirty="0"/>
              <a:t> JRA;</a:t>
            </a:r>
          </a:p>
          <a:p>
            <a:pPr marL="359824" indent="-359824">
              <a:tabLst>
                <a:tab pos="359824" algn="l"/>
              </a:tabLst>
              <a:defRPr/>
            </a:pPr>
            <a:r>
              <a:rPr lang="en-US" sz="6400" kern="0" dirty="0"/>
              <a:t>c.  </a:t>
            </a:r>
            <a:r>
              <a:rPr lang="en-US" sz="6400" kern="0" dirty="0" err="1"/>
              <a:t>Tidak</a:t>
            </a:r>
            <a:r>
              <a:rPr lang="en-US" sz="6400" kern="0" dirty="0"/>
              <a:t> </a:t>
            </a:r>
            <a:r>
              <a:rPr lang="en-US" sz="6400" kern="0" dirty="0" err="1"/>
              <a:t>ada</a:t>
            </a:r>
            <a:r>
              <a:rPr lang="en-US" sz="6400" kern="0" dirty="0"/>
              <a:t> </a:t>
            </a:r>
            <a:r>
              <a:rPr lang="en-US" sz="6400" kern="0" dirty="0" err="1"/>
              <a:t>peraturan</a:t>
            </a:r>
            <a:r>
              <a:rPr lang="en-US" sz="6400" kern="0" dirty="0"/>
              <a:t> </a:t>
            </a:r>
            <a:r>
              <a:rPr lang="en-US" sz="6400" kern="0" dirty="0" err="1"/>
              <a:t>perundang-undangan</a:t>
            </a:r>
            <a:r>
              <a:rPr lang="en-US" sz="6400" kern="0" dirty="0"/>
              <a:t> yang </a:t>
            </a:r>
            <a:r>
              <a:rPr lang="en-US" sz="6400" kern="0" dirty="0" err="1"/>
              <a:t>melarang</a:t>
            </a:r>
            <a:r>
              <a:rPr lang="en-US" sz="6400" kern="0" dirty="0"/>
              <a:t>; dan</a:t>
            </a:r>
          </a:p>
          <a:p>
            <a:pPr marL="243411" indent="-243411">
              <a:defRPr/>
            </a:pPr>
            <a:r>
              <a:rPr lang="en-US" sz="6400" kern="0" dirty="0"/>
              <a:t>d.  </a:t>
            </a:r>
            <a:r>
              <a:rPr lang="en-US" sz="6400" kern="0" dirty="0" err="1"/>
              <a:t>Tidak</a:t>
            </a:r>
            <a:r>
              <a:rPr lang="en-US" sz="6400" kern="0" dirty="0"/>
              <a:t> </a:t>
            </a:r>
            <a:r>
              <a:rPr lang="en-US" sz="6400" kern="0" dirty="0" err="1"/>
              <a:t>berkaitan</a:t>
            </a:r>
            <a:r>
              <a:rPr lang="en-US" sz="6400" kern="0" dirty="0"/>
              <a:t> </a:t>
            </a:r>
            <a:r>
              <a:rPr lang="en-US" sz="6400" kern="0" dirty="0" err="1"/>
              <a:t>dengan</a:t>
            </a:r>
            <a:r>
              <a:rPr lang="en-US" sz="6400" kern="0" dirty="0"/>
              <a:t> </a:t>
            </a:r>
            <a:r>
              <a:rPr lang="en-US" sz="6400" kern="0" dirty="0" err="1"/>
              <a:t>penyelesaian</a:t>
            </a:r>
            <a:r>
              <a:rPr lang="en-US" sz="6400" kern="0" dirty="0"/>
              <a:t> proses </a:t>
            </a:r>
            <a:r>
              <a:rPr lang="en-US" sz="6400" kern="0" dirty="0" err="1"/>
              <a:t>suatu</a:t>
            </a:r>
            <a:r>
              <a:rPr lang="en-US" sz="6400" kern="0" dirty="0"/>
              <a:t> </a:t>
            </a:r>
            <a:r>
              <a:rPr lang="en-US" sz="6400" kern="0" dirty="0" err="1"/>
              <a:t>perkara</a:t>
            </a:r>
            <a:r>
              <a:rPr lang="en-US" sz="6400" kern="0" dirty="0"/>
              <a:t>.</a:t>
            </a:r>
          </a:p>
          <a:p>
            <a:pPr>
              <a:defRPr/>
            </a:pPr>
            <a:endParaRPr lang="en-US" sz="11200" kern="0" dirty="0"/>
          </a:p>
          <a:p>
            <a:pPr>
              <a:defRPr/>
            </a:pPr>
            <a:endParaRPr lang="en-US" sz="2400" kern="0" dirty="0"/>
          </a:p>
        </p:txBody>
      </p:sp>
      <p:pic>
        <p:nvPicPr>
          <p:cNvPr id="5" name="Content Placeholder 3" descr="ANRI 059">
            <a:extLst>
              <a:ext uri="{FF2B5EF4-FFF2-40B4-BE49-F238E27FC236}">
                <a16:creationId xmlns:a16="http://schemas.microsoft.com/office/drawing/2014/main" id="{8EAD25F3-A164-C99D-A4A8-2C7C535165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7112000" y="1493864"/>
            <a:ext cx="3657600" cy="2897187"/>
          </a:xfrm>
          <a:prstGeom prst="rect">
            <a:avLst/>
          </a:prstGeom>
          <a:noFill/>
        </p:spPr>
      </p:pic>
      <p:pic>
        <p:nvPicPr>
          <p:cNvPr id="6" name="Picture 2" descr="ANRI 054">
            <a:extLst>
              <a:ext uri="{FF2B5EF4-FFF2-40B4-BE49-F238E27FC236}">
                <a16:creationId xmlns:a16="http://schemas.microsoft.com/office/drawing/2014/main" id="{D3CA505E-7A93-131D-D5E7-0F666323F2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416800" y="4391051"/>
            <a:ext cx="3556000" cy="2289149"/>
          </a:xfrm>
          <a:prstGeom prst="rect">
            <a:avLst/>
          </a:prstGeom>
          <a:noFill/>
        </p:spPr>
      </p:pic>
      <p:sp>
        <p:nvSpPr>
          <p:cNvPr id="7" name="Content Placeholder 2">
            <a:extLst>
              <a:ext uri="{FF2B5EF4-FFF2-40B4-BE49-F238E27FC236}">
                <a16:creationId xmlns:a16="http://schemas.microsoft.com/office/drawing/2014/main" id="{22D144C7-96E0-BD53-430D-706547CA7D99}"/>
              </a:ext>
            </a:extLst>
          </p:cNvPr>
          <p:cNvSpPr txBox="1">
            <a:spLocks/>
          </p:cNvSpPr>
          <p:nvPr/>
        </p:nvSpPr>
        <p:spPr>
          <a:xfrm>
            <a:off x="385734" y="3909219"/>
            <a:ext cx="5791197" cy="2161381"/>
          </a:xfrm>
          <a:prstGeom prst="rect">
            <a:avLst/>
          </a:prstGeom>
          <a:solidFill>
            <a:schemeClr val="bg1"/>
          </a:solidFill>
          <a:ln>
            <a:solidFill>
              <a:schemeClr val="accent1"/>
            </a:solidFill>
            <a:miter lim="800000"/>
            <a:headEnd/>
            <a:tailEnd/>
          </a:ln>
        </p:spPr>
        <p:style>
          <a:lnRef idx="0">
            <a:schemeClr val="accent4"/>
          </a:lnRef>
          <a:fillRef idx="3">
            <a:schemeClr val="accent4"/>
          </a:fillRef>
          <a:effectRef idx="3">
            <a:schemeClr val="accent4"/>
          </a:effectRef>
          <a:fontRef idx="minor">
            <a:schemeClr val="lt1"/>
          </a:fontRef>
        </p:style>
        <p:txBody>
          <a:bodyPr rtlCol="0">
            <a:normAutofit/>
          </a:bodyPr>
          <a:lstStyle>
            <a:lvl1pPr marL="0">
              <a:defRPr>
                <a:solidFill>
                  <a:schemeClr val="lt1"/>
                </a:solidFill>
                <a:latin typeface="+mn-lt"/>
                <a:ea typeface="+mn-ea"/>
                <a:cs typeface="+mn-cs"/>
              </a:defRPr>
            </a:lvl1pPr>
            <a:lvl2pPr marL="457200">
              <a:defRPr>
                <a:solidFill>
                  <a:schemeClr val="lt1"/>
                </a:solidFill>
                <a:latin typeface="+mn-lt"/>
                <a:ea typeface="+mn-ea"/>
                <a:cs typeface="+mn-cs"/>
              </a:defRPr>
            </a:lvl2pPr>
            <a:lvl3pPr marL="914400">
              <a:defRPr>
                <a:solidFill>
                  <a:schemeClr val="lt1"/>
                </a:solidFill>
                <a:latin typeface="+mn-lt"/>
                <a:ea typeface="+mn-ea"/>
                <a:cs typeface="+mn-cs"/>
              </a:defRPr>
            </a:lvl3pPr>
            <a:lvl4pPr marL="1371600">
              <a:defRPr>
                <a:solidFill>
                  <a:schemeClr val="lt1"/>
                </a:solidFill>
                <a:latin typeface="+mn-lt"/>
                <a:ea typeface="+mn-ea"/>
                <a:cs typeface="+mn-cs"/>
              </a:defRPr>
            </a:lvl4pPr>
            <a:lvl5pPr marL="1828800">
              <a:defRPr>
                <a:solidFill>
                  <a:schemeClr val="lt1"/>
                </a:solidFill>
                <a:latin typeface="+mn-lt"/>
                <a:ea typeface="+mn-ea"/>
                <a:cs typeface="+mn-cs"/>
              </a:defRPr>
            </a:lvl5pPr>
            <a:lvl6pPr marL="2286000">
              <a:defRPr>
                <a:solidFill>
                  <a:schemeClr val="lt1"/>
                </a:solidFill>
                <a:latin typeface="+mn-lt"/>
                <a:ea typeface="+mn-ea"/>
                <a:cs typeface="+mn-cs"/>
              </a:defRPr>
            </a:lvl6pPr>
            <a:lvl7pPr marL="2743200">
              <a:defRPr>
                <a:solidFill>
                  <a:schemeClr val="lt1"/>
                </a:solidFill>
                <a:latin typeface="+mn-lt"/>
                <a:ea typeface="+mn-ea"/>
                <a:cs typeface="+mn-cs"/>
              </a:defRPr>
            </a:lvl7pPr>
            <a:lvl8pPr marL="3200400">
              <a:defRPr>
                <a:solidFill>
                  <a:schemeClr val="lt1"/>
                </a:solidFill>
                <a:latin typeface="+mn-lt"/>
                <a:ea typeface="+mn-ea"/>
                <a:cs typeface="+mn-cs"/>
              </a:defRPr>
            </a:lvl8pPr>
            <a:lvl9pPr marL="3657600">
              <a:defRPr>
                <a:solidFill>
                  <a:schemeClr val="lt1"/>
                </a:solidFill>
                <a:latin typeface="+mn-lt"/>
                <a:ea typeface="+mn-ea"/>
                <a:cs typeface="+mn-cs"/>
              </a:defRPr>
            </a:lvl9pPr>
          </a:lstStyle>
          <a:p>
            <a:pPr>
              <a:defRPr/>
            </a:pPr>
            <a:r>
              <a:rPr lang="en-US" sz="1600" kern="0" dirty="0">
                <a:solidFill>
                  <a:schemeClr val="tx1"/>
                </a:solidFill>
                <a:cs typeface="Calibri" pitchFamily="34" charset="0"/>
              </a:rPr>
              <a:t>1. </a:t>
            </a:r>
            <a:r>
              <a:rPr lang="en-US" sz="1600" kern="0" dirty="0" err="1">
                <a:solidFill>
                  <a:schemeClr val="tx1"/>
                </a:solidFill>
                <a:cs typeface="Calibri" pitchFamily="34" charset="0"/>
              </a:rPr>
              <a:t>dilakukan</a:t>
            </a:r>
            <a:r>
              <a:rPr lang="en-US" sz="1600" kern="0" dirty="0">
                <a:solidFill>
                  <a:schemeClr val="tx1"/>
                </a:solidFill>
                <a:cs typeface="Calibri" pitchFamily="34" charset="0"/>
              </a:rPr>
              <a:t>   </a:t>
            </a:r>
            <a:r>
              <a:rPr lang="en-US" sz="1600" kern="0" dirty="0" err="1">
                <a:solidFill>
                  <a:schemeClr val="tx1"/>
                </a:solidFill>
                <a:cs typeface="Calibri" pitchFamily="34" charset="0"/>
              </a:rPr>
              <a:t>secara</a:t>
            </a:r>
            <a:r>
              <a:rPr lang="en-US" sz="1600" kern="0" dirty="0">
                <a:solidFill>
                  <a:schemeClr val="tx1"/>
                </a:solidFill>
                <a:cs typeface="Calibri" pitchFamily="34" charset="0"/>
              </a:rPr>
              <a:t>   total   </a:t>
            </a:r>
            <a:r>
              <a:rPr lang="en-US" sz="1600" kern="0" dirty="0" err="1">
                <a:solidFill>
                  <a:schemeClr val="tx1"/>
                </a:solidFill>
                <a:cs typeface="Calibri" pitchFamily="34" charset="0"/>
              </a:rPr>
              <a:t>sehingga</a:t>
            </a:r>
            <a:r>
              <a:rPr lang="en-US" sz="1600" kern="0" dirty="0">
                <a:solidFill>
                  <a:schemeClr val="tx1"/>
                </a:solidFill>
                <a:cs typeface="Calibri" pitchFamily="34" charset="0"/>
              </a:rPr>
              <a:t>    </a:t>
            </a:r>
            <a:r>
              <a:rPr lang="en-US" sz="1600" kern="0" dirty="0" err="1">
                <a:solidFill>
                  <a:schemeClr val="tx1"/>
                </a:solidFill>
                <a:cs typeface="Calibri" pitchFamily="34" charset="0"/>
              </a:rPr>
              <a:t>fisik</a:t>
            </a:r>
            <a:r>
              <a:rPr lang="en-US" sz="1600" kern="0" dirty="0">
                <a:solidFill>
                  <a:schemeClr val="tx1"/>
                </a:solidFill>
                <a:cs typeface="Calibri" pitchFamily="34" charset="0"/>
              </a:rPr>
              <a:t>   dan </a:t>
            </a:r>
            <a:r>
              <a:rPr lang="en-US" sz="1600" kern="0" dirty="0" err="1">
                <a:solidFill>
                  <a:schemeClr val="tx1"/>
                </a:solidFill>
                <a:cs typeface="Calibri" pitchFamily="34" charset="0"/>
              </a:rPr>
              <a:t>informasi</a:t>
            </a:r>
            <a:r>
              <a:rPr lang="en-US" sz="1600" kern="0" dirty="0">
                <a:solidFill>
                  <a:schemeClr val="tx1"/>
                </a:solidFill>
                <a:cs typeface="Calibri" pitchFamily="34" charset="0"/>
              </a:rPr>
              <a:t> </a:t>
            </a:r>
            <a:r>
              <a:rPr lang="en-US" sz="1600" kern="0" dirty="0" err="1">
                <a:solidFill>
                  <a:schemeClr val="tx1"/>
                </a:solidFill>
                <a:cs typeface="Calibri" pitchFamily="34" charset="0"/>
              </a:rPr>
              <a:t>arsip</a:t>
            </a:r>
            <a:r>
              <a:rPr lang="en-US" sz="1600" kern="0" dirty="0">
                <a:solidFill>
                  <a:schemeClr val="tx1"/>
                </a:solidFill>
                <a:cs typeface="Calibri" pitchFamily="34" charset="0"/>
              </a:rPr>
              <a:t> </a:t>
            </a:r>
            <a:r>
              <a:rPr lang="en-US" sz="1600" kern="0" dirty="0" err="1">
                <a:solidFill>
                  <a:schemeClr val="tx1"/>
                </a:solidFill>
                <a:cs typeface="Calibri" pitchFamily="34" charset="0"/>
              </a:rPr>
              <a:t>musnah</a:t>
            </a:r>
            <a:r>
              <a:rPr lang="en-US" sz="1600" kern="0" dirty="0">
                <a:solidFill>
                  <a:schemeClr val="tx1"/>
                </a:solidFill>
                <a:cs typeface="Calibri" pitchFamily="34" charset="0"/>
              </a:rPr>
              <a:t> dan </a:t>
            </a:r>
            <a:r>
              <a:rPr lang="en-US" sz="1600" kern="0" dirty="0" err="1">
                <a:solidFill>
                  <a:schemeClr val="tx1"/>
                </a:solidFill>
                <a:cs typeface="Calibri" pitchFamily="34" charset="0"/>
              </a:rPr>
              <a:t>tidak</a:t>
            </a:r>
            <a:r>
              <a:rPr lang="en-US" sz="1600" kern="0" dirty="0">
                <a:solidFill>
                  <a:schemeClr val="tx1"/>
                </a:solidFill>
                <a:cs typeface="Calibri" pitchFamily="34" charset="0"/>
              </a:rPr>
              <a:t> </a:t>
            </a:r>
            <a:r>
              <a:rPr lang="en-US" sz="1600" kern="0" dirty="0" err="1">
                <a:solidFill>
                  <a:schemeClr val="tx1"/>
                </a:solidFill>
                <a:cs typeface="Calibri" pitchFamily="34" charset="0"/>
              </a:rPr>
              <a:t>dapat</a:t>
            </a:r>
            <a:r>
              <a:rPr lang="en-US" sz="1600" kern="0" dirty="0">
                <a:solidFill>
                  <a:schemeClr val="tx1"/>
                </a:solidFill>
                <a:cs typeface="Calibri" pitchFamily="34" charset="0"/>
              </a:rPr>
              <a:t> </a:t>
            </a:r>
            <a:r>
              <a:rPr lang="en-US" sz="1600" kern="0" dirty="0" err="1">
                <a:solidFill>
                  <a:schemeClr val="tx1"/>
                </a:solidFill>
                <a:cs typeface="Calibri" pitchFamily="34" charset="0"/>
              </a:rPr>
              <a:t>dikenali</a:t>
            </a:r>
            <a:r>
              <a:rPr lang="en-US" sz="1600" kern="0" dirty="0">
                <a:solidFill>
                  <a:schemeClr val="tx1"/>
                </a:solidFill>
                <a:cs typeface="Calibri" pitchFamily="34" charset="0"/>
              </a:rPr>
              <a:t>;</a:t>
            </a:r>
          </a:p>
          <a:p>
            <a:pPr>
              <a:defRPr/>
            </a:pPr>
            <a:r>
              <a:rPr lang="en-US" sz="1600" kern="0" dirty="0">
                <a:solidFill>
                  <a:schemeClr val="tx1"/>
                </a:solidFill>
                <a:cs typeface="Calibri" pitchFamily="34" charset="0"/>
              </a:rPr>
              <a:t>2.  </a:t>
            </a:r>
            <a:r>
              <a:rPr lang="en-US" sz="1600" kern="0" dirty="0" err="1">
                <a:solidFill>
                  <a:schemeClr val="tx1"/>
                </a:solidFill>
                <a:cs typeface="Calibri" pitchFamily="34" charset="0"/>
              </a:rPr>
              <a:t>disaksikan</a:t>
            </a:r>
            <a:r>
              <a:rPr lang="en-US" sz="1600" kern="0" dirty="0">
                <a:solidFill>
                  <a:schemeClr val="tx1"/>
                </a:solidFill>
                <a:cs typeface="Calibri" pitchFamily="34" charset="0"/>
              </a:rPr>
              <a:t>   oleh   </a:t>
            </a:r>
            <a:r>
              <a:rPr lang="en-US" sz="1600" kern="0" dirty="0" err="1">
                <a:solidFill>
                  <a:schemeClr val="tx1"/>
                </a:solidFill>
                <a:cs typeface="Calibri" pitchFamily="34" charset="0"/>
              </a:rPr>
              <a:t>sekurang-kurangnya</a:t>
            </a:r>
            <a:r>
              <a:rPr lang="en-US" sz="1600" kern="0" dirty="0">
                <a:solidFill>
                  <a:schemeClr val="tx1"/>
                </a:solidFill>
                <a:cs typeface="Calibri" pitchFamily="34" charset="0"/>
              </a:rPr>
              <a:t>   2   (dua) </a:t>
            </a:r>
            <a:r>
              <a:rPr lang="en-US" sz="1600" kern="0" dirty="0" err="1">
                <a:solidFill>
                  <a:schemeClr val="tx1"/>
                </a:solidFill>
                <a:cs typeface="Calibri" pitchFamily="34" charset="0"/>
              </a:rPr>
              <a:t>pejabat</a:t>
            </a:r>
            <a:r>
              <a:rPr lang="en-US" sz="1600" kern="0" dirty="0">
                <a:solidFill>
                  <a:schemeClr val="tx1"/>
                </a:solidFill>
                <a:cs typeface="Calibri" pitchFamily="34" charset="0"/>
              </a:rPr>
              <a:t> </a:t>
            </a:r>
            <a:r>
              <a:rPr lang="en-US" sz="1600" kern="0" dirty="0" err="1">
                <a:solidFill>
                  <a:schemeClr val="tx1"/>
                </a:solidFill>
                <a:cs typeface="Calibri" pitchFamily="34" charset="0"/>
              </a:rPr>
              <a:t>dari</a:t>
            </a:r>
            <a:r>
              <a:rPr lang="en-US" sz="1600" kern="0" dirty="0">
                <a:solidFill>
                  <a:schemeClr val="tx1"/>
                </a:solidFill>
                <a:cs typeface="Calibri" pitchFamily="34" charset="0"/>
              </a:rPr>
              <a:t> unit </a:t>
            </a:r>
            <a:r>
              <a:rPr lang="en-US" sz="1600" kern="0" dirty="0" err="1">
                <a:solidFill>
                  <a:schemeClr val="tx1"/>
                </a:solidFill>
                <a:cs typeface="Calibri" pitchFamily="34" charset="0"/>
              </a:rPr>
              <a:t>hukum</a:t>
            </a:r>
            <a:r>
              <a:rPr lang="en-US" sz="1600" kern="0" dirty="0">
                <a:solidFill>
                  <a:schemeClr val="tx1"/>
                </a:solidFill>
                <a:cs typeface="Calibri" pitchFamily="34" charset="0"/>
              </a:rPr>
              <a:t> dan/</a:t>
            </a:r>
            <a:r>
              <a:rPr lang="en-US" sz="1600" kern="0" dirty="0" err="1">
                <a:solidFill>
                  <a:schemeClr val="tx1"/>
                </a:solidFill>
                <a:cs typeface="Calibri" pitchFamily="34" charset="0"/>
              </a:rPr>
              <a:t>atau</a:t>
            </a:r>
            <a:r>
              <a:rPr lang="en-US" sz="1600" kern="0" dirty="0">
                <a:solidFill>
                  <a:schemeClr val="tx1"/>
                </a:solidFill>
                <a:cs typeface="Calibri" pitchFamily="34" charset="0"/>
              </a:rPr>
              <a:t> </a:t>
            </a:r>
            <a:r>
              <a:rPr lang="en-US" sz="1600" kern="0" dirty="0" err="1">
                <a:solidFill>
                  <a:schemeClr val="tx1"/>
                </a:solidFill>
                <a:cs typeface="Calibri" pitchFamily="34" charset="0"/>
              </a:rPr>
              <a:t>pengawasan</a:t>
            </a:r>
            <a:r>
              <a:rPr lang="en-US" sz="1600" kern="0" dirty="0">
                <a:solidFill>
                  <a:schemeClr val="tx1"/>
                </a:solidFill>
                <a:cs typeface="Calibri" pitchFamily="34" charset="0"/>
              </a:rPr>
              <a:t> </a:t>
            </a:r>
            <a:r>
              <a:rPr lang="en-US" sz="1600" kern="0" dirty="0" err="1">
                <a:solidFill>
                  <a:schemeClr val="tx1"/>
                </a:solidFill>
                <a:cs typeface="Calibri" pitchFamily="34" charset="0"/>
              </a:rPr>
              <a:t>dari</a:t>
            </a:r>
            <a:r>
              <a:rPr lang="en-US" sz="1600" kern="0" dirty="0">
                <a:solidFill>
                  <a:schemeClr val="tx1"/>
                </a:solidFill>
                <a:cs typeface="Calibri" pitchFamily="34" charset="0"/>
              </a:rPr>
              <a:t> </a:t>
            </a:r>
            <a:r>
              <a:rPr lang="en-US" sz="1600" kern="0" dirty="0" err="1">
                <a:solidFill>
                  <a:schemeClr val="tx1"/>
                </a:solidFill>
                <a:cs typeface="Calibri" pitchFamily="34" charset="0"/>
              </a:rPr>
              <a:t>lingkungan</a:t>
            </a:r>
            <a:r>
              <a:rPr lang="en-US" sz="1600" kern="0" dirty="0">
                <a:solidFill>
                  <a:schemeClr val="tx1"/>
                </a:solidFill>
                <a:cs typeface="Calibri" pitchFamily="34" charset="0"/>
              </a:rPr>
              <a:t>      </a:t>
            </a:r>
            <a:r>
              <a:rPr lang="en-US" sz="1600" kern="0" dirty="0" err="1">
                <a:solidFill>
                  <a:schemeClr val="tx1"/>
                </a:solidFill>
                <a:cs typeface="Calibri" pitchFamily="34" charset="0"/>
              </a:rPr>
              <a:t>pencipta</a:t>
            </a:r>
            <a:r>
              <a:rPr lang="en-US" sz="1600" kern="0" dirty="0">
                <a:solidFill>
                  <a:schemeClr val="tx1"/>
                </a:solidFill>
                <a:cs typeface="Calibri" pitchFamily="34" charset="0"/>
              </a:rPr>
              <a:t>      </a:t>
            </a:r>
            <a:r>
              <a:rPr lang="en-US" sz="1600" kern="0" dirty="0" err="1">
                <a:solidFill>
                  <a:schemeClr val="tx1"/>
                </a:solidFill>
                <a:cs typeface="Calibri" pitchFamily="34" charset="0"/>
              </a:rPr>
              <a:t>arsip</a:t>
            </a:r>
            <a:r>
              <a:rPr lang="en-US" sz="1600" kern="0" dirty="0">
                <a:solidFill>
                  <a:schemeClr val="tx1"/>
                </a:solidFill>
                <a:cs typeface="Calibri" pitchFamily="34" charset="0"/>
              </a:rPr>
              <a:t>      yang </a:t>
            </a:r>
            <a:r>
              <a:rPr lang="en-US" sz="1600" kern="0" dirty="0" err="1">
                <a:solidFill>
                  <a:schemeClr val="tx1"/>
                </a:solidFill>
                <a:cs typeface="Calibri" pitchFamily="34" charset="0"/>
              </a:rPr>
              <a:t>bersangkutan</a:t>
            </a:r>
            <a:r>
              <a:rPr lang="en-US" sz="1600" kern="0" dirty="0">
                <a:solidFill>
                  <a:schemeClr val="tx1"/>
                </a:solidFill>
                <a:cs typeface="Calibri" pitchFamily="34" charset="0"/>
              </a:rPr>
              <a:t>; dan</a:t>
            </a:r>
          </a:p>
          <a:p>
            <a:pPr>
              <a:defRPr/>
            </a:pPr>
            <a:r>
              <a:rPr lang="en-US" sz="1600" kern="0" dirty="0">
                <a:solidFill>
                  <a:schemeClr val="tx1"/>
                </a:solidFill>
                <a:cs typeface="Calibri" pitchFamily="34" charset="0"/>
              </a:rPr>
              <a:t>3. </a:t>
            </a:r>
            <a:r>
              <a:rPr lang="en-US" sz="1600" kern="0" dirty="0" err="1">
                <a:solidFill>
                  <a:schemeClr val="tx1"/>
                </a:solidFill>
                <a:cs typeface="Calibri" pitchFamily="34" charset="0"/>
              </a:rPr>
              <a:t>disertai</a:t>
            </a:r>
            <a:r>
              <a:rPr lang="en-US" sz="1600" kern="0" dirty="0">
                <a:solidFill>
                  <a:schemeClr val="tx1"/>
                </a:solidFill>
                <a:cs typeface="Calibri" pitchFamily="34" charset="0"/>
              </a:rPr>
              <a:t> </a:t>
            </a:r>
            <a:r>
              <a:rPr lang="en-US" sz="1600" kern="0" dirty="0" err="1">
                <a:solidFill>
                  <a:schemeClr val="tx1"/>
                </a:solidFill>
                <a:cs typeface="Calibri" pitchFamily="34" charset="0"/>
              </a:rPr>
              <a:t>penandatanganan</a:t>
            </a:r>
            <a:r>
              <a:rPr lang="en-US" sz="1600" kern="0" dirty="0">
                <a:solidFill>
                  <a:schemeClr val="tx1"/>
                </a:solidFill>
                <a:cs typeface="Calibri" pitchFamily="34" charset="0"/>
              </a:rPr>
              <a:t>  </a:t>
            </a:r>
            <a:r>
              <a:rPr lang="en-US" sz="1600" kern="0" dirty="0" err="1">
                <a:solidFill>
                  <a:schemeClr val="tx1"/>
                </a:solidFill>
                <a:cs typeface="Calibri" pitchFamily="34" charset="0"/>
              </a:rPr>
              <a:t>berita</a:t>
            </a:r>
            <a:r>
              <a:rPr lang="en-US" sz="1600" kern="0" dirty="0">
                <a:solidFill>
                  <a:schemeClr val="tx1"/>
                </a:solidFill>
                <a:cs typeface="Calibri" pitchFamily="34" charset="0"/>
              </a:rPr>
              <a:t> acara  yang </a:t>
            </a:r>
            <a:r>
              <a:rPr lang="en-US" sz="1600" kern="0" dirty="0" err="1">
                <a:solidFill>
                  <a:schemeClr val="tx1"/>
                </a:solidFill>
                <a:cs typeface="Calibri" pitchFamily="34" charset="0"/>
              </a:rPr>
              <a:t>memuat</a:t>
            </a:r>
            <a:r>
              <a:rPr lang="en-US" sz="1600" kern="0" dirty="0">
                <a:solidFill>
                  <a:schemeClr val="tx1"/>
                </a:solidFill>
                <a:cs typeface="Calibri" pitchFamily="34" charset="0"/>
              </a:rPr>
              <a:t> daftar </a:t>
            </a:r>
            <a:r>
              <a:rPr lang="en-US" sz="1600" kern="0" dirty="0" err="1">
                <a:solidFill>
                  <a:schemeClr val="tx1"/>
                </a:solidFill>
                <a:cs typeface="Calibri" pitchFamily="34" charset="0"/>
              </a:rPr>
              <a:t>arsip</a:t>
            </a:r>
            <a:r>
              <a:rPr lang="en-US" sz="1600" kern="0" dirty="0">
                <a:solidFill>
                  <a:schemeClr val="tx1"/>
                </a:solidFill>
                <a:cs typeface="Calibri" pitchFamily="34" charset="0"/>
              </a:rPr>
              <a:t> yang </a:t>
            </a:r>
            <a:r>
              <a:rPr lang="en-US" sz="1600" kern="0" dirty="0" err="1">
                <a:solidFill>
                  <a:schemeClr val="tx1"/>
                </a:solidFill>
                <a:cs typeface="Calibri" pitchFamily="34" charset="0"/>
              </a:rPr>
              <a:t>dimusnahkan</a:t>
            </a:r>
            <a:r>
              <a:rPr lang="en-US" sz="1600" kern="0" dirty="0">
                <a:solidFill>
                  <a:schemeClr val="tx1"/>
                </a:solidFill>
                <a:cs typeface="Calibri" pitchFamily="34" charset="0"/>
              </a:rPr>
              <a:t>.</a:t>
            </a:r>
          </a:p>
          <a:p>
            <a:pPr>
              <a:defRPr/>
            </a:pPr>
            <a:endParaRPr lang="en-US" sz="2400" kern="0" dirty="0">
              <a:solidFill>
                <a:schemeClr val="tx1"/>
              </a:solidFill>
            </a:endParaRPr>
          </a:p>
        </p:txBody>
      </p:sp>
      <p:sp>
        <p:nvSpPr>
          <p:cNvPr id="8" name="Title 1">
            <a:extLst>
              <a:ext uri="{FF2B5EF4-FFF2-40B4-BE49-F238E27FC236}">
                <a16:creationId xmlns:a16="http://schemas.microsoft.com/office/drawing/2014/main" id="{0147063B-7F12-6E7D-E402-C31D6F3F79E3}"/>
              </a:ext>
            </a:extLst>
          </p:cNvPr>
          <p:cNvSpPr txBox="1">
            <a:spLocks/>
          </p:cNvSpPr>
          <p:nvPr/>
        </p:nvSpPr>
        <p:spPr>
          <a:xfrm>
            <a:off x="330631" y="3375819"/>
            <a:ext cx="3403600" cy="457199"/>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o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en-US" sz="1600" kern="0" dirty="0" err="1">
                <a:cs typeface="Calibri" pitchFamily="34" charset="0"/>
              </a:rPr>
              <a:t>pelaksanaaan</a:t>
            </a:r>
            <a:r>
              <a:rPr lang="en-US" sz="1600" kern="0" dirty="0">
                <a:cs typeface="Calibri" pitchFamily="34" charset="0"/>
              </a:rPr>
              <a:t> </a:t>
            </a:r>
            <a:r>
              <a:rPr lang="en-US" sz="1600" kern="0" dirty="0" err="1">
                <a:cs typeface="Calibri" pitchFamily="34" charset="0"/>
              </a:rPr>
              <a:t>pemusnahan</a:t>
            </a:r>
            <a:r>
              <a:rPr lang="en-US" sz="1600" kern="0" dirty="0">
                <a:cs typeface="Calibri" pitchFamily="34" charset="0"/>
              </a:rPr>
              <a:t>:</a:t>
            </a:r>
            <a:br>
              <a:rPr lang="en-US" sz="1600" kern="0" dirty="0">
                <a:cs typeface="Calibri" pitchFamily="34" charset="0"/>
              </a:rPr>
            </a:br>
            <a:endParaRPr lang="en-US" sz="1600" kern="0" dirty="0"/>
          </a:p>
        </p:txBody>
      </p:sp>
    </p:spTree>
    <p:extLst>
      <p:ext uri="{BB962C8B-B14F-4D97-AF65-F5344CB8AC3E}">
        <p14:creationId xmlns:p14="http://schemas.microsoft.com/office/powerpoint/2010/main" val="999610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546083"/>
            <a:ext cx="4114800" cy="450949"/>
          </a:xfrm>
          <a:solidFill>
            <a:schemeClr val="bg1"/>
          </a:solidFill>
        </p:spPr>
        <p:style>
          <a:lnRef idx="1">
            <a:schemeClr val="accent6"/>
          </a:lnRef>
          <a:fillRef idx="2">
            <a:schemeClr val="accent6"/>
          </a:fillRef>
          <a:effectRef idx="1">
            <a:schemeClr val="accent6"/>
          </a:effectRef>
          <a:fontRef idx="minor">
            <a:schemeClr val="dk1"/>
          </a:fontRef>
        </p:style>
        <p:txBody>
          <a:bodyPr>
            <a:normAutofit fontScale="90000"/>
          </a:bodyPr>
          <a:lstStyle/>
          <a:p>
            <a:pPr defTabSz="608335"/>
            <a:r>
              <a:rPr lang="en-US" altLang="en-US" sz="2133" dirty="0" err="1"/>
              <a:t>Teknik</a:t>
            </a:r>
            <a:r>
              <a:rPr lang="en-US" altLang="en-US" sz="2133" dirty="0"/>
              <a:t> </a:t>
            </a:r>
            <a:r>
              <a:rPr lang="en-US" altLang="en-US" sz="2133" dirty="0" err="1"/>
              <a:t>Pemusnahan</a:t>
            </a:r>
            <a:r>
              <a:rPr lang="en-US" altLang="en-US" sz="2133" dirty="0"/>
              <a:t> </a:t>
            </a:r>
            <a:r>
              <a:rPr lang="en-US" altLang="en-US" sz="2133" dirty="0" err="1"/>
              <a:t>arsip</a:t>
            </a:r>
            <a:endParaRPr lang="en-US" altLang="en-US" sz="2133" dirty="0"/>
          </a:p>
        </p:txBody>
      </p:sp>
      <p:sp>
        <p:nvSpPr>
          <p:cNvPr id="65539" name="AutoShape 3"/>
          <p:cNvSpPr>
            <a:spLocks noChangeArrowheads="1"/>
          </p:cNvSpPr>
          <p:nvPr/>
        </p:nvSpPr>
        <p:spPr bwMode="auto">
          <a:xfrm>
            <a:off x="2590800" y="1371812"/>
            <a:ext cx="1905000" cy="533131"/>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1372" tIns="45684" rIns="91372" bIns="45684" anchor="ctr"/>
          <a:lstStyle/>
          <a:p>
            <a:pPr algn="ctr" defTabSz="914616"/>
            <a:r>
              <a:rPr lang="en-US" altLang="en-US" sz="2400" b="1" dirty="0" err="1">
                <a:latin typeface="Times New Roman" pitchFamily="18" charset="0"/>
              </a:rPr>
              <a:t>Pemeriksaan</a:t>
            </a:r>
            <a:endParaRPr lang="en-US" altLang="en-US" sz="2400" b="1" dirty="0">
              <a:latin typeface="Times New Roman" pitchFamily="18" charset="0"/>
            </a:endParaRPr>
          </a:p>
        </p:txBody>
      </p:sp>
      <p:sp>
        <p:nvSpPr>
          <p:cNvPr id="65540" name="AutoShape 4"/>
          <p:cNvSpPr>
            <a:spLocks noChangeArrowheads="1"/>
          </p:cNvSpPr>
          <p:nvPr/>
        </p:nvSpPr>
        <p:spPr bwMode="auto">
          <a:xfrm>
            <a:off x="3124200" y="1980804"/>
            <a:ext cx="1905000" cy="534185"/>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lIns="91372" tIns="45684" rIns="91372" bIns="45684" anchor="ctr"/>
          <a:lstStyle/>
          <a:p>
            <a:pPr algn="ctr" defTabSz="914616"/>
            <a:r>
              <a:rPr lang="en-US" altLang="en-US" sz="2400" b="1" dirty="0" err="1">
                <a:latin typeface="Times New Roman" pitchFamily="18" charset="0"/>
              </a:rPr>
              <a:t>Pendaftaran</a:t>
            </a:r>
            <a:endParaRPr lang="en-US" altLang="en-US" sz="2400" b="1" dirty="0">
              <a:latin typeface="Times New Roman" pitchFamily="18" charset="0"/>
            </a:endParaRPr>
          </a:p>
        </p:txBody>
      </p:sp>
      <p:sp>
        <p:nvSpPr>
          <p:cNvPr id="65541" name="AutoShape 5"/>
          <p:cNvSpPr>
            <a:spLocks noChangeArrowheads="1"/>
          </p:cNvSpPr>
          <p:nvPr/>
        </p:nvSpPr>
        <p:spPr bwMode="auto">
          <a:xfrm>
            <a:off x="3581400" y="2590847"/>
            <a:ext cx="2514600" cy="610044"/>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none" lIns="91372" tIns="45684" rIns="91372" bIns="45684" anchor="ctr"/>
          <a:lstStyle/>
          <a:p>
            <a:pPr algn="ctr" defTabSz="914616"/>
            <a:r>
              <a:rPr lang="en-US" altLang="en-US" sz="2400" b="1" dirty="0" err="1">
                <a:latin typeface="Times New Roman" pitchFamily="18" charset="0"/>
              </a:rPr>
              <a:t>Pengaturan</a:t>
            </a:r>
            <a:r>
              <a:rPr lang="en-US" altLang="en-US" sz="2400" b="1" dirty="0">
                <a:latin typeface="Times New Roman" pitchFamily="18" charset="0"/>
              </a:rPr>
              <a:t> </a:t>
            </a:r>
            <a:r>
              <a:rPr lang="en-US" altLang="en-US" sz="2400" b="1" dirty="0" err="1">
                <a:latin typeface="Times New Roman" pitchFamily="18" charset="0"/>
              </a:rPr>
              <a:t>fisik</a:t>
            </a:r>
            <a:endParaRPr lang="en-US" altLang="en-US" sz="2400" b="1" dirty="0">
              <a:latin typeface="Times New Roman" pitchFamily="18" charset="0"/>
            </a:endParaRPr>
          </a:p>
        </p:txBody>
      </p:sp>
      <p:sp>
        <p:nvSpPr>
          <p:cNvPr id="65542" name="AutoShape 6"/>
          <p:cNvSpPr>
            <a:spLocks noChangeArrowheads="1"/>
          </p:cNvSpPr>
          <p:nvPr/>
        </p:nvSpPr>
        <p:spPr bwMode="auto">
          <a:xfrm>
            <a:off x="4267200" y="3200893"/>
            <a:ext cx="2590800" cy="533131"/>
          </a:xfrm>
          <a:prstGeom prst="roundRect">
            <a:avLst>
              <a:gd name="adj" fmla="val 16667"/>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91372" tIns="45684" rIns="91372" bIns="45684" anchor="ctr"/>
          <a:lstStyle/>
          <a:p>
            <a:pPr algn="ctr" defTabSz="914616"/>
            <a:r>
              <a:rPr lang="en-US" altLang="en-US" sz="2400" b="1" dirty="0" err="1">
                <a:latin typeface="Times New Roman" pitchFamily="18" charset="0"/>
              </a:rPr>
              <a:t>Persetujuan</a:t>
            </a:r>
            <a:endParaRPr lang="en-US" altLang="en-US" sz="2400" b="1" dirty="0">
              <a:latin typeface="Times New Roman" pitchFamily="18" charset="0"/>
            </a:endParaRPr>
          </a:p>
        </p:txBody>
      </p:sp>
      <p:sp>
        <p:nvSpPr>
          <p:cNvPr id="65543" name="AutoShape 7"/>
          <p:cNvSpPr>
            <a:spLocks noChangeArrowheads="1"/>
          </p:cNvSpPr>
          <p:nvPr/>
        </p:nvSpPr>
        <p:spPr bwMode="auto">
          <a:xfrm>
            <a:off x="4953000" y="3809884"/>
            <a:ext cx="1905000" cy="533131"/>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lIns="91372" tIns="45684" rIns="91372" bIns="45684" anchor="ctr"/>
          <a:lstStyle/>
          <a:p>
            <a:pPr algn="ctr" defTabSz="914616"/>
            <a:r>
              <a:rPr lang="en-US" altLang="en-US" sz="2400" b="1" dirty="0" err="1">
                <a:latin typeface="Times New Roman" pitchFamily="18" charset="0"/>
              </a:rPr>
              <a:t>Pengesahan</a:t>
            </a:r>
            <a:endParaRPr lang="en-US" altLang="en-US" sz="2400" b="1" dirty="0">
              <a:latin typeface="Times New Roman" pitchFamily="18" charset="0"/>
            </a:endParaRPr>
          </a:p>
        </p:txBody>
      </p:sp>
      <p:sp>
        <p:nvSpPr>
          <p:cNvPr id="65544" name="AutoShape 8"/>
          <p:cNvSpPr>
            <a:spLocks noChangeArrowheads="1"/>
          </p:cNvSpPr>
          <p:nvPr/>
        </p:nvSpPr>
        <p:spPr bwMode="auto">
          <a:xfrm>
            <a:off x="5638800" y="4343016"/>
            <a:ext cx="1905000" cy="534185"/>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none" lIns="91372" tIns="45684" rIns="91372" bIns="45684" anchor="ctr"/>
          <a:lstStyle/>
          <a:p>
            <a:pPr algn="ctr" defTabSz="914616"/>
            <a:r>
              <a:rPr lang="en-US" altLang="en-US" sz="2400" b="1" dirty="0" err="1">
                <a:latin typeface="Times New Roman" pitchFamily="18" charset="0"/>
              </a:rPr>
              <a:t>Pelaksanaan</a:t>
            </a:r>
            <a:r>
              <a:rPr lang="en-US" altLang="en-US" sz="2400" b="1" dirty="0">
                <a:latin typeface="Times New Roman" pitchFamily="18" charset="0"/>
              </a:rPr>
              <a:t> </a:t>
            </a:r>
          </a:p>
        </p:txBody>
      </p:sp>
      <p:sp>
        <p:nvSpPr>
          <p:cNvPr id="65545" name="Rectangle 9"/>
          <p:cNvSpPr>
            <a:spLocks noChangeArrowheads="1"/>
          </p:cNvSpPr>
          <p:nvPr/>
        </p:nvSpPr>
        <p:spPr bwMode="auto">
          <a:xfrm>
            <a:off x="7848600" y="2895343"/>
            <a:ext cx="2590800" cy="3200892"/>
          </a:xfrm>
          <a:prstGeom prst="rect">
            <a:avLst/>
          </a:prstGeom>
          <a:solidFill>
            <a:schemeClr val="tx2">
              <a:lumMod val="40000"/>
              <a:lumOff val="60000"/>
            </a:schemeClr>
          </a:solidFill>
          <a:ln>
            <a:headEnd/>
            <a:tailEnd/>
          </a:ln>
        </p:spPr>
        <p:style>
          <a:lnRef idx="1">
            <a:schemeClr val="accent3"/>
          </a:lnRef>
          <a:fillRef idx="3">
            <a:schemeClr val="accent3"/>
          </a:fillRef>
          <a:effectRef idx="2">
            <a:schemeClr val="accent3"/>
          </a:effectRef>
          <a:fontRef idx="minor">
            <a:schemeClr val="lt1"/>
          </a:fontRef>
        </p:style>
        <p:txBody>
          <a:bodyPr wrap="none" lIns="91372" tIns="45684" rIns="91372" bIns="45684" anchor="ctr"/>
          <a:lstStyle/>
          <a:p>
            <a:pPr defTabSz="914616"/>
            <a:r>
              <a:rPr lang="en-US" altLang="en-US" sz="2400" dirty="0">
                <a:latin typeface="Times New Roman" pitchFamily="18" charset="0"/>
              </a:rPr>
              <a:t>1. </a:t>
            </a:r>
            <a:r>
              <a:rPr lang="en-US" altLang="en-US" sz="2400" dirty="0" err="1">
                <a:latin typeface="Times New Roman" pitchFamily="18" charset="0"/>
              </a:rPr>
              <a:t>Berita</a:t>
            </a:r>
            <a:r>
              <a:rPr lang="en-US" altLang="en-US" sz="2400" dirty="0">
                <a:latin typeface="Times New Roman" pitchFamily="18" charset="0"/>
              </a:rPr>
              <a:t> </a:t>
            </a:r>
            <a:r>
              <a:rPr lang="en-US" altLang="en-US" sz="2400" dirty="0" err="1">
                <a:latin typeface="Times New Roman" pitchFamily="18" charset="0"/>
              </a:rPr>
              <a:t>acara</a:t>
            </a:r>
            <a:endParaRPr lang="en-US" altLang="en-US" sz="2400" dirty="0">
              <a:latin typeface="Times New Roman" pitchFamily="18" charset="0"/>
            </a:endParaRPr>
          </a:p>
          <a:p>
            <a:pPr defTabSz="914616"/>
            <a:r>
              <a:rPr lang="en-US" altLang="en-US" sz="2400" dirty="0">
                <a:latin typeface="Times New Roman" pitchFamily="18" charset="0"/>
              </a:rPr>
              <a:t>2. </a:t>
            </a:r>
            <a:r>
              <a:rPr lang="en-US" altLang="en-US" sz="2400" dirty="0" err="1">
                <a:latin typeface="Times New Roman" pitchFamily="18" charset="0"/>
              </a:rPr>
              <a:t>Daftar</a:t>
            </a:r>
            <a:r>
              <a:rPr lang="en-US" altLang="en-US" sz="2400" dirty="0">
                <a:latin typeface="Times New Roman" pitchFamily="18" charset="0"/>
              </a:rPr>
              <a:t> </a:t>
            </a:r>
            <a:r>
              <a:rPr lang="en-US" altLang="en-US" sz="2400" dirty="0" err="1">
                <a:latin typeface="Times New Roman" pitchFamily="18" charset="0"/>
              </a:rPr>
              <a:t>arsip</a:t>
            </a:r>
            <a:endParaRPr lang="en-US" altLang="en-US" sz="2400" dirty="0">
              <a:latin typeface="Times New Roman" pitchFamily="18" charset="0"/>
            </a:endParaRPr>
          </a:p>
          <a:p>
            <a:pPr defTabSz="914616"/>
            <a:r>
              <a:rPr lang="en-US" altLang="en-US" sz="2400" dirty="0">
                <a:latin typeface="Times New Roman" pitchFamily="18" charset="0"/>
              </a:rPr>
              <a:t>3. </a:t>
            </a:r>
            <a:r>
              <a:rPr lang="en-US" altLang="en-US" sz="2400" dirty="0" err="1">
                <a:latin typeface="Times New Roman" pitchFamily="18" charset="0"/>
              </a:rPr>
              <a:t>Dilaksanakan</a:t>
            </a:r>
            <a:r>
              <a:rPr lang="en-US" altLang="en-US" sz="2400" dirty="0">
                <a:latin typeface="Times New Roman" pitchFamily="18" charset="0"/>
              </a:rPr>
              <a:t> </a:t>
            </a:r>
          </a:p>
          <a:p>
            <a:pPr defTabSz="914616"/>
            <a:r>
              <a:rPr lang="en-US" altLang="en-US" sz="2400" dirty="0">
                <a:latin typeface="Times New Roman" pitchFamily="18" charset="0"/>
              </a:rPr>
              <a:t>    </a:t>
            </a:r>
            <a:r>
              <a:rPr lang="en-US" altLang="en-US" sz="2400" dirty="0" err="1">
                <a:latin typeface="Times New Roman" pitchFamily="18" charset="0"/>
              </a:rPr>
              <a:t>secara</a:t>
            </a:r>
            <a:r>
              <a:rPr lang="en-US" altLang="en-US" sz="2400" dirty="0">
                <a:latin typeface="Times New Roman" pitchFamily="18" charset="0"/>
              </a:rPr>
              <a:t> total</a:t>
            </a:r>
          </a:p>
          <a:p>
            <a:pPr defTabSz="914616"/>
            <a:r>
              <a:rPr lang="en-US" altLang="en-US" sz="2400" dirty="0">
                <a:latin typeface="Times New Roman" pitchFamily="18" charset="0"/>
              </a:rPr>
              <a:t>4. </a:t>
            </a:r>
            <a:r>
              <a:rPr lang="en-US" altLang="en-US" sz="2400" dirty="0" err="1">
                <a:latin typeface="Times New Roman" pitchFamily="18" charset="0"/>
              </a:rPr>
              <a:t>Disaksikan</a:t>
            </a:r>
            <a:r>
              <a:rPr lang="en-US" altLang="en-US" sz="2400" dirty="0">
                <a:latin typeface="Times New Roman" pitchFamily="18" charset="0"/>
              </a:rPr>
              <a:t> min.</a:t>
            </a:r>
          </a:p>
          <a:p>
            <a:pPr defTabSz="914616"/>
            <a:r>
              <a:rPr lang="en-US" altLang="en-US" sz="2400" dirty="0">
                <a:latin typeface="Times New Roman" pitchFamily="18" charset="0"/>
              </a:rPr>
              <a:t>    2 </a:t>
            </a:r>
            <a:r>
              <a:rPr lang="en-US" altLang="en-US" sz="2400" dirty="0" err="1">
                <a:latin typeface="Times New Roman" pitchFamily="18" charset="0"/>
              </a:rPr>
              <a:t>pejabat</a:t>
            </a:r>
            <a:r>
              <a:rPr lang="en-US" altLang="en-US" sz="2400" dirty="0">
                <a:latin typeface="Times New Roman" pitchFamily="18" charset="0"/>
              </a:rPr>
              <a:t> </a:t>
            </a:r>
          </a:p>
          <a:p>
            <a:pPr defTabSz="914616"/>
            <a:r>
              <a:rPr lang="en-US" altLang="en-US" sz="2400" dirty="0">
                <a:latin typeface="Times New Roman" pitchFamily="18" charset="0"/>
              </a:rPr>
              <a:t>    </a:t>
            </a:r>
            <a:r>
              <a:rPr lang="en-US" altLang="en-US" sz="2400" dirty="0" err="1">
                <a:latin typeface="Times New Roman" pitchFamily="18" charset="0"/>
              </a:rPr>
              <a:t>bidang</a:t>
            </a:r>
            <a:r>
              <a:rPr lang="en-US" altLang="en-US" sz="2400" dirty="0">
                <a:latin typeface="Times New Roman" pitchFamily="18" charset="0"/>
              </a:rPr>
              <a:t> </a:t>
            </a:r>
            <a:r>
              <a:rPr lang="en-US" altLang="en-US" sz="2400" dirty="0" err="1">
                <a:latin typeface="Times New Roman" pitchFamily="18" charset="0"/>
              </a:rPr>
              <a:t>hukum</a:t>
            </a:r>
            <a:endParaRPr lang="en-US" altLang="en-US" sz="2400" dirty="0">
              <a:latin typeface="Times New Roman" pitchFamily="18" charset="0"/>
            </a:endParaRPr>
          </a:p>
        </p:txBody>
      </p:sp>
      <p:sp>
        <p:nvSpPr>
          <p:cNvPr id="65546" name="Line 10"/>
          <p:cNvSpPr>
            <a:spLocks noChangeShapeType="1"/>
          </p:cNvSpPr>
          <p:nvPr/>
        </p:nvSpPr>
        <p:spPr bwMode="auto">
          <a:xfrm>
            <a:off x="7543800" y="4648563"/>
            <a:ext cx="304800" cy="0"/>
          </a:xfrm>
          <a:prstGeom prst="line">
            <a:avLst/>
          </a:prstGeom>
          <a:noFill/>
          <a:ln w="38100">
            <a:solidFill>
              <a:schemeClr val="tx1"/>
            </a:solidFill>
            <a:round/>
            <a:headEnd/>
            <a:tailEnd type="triangle" w="med" len="med"/>
          </a:ln>
        </p:spPr>
        <p:txBody>
          <a:bodyPr wrap="none" lIns="60835" tIns="30419" rIns="60835" bIns="30419"/>
          <a:lstStyle/>
          <a:p>
            <a:endParaRPr lang="id-ID"/>
          </a:p>
        </p:txBody>
      </p:sp>
      <p:sp>
        <p:nvSpPr>
          <p:cNvPr id="65547" name="Text Box 11"/>
          <p:cNvSpPr txBox="1">
            <a:spLocks noChangeArrowheads="1"/>
          </p:cNvSpPr>
          <p:nvPr/>
        </p:nvSpPr>
        <p:spPr bwMode="auto">
          <a:xfrm>
            <a:off x="5994400" y="1052566"/>
            <a:ext cx="508000" cy="615416"/>
          </a:xfrm>
          <a:prstGeom prst="rect">
            <a:avLst/>
          </a:prstGeom>
          <a:noFill/>
          <a:ln w="9525">
            <a:noFill/>
            <a:miter lim="800000"/>
            <a:headEnd/>
            <a:tailEnd/>
          </a:ln>
        </p:spPr>
        <p:txBody>
          <a:bodyPr lIns="60824" tIns="30412" rIns="60824" bIns="30412">
            <a:spAutoFit/>
          </a:bodyPr>
          <a:lstStyle/>
          <a:p>
            <a:pPr>
              <a:spcBef>
                <a:spcPct val="50000"/>
              </a:spcBef>
            </a:pPr>
            <a:r>
              <a:rPr lang="en-US" altLang="en-US"/>
              <a:t>JRA</a:t>
            </a:r>
          </a:p>
        </p:txBody>
      </p:sp>
      <p:sp>
        <p:nvSpPr>
          <p:cNvPr id="65548" name="Freeform 13"/>
          <p:cNvSpPr>
            <a:spLocks/>
          </p:cNvSpPr>
          <p:nvPr/>
        </p:nvSpPr>
        <p:spPr bwMode="auto">
          <a:xfrm>
            <a:off x="4521200" y="1305433"/>
            <a:ext cx="1727200" cy="354016"/>
          </a:xfrm>
          <a:custGeom>
            <a:avLst/>
            <a:gdLst>
              <a:gd name="T0" fmla="*/ 0 w 1632"/>
              <a:gd name="T1" fmla="*/ 2147483647 h 336"/>
              <a:gd name="T2" fmla="*/ 2147483647 w 1632"/>
              <a:gd name="T3" fmla="*/ 2147483647 h 336"/>
              <a:gd name="T4" fmla="*/ 2147483647 w 1632"/>
              <a:gd name="T5" fmla="*/ 0 h 336"/>
              <a:gd name="T6" fmla="*/ 0 60000 65536"/>
              <a:gd name="T7" fmla="*/ 0 60000 65536"/>
              <a:gd name="T8" fmla="*/ 0 60000 65536"/>
              <a:gd name="T9" fmla="*/ 0 w 1632"/>
              <a:gd name="T10" fmla="*/ 0 h 336"/>
              <a:gd name="T11" fmla="*/ 1632 w 1632"/>
              <a:gd name="T12" fmla="*/ 336 h 336"/>
            </a:gdLst>
            <a:ahLst/>
            <a:cxnLst>
              <a:cxn ang="T6">
                <a:pos x="T0" y="T1"/>
              </a:cxn>
              <a:cxn ang="T7">
                <a:pos x="T2" y="T3"/>
              </a:cxn>
              <a:cxn ang="T8">
                <a:pos x="T4" y="T5"/>
              </a:cxn>
            </a:cxnLst>
            <a:rect l="T9" t="T10" r="T11" b="T12"/>
            <a:pathLst>
              <a:path w="1632" h="336">
                <a:moveTo>
                  <a:pt x="0" y="336"/>
                </a:moveTo>
                <a:lnTo>
                  <a:pt x="1584" y="336"/>
                </a:lnTo>
                <a:lnTo>
                  <a:pt x="1632" y="0"/>
                </a:lnTo>
              </a:path>
            </a:pathLst>
          </a:custGeom>
          <a:noFill/>
          <a:ln w="9525">
            <a:solidFill>
              <a:schemeClr val="tx1"/>
            </a:solidFill>
            <a:round/>
            <a:headEnd/>
            <a:tailEnd type="triangle" w="med" len="med"/>
          </a:ln>
        </p:spPr>
        <p:txBody>
          <a:bodyPr lIns="60835" tIns="30419" rIns="60835" bIns="30419"/>
          <a:lstStyle/>
          <a:p>
            <a:endParaRPr lang="id-ID"/>
          </a:p>
        </p:txBody>
      </p:sp>
      <p:sp>
        <p:nvSpPr>
          <p:cNvPr id="65549" name="Text Box 14"/>
          <p:cNvSpPr txBox="1">
            <a:spLocks noChangeArrowheads="1"/>
          </p:cNvSpPr>
          <p:nvPr/>
        </p:nvSpPr>
        <p:spPr bwMode="auto">
          <a:xfrm>
            <a:off x="2286001" y="4339854"/>
            <a:ext cx="2515094" cy="615416"/>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lIns="60824" tIns="30412" rIns="60824" bIns="30412">
            <a:spAutoFit/>
          </a:bodyPr>
          <a:lstStyle/>
          <a:p>
            <a:r>
              <a:rPr lang="en-US" altLang="en-US" dirty="0" err="1"/>
              <a:t>Persetujuan</a:t>
            </a:r>
            <a:r>
              <a:rPr lang="en-US" altLang="en-US" dirty="0"/>
              <a:t> ANRI</a:t>
            </a:r>
          </a:p>
          <a:p>
            <a:r>
              <a:rPr lang="en-US" altLang="en-US" dirty="0" err="1"/>
              <a:t>Arsip</a:t>
            </a:r>
            <a:r>
              <a:rPr lang="en-US" altLang="en-US" dirty="0"/>
              <a:t> 10 </a:t>
            </a:r>
            <a:r>
              <a:rPr lang="en-US" altLang="en-US" dirty="0" err="1"/>
              <a:t>tahun</a:t>
            </a:r>
            <a:r>
              <a:rPr lang="en-US" altLang="en-US" dirty="0"/>
              <a:t>/ </a:t>
            </a:r>
            <a:r>
              <a:rPr lang="en-US" altLang="en-US" dirty="0" err="1"/>
              <a:t>lebih</a:t>
            </a:r>
            <a:endParaRPr lang="en-US" altLang="en-US" dirty="0"/>
          </a:p>
        </p:txBody>
      </p:sp>
      <p:sp>
        <p:nvSpPr>
          <p:cNvPr id="65550" name="Text Box 15"/>
          <p:cNvSpPr txBox="1">
            <a:spLocks noChangeArrowheads="1"/>
          </p:cNvSpPr>
          <p:nvPr/>
        </p:nvSpPr>
        <p:spPr bwMode="auto">
          <a:xfrm>
            <a:off x="2235200" y="3428474"/>
            <a:ext cx="1371600" cy="33841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60824" tIns="30412" rIns="60824" bIns="30412">
            <a:spAutoFit/>
          </a:bodyPr>
          <a:lstStyle/>
          <a:p>
            <a:r>
              <a:rPr lang="id-ID" altLang="en-US" dirty="0"/>
              <a:t>LKD</a:t>
            </a:r>
            <a:endParaRPr lang="en-US" altLang="en-US" dirty="0"/>
          </a:p>
        </p:txBody>
      </p:sp>
      <p:sp>
        <p:nvSpPr>
          <p:cNvPr id="65551" name="Line 17"/>
          <p:cNvSpPr>
            <a:spLocks noChangeShapeType="1"/>
          </p:cNvSpPr>
          <p:nvPr/>
        </p:nvSpPr>
        <p:spPr bwMode="auto">
          <a:xfrm flipH="1">
            <a:off x="3708400" y="3530675"/>
            <a:ext cx="558800" cy="0"/>
          </a:xfrm>
          <a:prstGeom prst="line">
            <a:avLst/>
          </a:prstGeom>
          <a:noFill/>
          <a:ln w="9525">
            <a:solidFill>
              <a:schemeClr val="tx1"/>
            </a:solidFill>
            <a:round/>
            <a:headEnd/>
            <a:tailEnd type="triangle" w="med" len="med"/>
          </a:ln>
        </p:spPr>
        <p:txBody>
          <a:bodyPr lIns="60835" tIns="30419" rIns="60835" bIns="30419"/>
          <a:lstStyle/>
          <a:p>
            <a:endParaRPr lang="id-ID"/>
          </a:p>
        </p:txBody>
      </p:sp>
      <p:sp>
        <p:nvSpPr>
          <p:cNvPr id="65552" name="Line 18"/>
          <p:cNvSpPr>
            <a:spLocks noChangeShapeType="1"/>
          </p:cNvSpPr>
          <p:nvPr/>
        </p:nvSpPr>
        <p:spPr bwMode="auto">
          <a:xfrm>
            <a:off x="2844800" y="3731915"/>
            <a:ext cx="0" cy="607939"/>
          </a:xfrm>
          <a:prstGeom prst="line">
            <a:avLst/>
          </a:prstGeom>
          <a:noFill/>
          <a:ln w="9525">
            <a:solidFill>
              <a:schemeClr val="tx1"/>
            </a:solidFill>
            <a:round/>
            <a:headEnd/>
            <a:tailEnd type="triangle" w="med" len="med"/>
          </a:ln>
        </p:spPr>
        <p:txBody>
          <a:bodyPr lIns="60835" tIns="30419" rIns="60835" bIns="30419"/>
          <a:lstStyle/>
          <a:p>
            <a:endParaRPr lang="id-ID"/>
          </a:p>
        </p:txBody>
      </p:sp>
      <p:sp>
        <p:nvSpPr>
          <p:cNvPr id="65553" name="Line 19"/>
          <p:cNvSpPr>
            <a:spLocks noChangeShapeType="1"/>
          </p:cNvSpPr>
          <p:nvPr/>
        </p:nvSpPr>
        <p:spPr bwMode="auto">
          <a:xfrm flipV="1">
            <a:off x="2997200" y="3731915"/>
            <a:ext cx="0" cy="607939"/>
          </a:xfrm>
          <a:prstGeom prst="line">
            <a:avLst/>
          </a:prstGeom>
          <a:noFill/>
          <a:ln w="9525">
            <a:solidFill>
              <a:schemeClr val="tx1"/>
            </a:solidFill>
            <a:round/>
            <a:headEnd/>
            <a:tailEnd type="triangle" w="med" len="med"/>
          </a:ln>
        </p:spPr>
        <p:txBody>
          <a:bodyPr lIns="60835" tIns="30419" rIns="60835" bIns="30419"/>
          <a:lstStyle/>
          <a:p>
            <a:endParaRPr lang="id-ID"/>
          </a:p>
        </p:txBody>
      </p:sp>
      <p:sp>
        <p:nvSpPr>
          <p:cNvPr id="65554" name="Line 20"/>
          <p:cNvSpPr>
            <a:spLocks noChangeShapeType="1"/>
          </p:cNvSpPr>
          <p:nvPr/>
        </p:nvSpPr>
        <p:spPr bwMode="auto">
          <a:xfrm>
            <a:off x="3759200" y="3631823"/>
            <a:ext cx="457200" cy="0"/>
          </a:xfrm>
          <a:prstGeom prst="line">
            <a:avLst/>
          </a:prstGeom>
          <a:noFill/>
          <a:ln w="9525">
            <a:solidFill>
              <a:schemeClr val="tx1"/>
            </a:solidFill>
            <a:round/>
            <a:headEnd/>
            <a:tailEnd type="triangle" w="med" len="med"/>
          </a:ln>
        </p:spPr>
        <p:txBody>
          <a:bodyPr lIns="60835" tIns="30419" rIns="60835" bIns="30419"/>
          <a:lstStyle/>
          <a:p>
            <a:endParaRPr lang="id-ID"/>
          </a:p>
        </p:txBody>
      </p:sp>
    </p:spTree>
    <p:extLst>
      <p:ext uri="{BB962C8B-B14F-4D97-AF65-F5344CB8AC3E}">
        <p14:creationId xmlns:p14="http://schemas.microsoft.com/office/powerpoint/2010/main" val="41188458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4194" name="Rectangle 2"/>
          <p:cNvSpPr>
            <a:spLocks noGrp="1" noChangeArrowheads="1"/>
          </p:cNvSpPr>
          <p:nvPr>
            <p:ph type="title" idx="4294967295"/>
          </p:nvPr>
        </p:nvSpPr>
        <p:spPr>
          <a:xfrm>
            <a:off x="2286000" y="823914"/>
            <a:ext cx="7772400" cy="395287"/>
          </a:xfrm>
        </p:spPr>
        <p:txBody>
          <a:bodyPr rtlCol="0">
            <a:normAutofit fontScale="90000"/>
          </a:bodyPr>
          <a:lstStyle/>
          <a:p>
            <a:pPr defTabSz="457189">
              <a:defRPr/>
            </a:pPr>
            <a:r>
              <a:rPr lang="en-US" sz="2000" dirty="0">
                <a:solidFill>
                  <a:schemeClr val="accent2"/>
                </a:solidFill>
                <a:effectLst>
                  <a:outerShdw blurRad="38100" dist="38100" dir="2700000" algn="tl">
                    <a:srgbClr val="000000">
                      <a:alpha val="43137"/>
                    </a:srgbClr>
                  </a:outerShdw>
                </a:effectLst>
              </a:rPr>
              <a:t>BERITA ACARA PEMUSNAHAN ARSIP</a:t>
            </a:r>
          </a:p>
        </p:txBody>
      </p:sp>
      <p:sp>
        <p:nvSpPr>
          <p:cNvPr id="264195" name="Rectangle 3"/>
          <p:cNvSpPr>
            <a:spLocks noGrp="1" noChangeArrowheads="1"/>
          </p:cNvSpPr>
          <p:nvPr>
            <p:ph type="body" idx="4294967295"/>
          </p:nvPr>
        </p:nvSpPr>
        <p:spPr>
          <a:xfrm>
            <a:off x="2286000" y="1447800"/>
            <a:ext cx="7772400" cy="5029200"/>
          </a:xfrm>
        </p:spPr>
        <p:txBody>
          <a:bodyPr rtlCol="0">
            <a:noAutofit/>
          </a:bodyPr>
          <a:lstStyle/>
          <a:p>
            <a:pPr marL="339717" indent="-339717" algn="just" defTabSz="457189">
              <a:lnSpc>
                <a:spcPct val="145000"/>
              </a:lnSpc>
              <a:buClr>
                <a:schemeClr val="accent3"/>
              </a:buClr>
              <a:defRPr/>
            </a:pPr>
            <a:r>
              <a:rPr lang="en-US" sz="1100" dirty="0">
                <a:latin typeface="Arial" pitchFamily="34" charset="0"/>
                <a:cs typeface="Arial" pitchFamily="34" charset="0"/>
              </a:rPr>
              <a:t>	</a:t>
            </a:r>
            <a:r>
              <a:rPr lang="en-US" sz="1100" dirty="0" err="1">
                <a:latin typeface="Arial" pitchFamily="34" charset="0"/>
                <a:cs typeface="Arial" pitchFamily="34" charset="0"/>
              </a:rPr>
              <a:t>Pada</a:t>
            </a:r>
            <a:r>
              <a:rPr lang="en-US" sz="1100" dirty="0">
                <a:latin typeface="Arial" pitchFamily="34" charset="0"/>
                <a:cs typeface="Arial" pitchFamily="34" charset="0"/>
              </a:rPr>
              <a:t> </a:t>
            </a:r>
            <a:r>
              <a:rPr lang="en-US" sz="1100" dirty="0" err="1">
                <a:latin typeface="Arial" pitchFamily="34" charset="0"/>
                <a:cs typeface="Arial" pitchFamily="34" charset="0"/>
              </a:rPr>
              <a:t>hari</a:t>
            </a:r>
            <a:r>
              <a:rPr lang="en-US" sz="1100" dirty="0">
                <a:latin typeface="Arial" pitchFamily="34" charset="0"/>
                <a:cs typeface="Arial" pitchFamily="34" charset="0"/>
              </a:rPr>
              <a:t> </a:t>
            </a:r>
            <a:r>
              <a:rPr lang="en-US" sz="1100" dirty="0" err="1">
                <a:latin typeface="Arial" pitchFamily="34" charset="0"/>
                <a:cs typeface="Arial" pitchFamily="34" charset="0"/>
              </a:rPr>
              <a:t>ini</a:t>
            </a:r>
            <a:r>
              <a:rPr lang="en-US" sz="1100" dirty="0">
                <a:latin typeface="Arial" pitchFamily="34" charset="0"/>
                <a:cs typeface="Arial" pitchFamily="34" charset="0"/>
              </a:rPr>
              <a:t> ….. </a:t>
            </a:r>
            <a:r>
              <a:rPr lang="en-US" sz="1100" dirty="0" err="1">
                <a:latin typeface="Arial" pitchFamily="34" charset="0"/>
                <a:cs typeface="Arial" pitchFamily="34" charset="0"/>
              </a:rPr>
              <a:t>tanggal</a:t>
            </a:r>
            <a:r>
              <a:rPr lang="en-US" sz="1100" dirty="0">
                <a:latin typeface="Arial" pitchFamily="34" charset="0"/>
                <a:cs typeface="Arial" pitchFamily="34" charset="0"/>
              </a:rPr>
              <a:t> …. </a:t>
            </a:r>
            <a:r>
              <a:rPr lang="en-US" sz="1100" dirty="0" err="1">
                <a:latin typeface="Arial" pitchFamily="34" charset="0"/>
                <a:cs typeface="Arial" pitchFamily="34" charset="0"/>
              </a:rPr>
              <a:t>bulan</a:t>
            </a:r>
            <a:r>
              <a:rPr lang="en-US" sz="1100" dirty="0">
                <a:latin typeface="Arial" pitchFamily="34" charset="0"/>
                <a:cs typeface="Arial" pitchFamily="34" charset="0"/>
              </a:rPr>
              <a:t>…. </a:t>
            </a:r>
            <a:r>
              <a:rPr lang="en-US" sz="1100" dirty="0" err="1">
                <a:latin typeface="Arial" pitchFamily="34" charset="0"/>
                <a:cs typeface="Arial" pitchFamily="34" charset="0"/>
              </a:rPr>
              <a:t>tahun</a:t>
            </a:r>
            <a:r>
              <a:rPr lang="en-US" sz="1100" dirty="0">
                <a:latin typeface="Arial" pitchFamily="34" charset="0"/>
                <a:cs typeface="Arial" pitchFamily="34" charset="0"/>
              </a:rPr>
              <a:t>……….. </a:t>
            </a:r>
            <a:r>
              <a:rPr lang="en-US" sz="1100" dirty="0" err="1">
                <a:latin typeface="Arial" pitchFamily="34" charset="0"/>
                <a:cs typeface="Arial" pitchFamily="34" charset="0"/>
              </a:rPr>
              <a:t>dilaksanakan</a:t>
            </a:r>
            <a:r>
              <a:rPr lang="en-US" sz="1100" dirty="0">
                <a:latin typeface="Arial" pitchFamily="34" charset="0"/>
                <a:cs typeface="Arial" pitchFamily="34" charset="0"/>
              </a:rPr>
              <a:t> </a:t>
            </a:r>
            <a:r>
              <a:rPr lang="en-US" sz="1100" dirty="0" err="1">
                <a:latin typeface="Arial" pitchFamily="34" charset="0"/>
                <a:cs typeface="Arial" pitchFamily="34" charset="0"/>
              </a:rPr>
              <a:t>pemusnahan</a:t>
            </a:r>
            <a:r>
              <a:rPr lang="en-US" sz="1100" dirty="0">
                <a:latin typeface="Arial" pitchFamily="34" charset="0"/>
                <a:cs typeface="Arial" pitchFamily="34" charset="0"/>
              </a:rPr>
              <a:t> </a:t>
            </a:r>
            <a:r>
              <a:rPr lang="en-US" sz="1100" dirty="0" err="1">
                <a:latin typeface="Arial" pitchFamily="34" charset="0"/>
                <a:cs typeface="Arial" pitchFamily="34" charset="0"/>
              </a:rPr>
              <a:t>arsip</a:t>
            </a:r>
            <a:r>
              <a:rPr lang="en-US" sz="1100" dirty="0">
                <a:latin typeface="Arial" pitchFamily="34" charset="0"/>
                <a:cs typeface="Arial" pitchFamily="34" charset="0"/>
              </a:rPr>
              <a:t> </a:t>
            </a:r>
            <a:r>
              <a:rPr lang="en-US" sz="1100" dirty="0" err="1">
                <a:latin typeface="Arial" pitchFamily="34" charset="0"/>
                <a:cs typeface="Arial" pitchFamily="34" charset="0"/>
              </a:rPr>
              <a:t>sebanyak</a:t>
            </a:r>
            <a:r>
              <a:rPr lang="en-US" sz="1100" dirty="0">
                <a:latin typeface="Arial" pitchFamily="34" charset="0"/>
                <a:cs typeface="Arial" pitchFamily="34" charset="0"/>
              </a:rPr>
              <a:t> …… </a:t>
            </a:r>
            <a:r>
              <a:rPr lang="en-US" sz="1100" dirty="0" err="1">
                <a:latin typeface="Arial" pitchFamily="34" charset="0"/>
                <a:cs typeface="Arial" pitchFamily="34" charset="0"/>
              </a:rPr>
              <a:t>sesuai</a:t>
            </a:r>
            <a:r>
              <a:rPr lang="en-US" sz="1100" dirty="0">
                <a:latin typeface="Arial" pitchFamily="34" charset="0"/>
                <a:cs typeface="Arial" pitchFamily="34" charset="0"/>
              </a:rPr>
              <a:t> </a:t>
            </a:r>
            <a:r>
              <a:rPr lang="en-US" sz="1100" dirty="0" err="1">
                <a:latin typeface="Arial" pitchFamily="34" charset="0"/>
                <a:cs typeface="Arial" pitchFamily="34" charset="0"/>
              </a:rPr>
              <a:t>daftar</a:t>
            </a:r>
            <a:r>
              <a:rPr lang="en-US" sz="1100" dirty="0">
                <a:latin typeface="Arial" pitchFamily="34" charset="0"/>
                <a:cs typeface="Arial" pitchFamily="34" charset="0"/>
              </a:rPr>
              <a:t> </a:t>
            </a:r>
            <a:r>
              <a:rPr lang="en-US" sz="1100" dirty="0" err="1">
                <a:latin typeface="Arial" pitchFamily="34" charset="0"/>
                <a:cs typeface="Arial" pitchFamily="34" charset="0"/>
              </a:rPr>
              <a:t>terlampir</a:t>
            </a:r>
            <a:r>
              <a:rPr lang="en-US" sz="1100" dirty="0">
                <a:latin typeface="Arial" pitchFamily="34" charset="0"/>
                <a:cs typeface="Arial" pitchFamily="34" charset="0"/>
              </a:rPr>
              <a:t> </a:t>
            </a:r>
            <a:r>
              <a:rPr lang="en-US" sz="1100" dirty="0" err="1">
                <a:latin typeface="Arial" pitchFamily="34" charset="0"/>
                <a:cs typeface="Arial" pitchFamily="34" charset="0"/>
              </a:rPr>
              <a:t>berdasarkan</a:t>
            </a:r>
            <a:r>
              <a:rPr lang="en-US" sz="1100" dirty="0">
                <a:latin typeface="Arial" pitchFamily="34" charset="0"/>
                <a:cs typeface="Arial" pitchFamily="34" charset="0"/>
              </a:rPr>
              <a:t> </a:t>
            </a:r>
            <a:r>
              <a:rPr lang="en-US" sz="1100" dirty="0" err="1">
                <a:latin typeface="Arial" pitchFamily="34" charset="0"/>
                <a:cs typeface="Arial" pitchFamily="34" charset="0"/>
              </a:rPr>
              <a:t>Surat</a:t>
            </a:r>
            <a:r>
              <a:rPr lang="en-US" sz="1100" dirty="0">
                <a:latin typeface="Arial" pitchFamily="34" charset="0"/>
                <a:cs typeface="Arial" pitchFamily="34" charset="0"/>
              </a:rPr>
              <a:t> </a:t>
            </a:r>
            <a:r>
              <a:rPr lang="en-US" sz="1100" dirty="0" err="1">
                <a:latin typeface="Arial" pitchFamily="34" charset="0"/>
                <a:cs typeface="Arial" pitchFamily="34" charset="0"/>
              </a:rPr>
              <a:t>Keputusa</a:t>
            </a:r>
            <a:r>
              <a:rPr lang="id-ID" sz="1100" dirty="0">
                <a:latin typeface="Arial" pitchFamily="34" charset="0"/>
                <a:cs typeface="Arial" pitchFamily="34" charset="0"/>
              </a:rPr>
              <a:t>n Menteri/Gubernur/</a:t>
            </a:r>
            <a:r>
              <a:rPr lang="en-US" sz="1100" dirty="0">
                <a:latin typeface="Arial" pitchFamily="34" charset="0"/>
                <a:cs typeface="Arial" pitchFamily="34" charset="0"/>
              </a:rPr>
              <a:t> </a:t>
            </a:r>
            <a:r>
              <a:rPr lang="en-US" sz="1100" dirty="0" err="1">
                <a:latin typeface="Arial" pitchFamily="34" charset="0"/>
                <a:cs typeface="Arial" pitchFamily="34" charset="0"/>
              </a:rPr>
              <a:t>Bupati</a:t>
            </a:r>
            <a:r>
              <a:rPr lang="en-US" sz="1100" dirty="0">
                <a:latin typeface="Arial" pitchFamily="34" charset="0"/>
                <a:cs typeface="Arial" pitchFamily="34" charset="0"/>
              </a:rPr>
              <a:t> </a:t>
            </a:r>
            <a:r>
              <a:rPr lang="id-ID" sz="1100" dirty="0">
                <a:latin typeface="Arial" pitchFamily="34" charset="0"/>
                <a:cs typeface="Arial" pitchFamily="34" charset="0"/>
              </a:rPr>
              <a:t>/walikota </a:t>
            </a:r>
            <a:r>
              <a:rPr lang="en-US" sz="1100" dirty="0" err="1">
                <a:latin typeface="Arial" pitchFamily="34" charset="0"/>
                <a:cs typeface="Arial" pitchFamily="34" charset="0"/>
              </a:rPr>
              <a:t>Nomor</a:t>
            </a:r>
            <a:r>
              <a:rPr lang="en-US" sz="1100" dirty="0">
                <a:latin typeface="Arial" pitchFamily="34" charset="0"/>
                <a:cs typeface="Arial" pitchFamily="34" charset="0"/>
              </a:rPr>
              <a:t>…., </a:t>
            </a:r>
            <a:r>
              <a:rPr lang="en-US" sz="1100" dirty="0" err="1">
                <a:latin typeface="Arial" pitchFamily="34" charset="0"/>
                <a:cs typeface="Arial" pitchFamily="34" charset="0"/>
              </a:rPr>
              <a:t>dengan</a:t>
            </a:r>
            <a:r>
              <a:rPr lang="en-US" sz="1100" dirty="0">
                <a:latin typeface="Arial" pitchFamily="34" charset="0"/>
                <a:cs typeface="Arial" pitchFamily="34" charset="0"/>
              </a:rPr>
              <a:t> </a:t>
            </a:r>
            <a:r>
              <a:rPr lang="en-US" sz="1100" dirty="0" err="1">
                <a:latin typeface="Arial" pitchFamily="34" charset="0"/>
                <a:cs typeface="Arial" pitchFamily="34" charset="0"/>
              </a:rPr>
              <a:t>pertimbangan</a:t>
            </a:r>
            <a:r>
              <a:rPr lang="en-US" sz="1100" dirty="0">
                <a:latin typeface="Arial" pitchFamily="34" charset="0"/>
                <a:cs typeface="Arial" pitchFamily="34" charset="0"/>
              </a:rPr>
              <a:t>:</a:t>
            </a:r>
          </a:p>
          <a:p>
            <a:pPr marL="339717" indent="-339717" algn="just" defTabSz="457189">
              <a:lnSpc>
                <a:spcPct val="145000"/>
              </a:lnSpc>
              <a:buClr>
                <a:schemeClr val="accent3"/>
              </a:buClr>
              <a:defRPr/>
            </a:pPr>
            <a:r>
              <a:rPr lang="en-US" sz="1100" dirty="0">
                <a:latin typeface="Arial" pitchFamily="34" charset="0"/>
                <a:cs typeface="Arial" pitchFamily="34" charset="0"/>
              </a:rPr>
              <a:t>	1. </a:t>
            </a:r>
            <a:r>
              <a:rPr lang="en-US" sz="1100" dirty="0" err="1">
                <a:latin typeface="Arial" pitchFamily="34" charset="0"/>
                <a:cs typeface="Arial" pitchFamily="34" charset="0"/>
              </a:rPr>
              <a:t>Telah</a:t>
            </a:r>
            <a:r>
              <a:rPr lang="en-US" sz="1100" dirty="0">
                <a:latin typeface="Arial" pitchFamily="34" charset="0"/>
                <a:cs typeface="Arial" pitchFamily="34" charset="0"/>
              </a:rPr>
              <a:t> </a:t>
            </a:r>
            <a:r>
              <a:rPr lang="en-US" sz="1100" dirty="0" err="1">
                <a:latin typeface="Arial" pitchFamily="34" charset="0"/>
                <a:cs typeface="Arial" pitchFamily="34" charset="0"/>
              </a:rPr>
              <a:t>melampaui</a:t>
            </a:r>
            <a:r>
              <a:rPr lang="en-US" sz="1100" dirty="0">
                <a:latin typeface="Arial" pitchFamily="34" charset="0"/>
                <a:cs typeface="Arial" pitchFamily="34" charset="0"/>
              </a:rPr>
              <a:t> </a:t>
            </a:r>
            <a:r>
              <a:rPr lang="en-US" sz="1100" dirty="0" err="1">
                <a:latin typeface="Arial" pitchFamily="34" charset="0"/>
                <a:cs typeface="Arial" pitchFamily="34" charset="0"/>
              </a:rPr>
              <a:t>jangka</a:t>
            </a:r>
            <a:r>
              <a:rPr lang="en-US" sz="1100" dirty="0">
                <a:latin typeface="Arial" pitchFamily="34" charset="0"/>
                <a:cs typeface="Arial" pitchFamily="34" charset="0"/>
              </a:rPr>
              <a:t> </a:t>
            </a:r>
            <a:r>
              <a:rPr lang="en-US" sz="1100" dirty="0" err="1">
                <a:latin typeface="Arial" pitchFamily="34" charset="0"/>
                <a:cs typeface="Arial" pitchFamily="34" charset="0"/>
              </a:rPr>
              <a:t>simpan</a:t>
            </a:r>
            <a:r>
              <a:rPr lang="en-US" sz="1100" dirty="0">
                <a:latin typeface="Arial" pitchFamily="34" charset="0"/>
                <a:cs typeface="Arial" pitchFamily="34" charset="0"/>
              </a:rPr>
              <a:t> </a:t>
            </a:r>
            <a:r>
              <a:rPr lang="en-US" sz="1100" dirty="0" err="1">
                <a:latin typeface="Arial" pitchFamily="34" charset="0"/>
                <a:cs typeface="Arial" pitchFamily="34" charset="0"/>
              </a:rPr>
              <a:t>sebagaimana</a:t>
            </a:r>
            <a:r>
              <a:rPr lang="en-US" sz="1100" dirty="0">
                <a:latin typeface="Arial" pitchFamily="34" charset="0"/>
                <a:cs typeface="Arial" pitchFamily="34" charset="0"/>
              </a:rPr>
              <a:t> </a:t>
            </a:r>
            <a:r>
              <a:rPr lang="en-US" sz="1100" dirty="0" err="1">
                <a:latin typeface="Arial" pitchFamily="34" charset="0"/>
                <a:cs typeface="Arial" pitchFamily="34" charset="0"/>
              </a:rPr>
              <a:t>diatur</a:t>
            </a:r>
            <a:r>
              <a:rPr lang="en-US" sz="1100" dirty="0">
                <a:latin typeface="Arial" pitchFamily="34" charset="0"/>
                <a:cs typeface="Arial" pitchFamily="34" charset="0"/>
              </a:rPr>
              <a:t> </a:t>
            </a:r>
            <a:r>
              <a:rPr lang="en-US" sz="1100" dirty="0" err="1">
                <a:latin typeface="Arial" pitchFamily="34" charset="0"/>
                <a:cs typeface="Arial" pitchFamily="34" charset="0"/>
              </a:rPr>
              <a:t>dalam</a:t>
            </a:r>
            <a:r>
              <a:rPr lang="en-US" sz="1100" dirty="0">
                <a:latin typeface="Arial" pitchFamily="34" charset="0"/>
                <a:cs typeface="Arial" pitchFamily="34" charset="0"/>
              </a:rPr>
              <a:t> </a:t>
            </a:r>
            <a:r>
              <a:rPr lang="en-US" sz="1100" dirty="0" err="1">
                <a:latin typeface="Arial" pitchFamily="34" charset="0"/>
                <a:cs typeface="Arial" pitchFamily="34" charset="0"/>
              </a:rPr>
              <a:t>Jadwal</a:t>
            </a:r>
            <a:r>
              <a:rPr lang="en-US" sz="1100" dirty="0">
                <a:latin typeface="Arial" pitchFamily="34" charset="0"/>
                <a:cs typeface="Arial" pitchFamily="34" charset="0"/>
              </a:rPr>
              <a:t> </a:t>
            </a:r>
            <a:r>
              <a:rPr lang="en-US" sz="1100" dirty="0" err="1">
                <a:latin typeface="Arial" pitchFamily="34" charset="0"/>
                <a:cs typeface="Arial" pitchFamily="34" charset="0"/>
              </a:rPr>
              <a:t>Retensi</a:t>
            </a:r>
            <a:r>
              <a:rPr lang="en-US" sz="1100" dirty="0">
                <a:latin typeface="Arial" pitchFamily="34" charset="0"/>
                <a:cs typeface="Arial" pitchFamily="34" charset="0"/>
              </a:rPr>
              <a:t> </a:t>
            </a:r>
            <a:r>
              <a:rPr lang="en-US" sz="1100" dirty="0" err="1">
                <a:latin typeface="Arial" pitchFamily="34" charset="0"/>
                <a:cs typeface="Arial" pitchFamily="34" charset="0"/>
              </a:rPr>
              <a:t>Arsip</a:t>
            </a:r>
            <a:r>
              <a:rPr lang="en-US" sz="1100" dirty="0">
                <a:latin typeface="Arial" pitchFamily="34" charset="0"/>
                <a:cs typeface="Arial" pitchFamily="34" charset="0"/>
              </a:rPr>
              <a:t>;</a:t>
            </a:r>
          </a:p>
          <a:p>
            <a:pPr marL="566724" indent="-566724" algn="just" defTabSz="457189">
              <a:lnSpc>
                <a:spcPct val="145000"/>
              </a:lnSpc>
              <a:buClr>
                <a:schemeClr val="accent3"/>
              </a:buClr>
              <a:tabLst>
                <a:tab pos="231769" algn="l"/>
                <a:tab pos="566724" algn="l"/>
              </a:tabLst>
              <a:defRPr/>
            </a:pPr>
            <a:r>
              <a:rPr lang="en-US" sz="1100" dirty="0">
                <a:latin typeface="Arial" pitchFamily="34" charset="0"/>
                <a:cs typeface="Arial" pitchFamily="34" charset="0"/>
              </a:rPr>
              <a:t>	  2. </a:t>
            </a:r>
            <a:r>
              <a:rPr lang="en-US" sz="1100" dirty="0" err="1">
                <a:latin typeface="Arial" pitchFamily="34" charset="0"/>
                <a:cs typeface="Arial" pitchFamily="34" charset="0"/>
              </a:rPr>
              <a:t>Telah</a:t>
            </a:r>
            <a:r>
              <a:rPr lang="en-US" sz="1100" dirty="0">
                <a:latin typeface="Arial" pitchFamily="34" charset="0"/>
                <a:cs typeface="Arial" pitchFamily="34" charset="0"/>
              </a:rPr>
              <a:t> </a:t>
            </a:r>
            <a:r>
              <a:rPr lang="en-US" sz="1100" dirty="0" err="1">
                <a:latin typeface="Arial" pitchFamily="34" charset="0"/>
                <a:cs typeface="Arial" pitchFamily="34" charset="0"/>
              </a:rPr>
              <a:t>dilakukan</a:t>
            </a:r>
            <a:r>
              <a:rPr lang="en-US" sz="1100" dirty="0">
                <a:latin typeface="Arial" pitchFamily="34" charset="0"/>
                <a:cs typeface="Arial" pitchFamily="34" charset="0"/>
              </a:rPr>
              <a:t> </a:t>
            </a:r>
            <a:r>
              <a:rPr lang="en-US" sz="1100" dirty="0" err="1">
                <a:latin typeface="Arial" pitchFamily="34" charset="0"/>
                <a:cs typeface="Arial" pitchFamily="34" charset="0"/>
              </a:rPr>
              <a:t>penilaian</a:t>
            </a:r>
            <a:r>
              <a:rPr lang="en-US" sz="1100" dirty="0">
                <a:latin typeface="Arial" pitchFamily="34" charset="0"/>
                <a:cs typeface="Arial" pitchFamily="34" charset="0"/>
              </a:rPr>
              <a:t> </a:t>
            </a:r>
            <a:r>
              <a:rPr lang="en-US" sz="1100" dirty="0" err="1">
                <a:latin typeface="Arial" pitchFamily="34" charset="0"/>
                <a:cs typeface="Arial" pitchFamily="34" charset="0"/>
              </a:rPr>
              <a:t>dan</a:t>
            </a:r>
            <a:r>
              <a:rPr lang="en-US" sz="1100" dirty="0">
                <a:latin typeface="Arial" pitchFamily="34" charset="0"/>
                <a:cs typeface="Arial" pitchFamily="34" charset="0"/>
              </a:rPr>
              <a:t> </a:t>
            </a:r>
            <a:r>
              <a:rPr lang="en-US" sz="1100" dirty="0" err="1">
                <a:latin typeface="Arial" pitchFamily="34" charset="0"/>
                <a:cs typeface="Arial" pitchFamily="34" charset="0"/>
              </a:rPr>
              <a:t>dinyatakan</a:t>
            </a:r>
            <a:r>
              <a:rPr lang="en-US" sz="1100" dirty="0">
                <a:latin typeface="Arial" pitchFamily="34" charset="0"/>
                <a:cs typeface="Arial" pitchFamily="34" charset="0"/>
              </a:rPr>
              <a:t> </a:t>
            </a:r>
            <a:r>
              <a:rPr lang="en-US" sz="1100" dirty="0" err="1">
                <a:latin typeface="Arial" pitchFamily="34" charset="0"/>
                <a:cs typeface="Arial" pitchFamily="34" charset="0"/>
              </a:rPr>
              <a:t>bahwa</a:t>
            </a:r>
            <a:r>
              <a:rPr lang="en-US" sz="1100" dirty="0">
                <a:latin typeface="Arial" pitchFamily="34" charset="0"/>
                <a:cs typeface="Arial" pitchFamily="34" charset="0"/>
              </a:rPr>
              <a:t> </a:t>
            </a:r>
            <a:r>
              <a:rPr lang="en-US" sz="1100" dirty="0" err="1">
                <a:latin typeface="Arial" pitchFamily="34" charset="0"/>
                <a:cs typeface="Arial" pitchFamily="34" charset="0"/>
              </a:rPr>
              <a:t>arsip</a:t>
            </a:r>
            <a:r>
              <a:rPr lang="en-US" sz="1100" dirty="0">
                <a:latin typeface="Arial" pitchFamily="34" charset="0"/>
                <a:cs typeface="Arial" pitchFamily="34" charset="0"/>
              </a:rPr>
              <a:t> </a:t>
            </a:r>
            <a:r>
              <a:rPr lang="en-US" sz="1100" dirty="0" err="1">
                <a:latin typeface="Arial" pitchFamily="34" charset="0"/>
                <a:cs typeface="Arial" pitchFamily="34" charset="0"/>
              </a:rPr>
              <a:t>dimaksud</a:t>
            </a:r>
            <a:r>
              <a:rPr lang="en-US" sz="1100" dirty="0">
                <a:latin typeface="Arial" pitchFamily="34" charset="0"/>
                <a:cs typeface="Arial" pitchFamily="34" charset="0"/>
              </a:rPr>
              <a:t> </a:t>
            </a:r>
            <a:r>
              <a:rPr lang="en-US" sz="1100" dirty="0" err="1">
                <a:latin typeface="Arial" pitchFamily="34" charset="0"/>
                <a:cs typeface="Arial" pitchFamily="34" charset="0"/>
              </a:rPr>
              <a:t>sudah</a:t>
            </a:r>
            <a:r>
              <a:rPr lang="en-US" sz="1100" dirty="0">
                <a:latin typeface="Arial" pitchFamily="34" charset="0"/>
                <a:cs typeface="Arial" pitchFamily="34" charset="0"/>
              </a:rPr>
              <a:t> </a:t>
            </a:r>
            <a:r>
              <a:rPr lang="en-US" sz="1100" dirty="0" err="1">
                <a:latin typeface="Arial" pitchFamily="34" charset="0"/>
                <a:cs typeface="Arial" pitchFamily="34" charset="0"/>
              </a:rPr>
              <a:t>tidak</a:t>
            </a:r>
            <a:r>
              <a:rPr lang="en-US" sz="1100" dirty="0">
                <a:latin typeface="Arial" pitchFamily="34" charset="0"/>
                <a:cs typeface="Arial" pitchFamily="34" charset="0"/>
              </a:rPr>
              <a:t> </a:t>
            </a:r>
            <a:r>
              <a:rPr lang="en-US" sz="1100" dirty="0" err="1">
                <a:latin typeface="Arial" pitchFamily="34" charset="0"/>
                <a:cs typeface="Arial" pitchFamily="34" charset="0"/>
              </a:rPr>
              <a:t>bernilaiguna</a:t>
            </a:r>
            <a:r>
              <a:rPr lang="en-US" sz="1100" dirty="0">
                <a:latin typeface="Arial" pitchFamily="34" charset="0"/>
                <a:cs typeface="Arial" pitchFamily="34" charset="0"/>
              </a:rPr>
              <a:t>     </a:t>
            </a:r>
            <a:r>
              <a:rPr lang="en-US" sz="1100" dirty="0" err="1">
                <a:latin typeface="Arial" pitchFamily="34" charset="0"/>
                <a:cs typeface="Arial" pitchFamily="34" charset="0"/>
              </a:rPr>
              <a:t>lagi</a:t>
            </a:r>
            <a:r>
              <a:rPr lang="en-US" sz="1100" dirty="0">
                <a:latin typeface="Arial" pitchFamily="34" charset="0"/>
                <a:cs typeface="Arial" pitchFamily="34" charset="0"/>
              </a:rPr>
              <a:t>, </a:t>
            </a:r>
            <a:r>
              <a:rPr lang="en-US" sz="1100" dirty="0" err="1">
                <a:latin typeface="Arial" pitchFamily="34" charset="0"/>
                <a:cs typeface="Arial" pitchFamily="34" charset="0"/>
              </a:rPr>
              <a:t>tidak</a:t>
            </a:r>
            <a:r>
              <a:rPr lang="en-US" sz="1100" dirty="0">
                <a:latin typeface="Arial" pitchFamily="34" charset="0"/>
                <a:cs typeface="Arial" pitchFamily="34" charset="0"/>
              </a:rPr>
              <a:t> </a:t>
            </a:r>
            <a:r>
              <a:rPr lang="en-US" sz="1100" dirty="0" err="1">
                <a:latin typeface="Arial" pitchFamily="34" charset="0"/>
                <a:cs typeface="Arial" pitchFamily="34" charset="0"/>
              </a:rPr>
              <a:t>berkaitan</a:t>
            </a:r>
            <a:r>
              <a:rPr lang="en-US" sz="1100" dirty="0">
                <a:latin typeface="Arial" pitchFamily="34" charset="0"/>
                <a:cs typeface="Arial" pitchFamily="34" charset="0"/>
              </a:rPr>
              <a:t> </a:t>
            </a:r>
            <a:r>
              <a:rPr lang="en-US" sz="1100" dirty="0" err="1">
                <a:latin typeface="Arial" pitchFamily="34" charset="0"/>
                <a:cs typeface="Arial" pitchFamily="34" charset="0"/>
              </a:rPr>
              <a:t>dengan</a:t>
            </a:r>
            <a:r>
              <a:rPr lang="en-US" sz="1100" dirty="0">
                <a:latin typeface="Arial" pitchFamily="34" charset="0"/>
                <a:cs typeface="Arial" pitchFamily="34" charset="0"/>
              </a:rPr>
              <a:t> </a:t>
            </a:r>
            <a:r>
              <a:rPr lang="en-US" sz="1100" dirty="0" err="1">
                <a:latin typeface="Arial" pitchFamily="34" charset="0"/>
                <a:cs typeface="Arial" pitchFamily="34" charset="0"/>
              </a:rPr>
              <a:t>proses</a:t>
            </a:r>
            <a:r>
              <a:rPr lang="en-US" sz="1100" dirty="0">
                <a:latin typeface="Arial" pitchFamily="34" charset="0"/>
                <a:cs typeface="Arial" pitchFamily="34" charset="0"/>
              </a:rPr>
              <a:t> </a:t>
            </a:r>
            <a:r>
              <a:rPr lang="en-US" sz="1100" dirty="0" err="1">
                <a:latin typeface="Arial" pitchFamily="34" charset="0"/>
                <a:cs typeface="Arial" pitchFamily="34" charset="0"/>
              </a:rPr>
              <a:t>hukum</a:t>
            </a:r>
            <a:r>
              <a:rPr lang="en-US" sz="1100" dirty="0">
                <a:latin typeface="Arial" pitchFamily="34" charset="0"/>
                <a:cs typeface="Arial" pitchFamily="34" charset="0"/>
              </a:rPr>
              <a:t> </a:t>
            </a:r>
            <a:r>
              <a:rPr lang="en-US" sz="1100" dirty="0" err="1">
                <a:latin typeface="Arial" pitchFamily="34" charset="0"/>
                <a:cs typeface="Arial" pitchFamily="34" charset="0"/>
              </a:rPr>
              <a:t>dan</a:t>
            </a:r>
            <a:r>
              <a:rPr lang="en-US" sz="1100" dirty="0">
                <a:latin typeface="Arial" pitchFamily="34" charset="0"/>
                <a:cs typeface="Arial" pitchFamily="34" charset="0"/>
              </a:rPr>
              <a:t> </a:t>
            </a:r>
            <a:r>
              <a:rPr lang="en-US" sz="1100" dirty="0" err="1">
                <a:latin typeface="Arial" pitchFamily="34" charset="0"/>
                <a:cs typeface="Arial" pitchFamily="34" charset="0"/>
              </a:rPr>
              <a:t>tidak</a:t>
            </a:r>
            <a:r>
              <a:rPr lang="en-US" sz="1100" dirty="0">
                <a:latin typeface="Arial" pitchFamily="34" charset="0"/>
                <a:cs typeface="Arial" pitchFamily="34" charset="0"/>
              </a:rPr>
              <a:t> </a:t>
            </a:r>
            <a:r>
              <a:rPr lang="en-US" sz="1100" dirty="0" err="1">
                <a:latin typeface="Arial" pitchFamily="34" charset="0"/>
                <a:cs typeface="Arial" pitchFamily="34" charset="0"/>
              </a:rPr>
              <a:t>bertentangan</a:t>
            </a:r>
            <a:r>
              <a:rPr lang="en-US" sz="1100" dirty="0">
                <a:latin typeface="Arial" pitchFamily="34" charset="0"/>
                <a:cs typeface="Arial" pitchFamily="34" charset="0"/>
              </a:rPr>
              <a:t> </a:t>
            </a:r>
            <a:r>
              <a:rPr lang="en-US" sz="1100" dirty="0" err="1">
                <a:latin typeface="Arial" pitchFamily="34" charset="0"/>
                <a:cs typeface="Arial" pitchFamily="34" charset="0"/>
              </a:rPr>
              <a:t>dengan</a:t>
            </a:r>
            <a:r>
              <a:rPr lang="en-US" sz="1100" dirty="0">
                <a:latin typeface="Arial" pitchFamily="34" charset="0"/>
                <a:cs typeface="Arial" pitchFamily="34" charset="0"/>
              </a:rPr>
              <a:t> </a:t>
            </a:r>
            <a:r>
              <a:rPr lang="en-US" sz="1100" dirty="0" err="1">
                <a:latin typeface="Arial" pitchFamily="34" charset="0"/>
                <a:cs typeface="Arial" pitchFamily="34" charset="0"/>
              </a:rPr>
              <a:t>peraturan</a:t>
            </a:r>
            <a:r>
              <a:rPr lang="en-US" sz="1100" dirty="0">
                <a:latin typeface="Arial" pitchFamily="34" charset="0"/>
                <a:cs typeface="Arial" pitchFamily="34" charset="0"/>
              </a:rPr>
              <a:t> </a:t>
            </a:r>
            <a:r>
              <a:rPr lang="en-US" sz="1100" dirty="0" err="1">
                <a:latin typeface="Arial" pitchFamily="34" charset="0"/>
                <a:cs typeface="Arial" pitchFamily="34" charset="0"/>
              </a:rPr>
              <a:t>perundang-undangan</a:t>
            </a:r>
            <a:r>
              <a:rPr lang="en-US" sz="1100" dirty="0">
                <a:latin typeface="Arial" pitchFamily="34" charset="0"/>
                <a:cs typeface="Arial" pitchFamily="34" charset="0"/>
              </a:rPr>
              <a:t>.</a:t>
            </a:r>
          </a:p>
          <a:p>
            <a:pPr marL="339717" indent="-339717" algn="just" defTabSz="457189">
              <a:lnSpc>
                <a:spcPct val="145000"/>
              </a:lnSpc>
              <a:buClr>
                <a:schemeClr val="accent3"/>
              </a:buClr>
              <a:defRPr/>
            </a:pPr>
            <a:r>
              <a:rPr lang="en-US" sz="1100" dirty="0">
                <a:latin typeface="Arial" pitchFamily="34" charset="0"/>
                <a:cs typeface="Arial" pitchFamily="34" charset="0"/>
              </a:rPr>
              <a:t>	3. </a:t>
            </a:r>
            <a:r>
              <a:rPr lang="en-US" sz="1100" dirty="0" err="1">
                <a:latin typeface="Arial" pitchFamily="34" charset="0"/>
                <a:cs typeface="Arial" pitchFamily="34" charset="0"/>
              </a:rPr>
              <a:t>Telah</a:t>
            </a:r>
            <a:r>
              <a:rPr lang="en-US" sz="1100" dirty="0">
                <a:latin typeface="Arial" pitchFamily="34" charset="0"/>
                <a:cs typeface="Arial" pitchFamily="34" charset="0"/>
              </a:rPr>
              <a:t> </a:t>
            </a:r>
            <a:r>
              <a:rPr lang="en-US" sz="1100" dirty="0" err="1">
                <a:latin typeface="Arial" pitchFamily="34" charset="0"/>
                <a:cs typeface="Arial" pitchFamily="34" charset="0"/>
              </a:rPr>
              <a:t>mendapat</a:t>
            </a:r>
            <a:r>
              <a:rPr lang="en-US" sz="1100" dirty="0">
                <a:latin typeface="Arial" pitchFamily="34" charset="0"/>
                <a:cs typeface="Arial" pitchFamily="34" charset="0"/>
              </a:rPr>
              <a:t> </a:t>
            </a:r>
            <a:r>
              <a:rPr lang="en-US" sz="1100" dirty="0" err="1">
                <a:latin typeface="Arial" pitchFamily="34" charset="0"/>
                <a:cs typeface="Arial" pitchFamily="34" charset="0"/>
              </a:rPr>
              <a:t>persetujuan</a:t>
            </a:r>
            <a:r>
              <a:rPr lang="en-US" sz="1100" dirty="0">
                <a:latin typeface="Arial" pitchFamily="34" charset="0"/>
                <a:cs typeface="Arial" pitchFamily="34" charset="0"/>
              </a:rPr>
              <a:t> </a:t>
            </a:r>
            <a:r>
              <a:rPr lang="en-US" sz="1100" dirty="0" err="1">
                <a:latin typeface="Arial" pitchFamily="34" charset="0"/>
                <a:cs typeface="Arial" pitchFamily="34" charset="0"/>
              </a:rPr>
              <a:t>dari</a:t>
            </a:r>
            <a:r>
              <a:rPr lang="en-US" sz="1100" dirty="0">
                <a:latin typeface="Arial" pitchFamily="34" charset="0"/>
                <a:cs typeface="Arial" pitchFamily="34" charset="0"/>
              </a:rPr>
              <a:t> ….. (</a:t>
            </a:r>
            <a:r>
              <a:rPr lang="en-US" sz="1100" dirty="0" err="1">
                <a:latin typeface="Arial" pitchFamily="34" charset="0"/>
                <a:cs typeface="Arial" pitchFamily="34" charset="0"/>
              </a:rPr>
              <a:t>instansi</a:t>
            </a:r>
            <a:r>
              <a:rPr lang="en-US" sz="1100" dirty="0">
                <a:latin typeface="Arial" pitchFamily="34" charset="0"/>
                <a:cs typeface="Arial" pitchFamily="34" charset="0"/>
              </a:rPr>
              <a:t> </a:t>
            </a:r>
            <a:r>
              <a:rPr lang="en-US" sz="1100" dirty="0" err="1">
                <a:latin typeface="Arial" pitchFamily="34" charset="0"/>
                <a:cs typeface="Arial" pitchFamily="34" charset="0"/>
              </a:rPr>
              <a:t>berwenang</a:t>
            </a:r>
            <a:r>
              <a:rPr lang="en-US" sz="1100" dirty="0">
                <a:latin typeface="Arial" pitchFamily="34" charset="0"/>
                <a:cs typeface="Arial" pitchFamily="34" charset="0"/>
              </a:rPr>
              <a:t>)</a:t>
            </a:r>
          </a:p>
          <a:p>
            <a:pPr marL="339717" indent="-339717" algn="just" defTabSz="457189">
              <a:lnSpc>
                <a:spcPct val="145000"/>
              </a:lnSpc>
              <a:buClr>
                <a:schemeClr val="accent3"/>
              </a:buClr>
              <a:defRPr/>
            </a:pPr>
            <a:r>
              <a:rPr lang="en-US" sz="1100" dirty="0">
                <a:latin typeface="Arial" pitchFamily="34" charset="0"/>
                <a:cs typeface="Arial" pitchFamily="34" charset="0"/>
              </a:rPr>
              <a:t>	</a:t>
            </a:r>
          </a:p>
          <a:p>
            <a:pPr marL="339717" indent="-339717" algn="just" defTabSz="457189">
              <a:lnSpc>
                <a:spcPct val="145000"/>
              </a:lnSpc>
              <a:buClr>
                <a:schemeClr val="accent3"/>
              </a:buClr>
              <a:defRPr/>
            </a:pPr>
            <a:r>
              <a:rPr lang="en-US" sz="1100" dirty="0">
                <a:latin typeface="Arial" pitchFamily="34" charset="0"/>
                <a:cs typeface="Arial" pitchFamily="34" charset="0"/>
              </a:rPr>
              <a:t>	</a:t>
            </a:r>
            <a:r>
              <a:rPr lang="en-US" sz="1100" dirty="0" err="1">
                <a:latin typeface="Arial" pitchFamily="34" charset="0"/>
                <a:cs typeface="Arial" pitchFamily="34" charset="0"/>
              </a:rPr>
              <a:t>Pemusnahan</a:t>
            </a:r>
            <a:r>
              <a:rPr lang="en-US" sz="1100" dirty="0">
                <a:latin typeface="Arial" pitchFamily="34" charset="0"/>
                <a:cs typeface="Arial" pitchFamily="34" charset="0"/>
              </a:rPr>
              <a:t> </a:t>
            </a:r>
            <a:r>
              <a:rPr lang="en-US" sz="1100" dirty="0" err="1">
                <a:latin typeface="Arial" pitchFamily="34" charset="0"/>
                <a:cs typeface="Arial" pitchFamily="34" charset="0"/>
              </a:rPr>
              <a:t>arsip</a:t>
            </a:r>
            <a:r>
              <a:rPr lang="en-US" sz="1100" dirty="0">
                <a:latin typeface="Arial" pitchFamily="34" charset="0"/>
                <a:cs typeface="Arial" pitchFamily="34" charset="0"/>
              </a:rPr>
              <a:t> </a:t>
            </a:r>
            <a:r>
              <a:rPr lang="en-US" sz="1100" dirty="0" err="1">
                <a:latin typeface="Arial" pitchFamily="34" charset="0"/>
                <a:cs typeface="Arial" pitchFamily="34" charset="0"/>
              </a:rPr>
              <a:t>dilaksanakan</a:t>
            </a:r>
            <a:r>
              <a:rPr lang="en-US" sz="1100" dirty="0">
                <a:latin typeface="Arial" pitchFamily="34" charset="0"/>
                <a:cs typeface="Arial" pitchFamily="34" charset="0"/>
              </a:rPr>
              <a:t> </a:t>
            </a:r>
            <a:r>
              <a:rPr lang="en-US" sz="1100" dirty="0" err="1">
                <a:latin typeface="Arial" pitchFamily="34" charset="0"/>
                <a:cs typeface="Arial" pitchFamily="34" charset="0"/>
              </a:rPr>
              <a:t>dengan</a:t>
            </a:r>
            <a:r>
              <a:rPr lang="en-US" sz="1100" dirty="0">
                <a:latin typeface="Arial" pitchFamily="34" charset="0"/>
                <a:cs typeface="Arial" pitchFamily="34" charset="0"/>
              </a:rPr>
              <a:t> </a:t>
            </a:r>
            <a:r>
              <a:rPr lang="en-US" sz="1100" dirty="0" err="1">
                <a:latin typeface="Arial" pitchFamily="34" charset="0"/>
                <a:cs typeface="Arial" pitchFamily="34" charset="0"/>
              </a:rPr>
              <a:t>cara</a:t>
            </a:r>
            <a:r>
              <a:rPr lang="en-US" sz="1100" dirty="0">
                <a:latin typeface="Arial" pitchFamily="34" charset="0"/>
                <a:cs typeface="Arial" pitchFamily="34" charset="0"/>
              </a:rPr>
              <a:t> </a:t>
            </a:r>
            <a:r>
              <a:rPr lang="en-US" sz="1100" dirty="0" err="1">
                <a:latin typeface="Arial" pitchFamily="34" charset="0"/>
                <a:cs typeface="Arial" pitchFamily="34" charset="0"/>
              </a:rPr>
              <a:t>dicacah</a:t>
            </a:r>
            <a:r>
              <a:rPr lang="en-US" sz="1100" dirty="0">
                <a:latin typeface="Arial" pitchFamily="34" charset="0"/>
                <a:cs typeface="Arial" pitchFamily="34" charset="0"/>
              </a:rPr>
              <a:t>/ </a:t>
            </a:r>
            <a:r>
              <a:rPr lang="en-US" sz="1100" dirty="0" err="1">
                <a:latin typeface="Arial" pitchFamily="34" charset="0"/>
                <a:cs typeface="Arial" pitchFamily="34" charset="0"/>
              </a:rPr>
              <a:t>dibubur</a:t>
            </a:r>
            <a:r>
              <a:rPr lang="en-US" sz="1100" dirty="0">
                <a:latin typeface="Arial" pitchFamily="34" charset="0"/>
                <a:cs typeface="Arial" pitchFamily="34" charset="0"/>
              </a:rPr>
              <a:t> (pulp)/ </a:t>
            </a:r>
            <a:r>
              <a:rPr lang="en-US" sz="1100" dirty="0" err="1">
                <a:latin typeface="Arial" pitchFamily="34" charset="0"/>
                <a:cs typeface="Arial" pitchFamily="34" charset="0"/>
              </a:rPr>
              <a:t>dibakar</a:t>
            </a:r>
            <a:r>
              <a:rPr lang="en-US" sz="1100" dirty="0">
                <a:latin typeface="Arial" pitchFamily="34" charset="0"/>
                <a:cs typeface="Arial" pitchFamily="34" charset="0"/>
              </a:rPr>
              <a:t>, </a:t>
            </a:r>
            <a:r>
              <a:rPr lang="en-US" sz="1100" dirty="0" err="1">
                <a:latin typeface="Arial" pitchFamily="34" charset="0"/>
                <a:cs typeface="Arial" pitchFamily="34" charset="0"/>
              </a:rPr>
              <a:t>bertempat</a:t>
            </a:r>
            <a:r>
              <a:rPr lang="en-US" sz="1100" dirty="0">
                <a:latin typeface="Arial" pitchFamily="34" charset="0"/>
                <a:cs typeface="Arial" pitchFamily="34" charset="0"/>
              </a:rPr>
              <a:t> </a:t>
            </a:r>
            <a:r>
              <a:rPr lang="en-US" sz="1100" dirty="0" err="1">
                <a:latin typeface="Arial" pitchFamily="34" charset="0"/>
                <a:cs typeface="Arial" pitchFamily="34" charset="0"/>
              </a:rPr>
              <a:t>di</a:t>
            </a:r>
            <a:r>
              <a:rPr lang="en-US" sz="1100" dirty="0">
                <a:latin typeface="Arial" pitchFamily="34" charset="0"/>
                <a:cs typeface="Arial" pitchFamily="34" charset="0"/>
              </a:rPr>
              <a:t> ……… </a:t>
            </a:r>
            <a:r>
              <a:rPr lang="en-US" sz="1100" dirty="0" err="1">
                <a:latin typeface="Arial" pitchFamily="34" charset="0"/>
                <a:cs typeface="Arial" pitchFamily="34" charset="0"/>
              </a:rPr>
              <a:t>dengan</a:t>
            </a:r>
            <a:r>
              <a:rPr lang="en-US" sz="1100" dirty="0">
                <a:latin typeface="Arial" pitchFamily="34" charset="0"/>
                <a:cs typeface="Arial" pitchFamily="34" charset="0"/>
              </a:rPr>
              <a:t> </a:t>
            </a:r>
            <a:r>
              <a:rPr lang="en-US" sz="1100" dirty="0" err="1">
                <a:latin typeface="Arial" pitchFamily="34" charset="0"/>
                <a:cs typeface="Arial" pitchFamily="34" charset="0"/>
              </a:rPr>
              <a:t>disaksikan</a:t>
            </a:r>
            <a:r>
              <a:rPr lang="en-US" sz="1100" dirty="0">
                <a:latin typeface="Arial" pitchFamily="34" charset="0"/>
                <a:cs typeface="Arial" pitchFamily="34" charset="0"/>
              </a:rPr>
              <a:t> </a:t>
            </a:r>
            <a:r>
              <a:rPr lang="en-US" sz="1100" dirty="0" err="1">
                <a:latin typeface="Arial" pitchFamily="34" charset="0"/>
                <a:cs typeface="Arial" pitchFamily="34" charset="0"/>
              </a:rPr>
              <a:t>oleh</a:t>
            </a:r>
            <a:r>
              <a:rPr lang="en-US" sz="1100" dirty="0">
                <a:latin typeface="Arial" pitchFamily="34" charset="0"/>
                <a:cs typeface="Arial" pitchFamily="34" charset="0"/>
              </a:rPr>
              <a:t>:</a:t>
            </a:r>
          </a:p>
          <a:p>
            <a:pPr marL="339717" indent="-339717" algn="just" defTabSz="457189">
              <a:lnSpc>
                <a:spcPct val="145000"/>
              </a:lnSpc>
              <a:buClr>
                <a:schemeClr val="accent3"/>
              </a:buClr>
              <a:defRPr/>
            </a:pPr>
            <a:r>
              <a:rPr lang="en-US" sz="1100" dirty="0">
                <a:latin typeface="Arial" pitchFamily="34" charset="0"/>
                <a:cs typeface="Arial" pitchFamily="34" charset="0"/>
              </a:rPr>
              <a:t>	1. …..</a:t>
            </a:r>
          </a:p>
          <a:p>
            <a:pPr marL="339717" indent="-339717" algn="just" defTabSz="457189">
              <a:lnSpc>
                <a:spcPct val="145000"/>
              </a:lnSpc>
              <a:buClr>
                <a:schemeClr val="accent3"/>
              </a:buClr>
              <a:defRPr/>
            </a:pPr>
            <a:r>
              <a:rPr lang="en-US" sz="1100" dirty="0">
                <a:latin typeface="Arial" pitchFamily="34" charset="0"/>
                <a:cs typeface="Arial" pitchFamily="34" charset="0"/>
              </a:rPr>
              <a:t>	2. …...</a:t>
            </a:r>
          </a:p>
          <a:p>
            <a:pPr marL="339717" indent="-339717" algn="just" defTabSz="457189">
              <a:lnSpc>
                <a:spcPct val="145000"/>
              </a:lnSpc>
              <a:buClr>
                <a:schemeClr val="accent3"/>
              </a:buClr>
              <a:defRPr/>
            </a:pPr>
            <a:r>
              <a:rPr lang="en-US" sz="1100" dirty="0">
                <a:latin typeface="Arial" pitchFamily="34" charset="0"/>
                <a:cs typeface="Arial" pitchFamily="34" charset="0"/>
              </a:rPr>
              <a:t>	3. ……</a:t>
            </a:r>
          </a:p>
          <a:p>
            <a:pPr marL="339717" indent="-339717" algn="just" defTabSz="457189">
              <a:lnSpc>
                <a:spcPct val="145000"/>
              </a:lnSpc>
              <a:buClr>
                <a:schemeClr val="accent3"/>
              </a:buClr>
              <a:defRPr/>
            </a:pPr>
            <a:r>
              <a:rPr lang="en-US" sz="1100" dirty="0">
                <a:latin typeface="Arial" pitchFamily="34" charset="0"/>
                <a:cs typeface="Arial" pitchFamily="34" charset="0"/>
              </a:rPr>
              <a:t>	</a:t>
            </a:r>
          </a:p>
          <a:p>
            <a:pPr marL="339717" indent="-339717" algn="just" defTabSz="457189">
              <a:lnSpc>
                <a:spcPct val="145000"/>
              </a:lnSpc>
              <a:buClr>
                <a:schemeClr val="accent3"/>
              </a:buClr>
              <a:defRPr/>
            </a:pPr>
            <a:r>
              <a:rPr lang="en-US" sz="1100" dirty="0">
                <a:latin typeface="Arial" pitchFamily="34" charset="0"/>
                <a:cs typeface="Arial" pitchFamily="34" charset="0"/>
              </a:rPr>
              <a:t>	</a:t>
            </a:r>
            <a:r>
              <a:rPr lang="en-US" sz="1100" dirty="0" err="1">
                <a:latin typeface="Arial" pitchFamily="34" charset="0"/>
                <a:cs typeface="Arial" pitchFamily="34" charset="0"/>
              </a:rPr>
              <a:t>Berita</a:t>
            </a:r>
            <a:r>
              <a:rPr lang="en-US" sz="1100" dirty="0">
                <a:latin typeface="Arial" pitchFamily="34" charset="0"/>
                <a:cs typeface="Arial" pitchFamily="34" charset="0"/>
              </a:rPr>
              <a:t> </a:t>
            </a:r>
            <a:r>
              <a:rPr lang="en-US" sz="1100" dirty="0" err="1">
                <a:latin typeface="Arial" pitchFamily="34" charset="0"/>
                <a:cs typeface="Arial" pitchFamily="34" charset="0"/>
              </a:rPr>
              <a:t>Acara</a:t>
            </a:r>
            <a:r>
              <a:rPr lang="en-US" sz="1100" dirty="0">
                <a:latin typeface="Arial" pitchFamily="34" charset="0"/>
                <a:cs typeface="Arial" pitchFamily="34" charset="0"/>
              </a:rPr>
              <a:t> </a:t>
            </a:r>
            <a:r>
              <a:rPr lang="en-US" sz="1100" dirty="0" err="1">
                <a:latin typeface="Arial" pitchFamily="34" charset="0"/>
                <a:cs typeface="Arial" pitchFamily="34" charset="0"/>
              </a:rPr>
              <a:t>ini</a:t>
            </a:r>
            <a:r>
              <a:rPr lang="en-US" sz="1100" dirty="0">
                <a:latin typeface="Arial" pitchFamily="34" charset="0"/>
                <a:cs typeface="Arial" pitchFamily="34" charset="0"/>
              </a:rPr>
              <a:t> </a:t>
            </a:r>
            <a:r>
              <a:rPr lang="en-US" sz="1100" dirty="0" err="1">
                <a:latin typeface="Arial" pitchFamily="34" charset="0"/>
                <a:cs typeface="Arial" pitchFamily="34" charset="0"/>
              </a:rPr>
              <a:t>dibuat</a:t>
            </a:r>
            <a:r>
              <a:rPr lang="en-US" sz="1100" dirty="0">
                <a:latin typeface="Arial" pitchFamily="34" charset="0"/>
                <a:cs typeface="Arial" pitchFamily="34" charset="0"/>
              </a:rPr>
              <a:t> </a:t>
            </a:r>
            <a:r>
              <a:rPr lang="en-US" sz="1100" dirty="0" err="1">
                <a:latin typeface="Arial" pitchFamily="34" charset="0"/>
                <a:cs typeface="Arial" pitchFamily="34" charset="0"/>
              </a:rPr>
              <a:t>rangkap</a:t>
            </a:r>
            <a:r>
              <a:rPr lang="en-US" sz="1100" dirty="0">
                <a:latin typeface="Arial" pitchFamily="34" charset="0"/>
                <a:cs typeface="Arial" pitchFamily="34" charset="0"/>
              </a:rPr>
              <a:t> …. </a:t>
            </a:r>
            <a:r>
              <a:rPr lang="en-US" sz="1100" dirty="0" err="1">
                <a:latin typeface="Arial" pitchFamily="34" charset="0"/>
                <a:cs typeface="Arial" pitchFamily="34" charset="0"/>
              </a:rPr>
              <a:t>masing-masing</a:t>
            </a:r>
            <a:r>
              <a:rPr lang="en-US" sz="1100" dirty="0">
                <a:latin typeface="Arial" pitchFamily="34" charset="0"/>
                <a:cs typeface="Arial" pitchFamily="34" charset="0"/>
              </a:rPr>
              <a:t> </a:t>
            </a:r>
            <a:r>
              <a:rPr lang="en-US" sz="1100" dirty="0" err="1">
                <a:latin typeface="Arial" pitchFamily="34" charset="0"/>
                <a:cs typeface="Arial" pitchFamily="34" charset="0"/>
              </a:rPr>
              <a:t>diperuntukan</a:t>
            </a:r>
            <a:r>
              <a:rPr lang="en-US" sz="1100" dirty="0">
                <a:latin typeface="Arial" pitchFamily="34" charset="0"/>
                <a:cs typeface="Arial" pitchFamily="34" charset="0"/>
              </a:rPr>
              <a:t> </a:t>
            </a:r>
            <a:r>
              <a:rPr lang="en-US" sz="1100" dirty="0" err="1">
                <a:latin typeface="Arial" pitchFamily="34" charset="0"/>
                <a:cs typeface="Arial" pitchFamily="34" charset="0"/>
              </a:rPr>
              <a:t>bagi</a:t>
            </a:r>
            <a:r>
              <a:rPr lang="en-US" sz="1100" dirty="0">
                <a:latin typeface="Arial" pitchFamily="34" charset="0"/>
                <a:cs typeface="Arial" pitchFamily="34" charset="0"/>
              </a:rPr>
              <a:t>: ……</a:t>
            </a:r>
          </a:p>
          <a:p>
            <a:pPr marL="339717" indent="-339717" algn="just" defTabSz="457189">
              <a:lnSpc>
                <a:spcPct val="145000"/>
              </a:lnSpc>
              <a:buClr>
                <a:schemeClr val="accent3"/>
              </a:buClr>
              <a:defRPr/>
            </a:pPr>
            <a:endParaRPr lang="en-US" sz="1100" dirty="0">
              <a:latin typeface="Arial" pitchFamily="34" charset="0"/>
              <a:cs typeface="Arial" pitchFamily="34" charset="0"/>
            </a:endParaRPr>
          </a:p>
          <a:p>
            <a:pPr marL="339717" indent="-339717" algn="just" defTabSz="457189">
              <a:lnSpc>
                <a:spcPct val="145000"/>
              </a:lnSpc>
              <a:buClr>
                <a:schemeClr val="accent3"/>
              </a:buClr>
              <a:defRPr/>
            </a:pPr>
            <a:r>
              <a:rPr lang="en-US" sz="1100" dirty="0">
                <a:latin typeface="Arial" pitchFamily="34" charset="0"/>
                <a:cs typeface="Arial" pitchFamily="34" charset="0"/>
              </a:rPr>
              <a:t>						</a:t>
            </a:r>
            <a:r>
              <a:rPr lang="en-US" sz="1100" dirty="0" err="1">
                <a:latin typeface="Arial" pitchFamily="34" charset="0"/>
                <a:cs typeface="Arial" pitchFamily="34" charset="0"/>
              </a:rPr>
              <a:t>Tempat</a:t>
            </a:r>
            <a:r>
              <a:rPr lang="en-US" sz="1100" dirty="0">
                <a:latin typeface="Arial" pitchFamily="34" charset="0"/>
                <a:cs typeface="Arial" pitchFamily="34" charset="0"/>
              </a:rPr>
              <a:t>, </a:t>
            </a:r>
            <a:r>
              <a:rPr lang="en-US" sz="1100" dirty="0" err="1">
                <a:latin typeface="Arial" pitchFamily="34" charset="0"/>
                <a:cs typeface="Arial" pitchFamily="34" charset="0"/>
              </a:rPr>
              <a:t>tanggal</a:t>
            </a:r>
            <a:r>
              <a:rPr lang="en-US" sz="1100" dirty="0">
                <a:latin typeface="Arial" pitchFamily="34" charset="0"/>
                <a:cs typeface="Arial" pitchFamily="34" charset="0"/>
              </a:rPr>
              <a:t>, </a:t>
            </a:r>
            <a:r>
              <a:rPr lang="en-US" sz="1100" dirty="0" err="1">
                <a:latin typeface="Arial" pitchFamily="34" charset="0"/>
                <a:cs typeface="Arial" pitchFamily="34" charset="0"/>
              </a:rPr>
              <a:t>bulan</a:t>
            </a:r>
            <a:r>
              <a:rPr lang="en-US" sz="1100" dirty="0">
                <a:latin typeface="Arial" pitchFamily="34" charset="0"/>
                <a:cs typeface="Arial" pitchFamily="34" charset="0"/>
              </a:rPr>
              <a:t>, </a:t>
            </a:r>
            <a:r>
              <a:rPr lang="en-US" sz="1100" dirty="0" err="1">
                <a:latin typeface="Arial" pitchFamily="34" charset="0"/>
                <a:cs typeface="Arial" pitchFamily="34" charset="0"/>
              </a:rPr>
              <a:t>tahun</a:t>
            </a:r>
            <a:endParaRPr lang="en-US" sz="1100" dirty="0">
              <a:latin typeface="Arial" pitchFamily="34" charset="0"/>
              <a:cs typeface="Arial" pitchFamily="34" charset="0"/>
            </a:endParaRPr>
          </a:p>
          <a:p>
            <a:pPr marL="339717" indent="-339717" algn="just" defTabSz="457189">
              <a:lnSpc>
                <a:spcPct val="145000"/>
              </a:lnSpc>
              <a:buClr>
                <a:schemeClr val="accent3"/>
              </a:buClr>
              <a:defRPr/>
            </a:pPr>
            <a:r>
              <a:rPr lang="en-US" sz="1100" dirty="0">
                <a:latin typeface="Arial" pitchFamily="34" charset="0"/>
                <a:cs typeface="Arial" pitchFamily="34" charset="0"/>
              </a:rPr>
              <a:t>	             			                              </a:t>
            </a:r>
            <a:r>
              <a:rPr lang="en-US" sz="1100" dirty="0" err="1">
                <a:latin typeface="Arial" pitchFamily="34" charset="0"/>
                <a:cs typeface="Arial" pitchFamily="34" charset="0"/>
              </a:rPr>
              <a:t>Kepala</a:t>
            </a:r>
            <a:r>
              <a:rPr lang="en-US" sz="1100" dirty="0">
                <a:latin typeface="Arial" pitchFamily="34" charset="0"/>
                <a:cs typeface="Arial" pitchFamily="34" charset="0"/>
              </a:rPr>
              <a:t>……</a:t>
            </a:r>
          </a:p>
          <a:p>
            <a:pPr marL="339717" indent="-339717" algn="just" defTabSz="457189">
              <a:lnSpc>
                <a:spcPct val="145000"/>
              </a:lnSpc>
              <a:buClr>
                <a:schemeClr val="accent3"/>
              </a:buClr>
              <a:defRPr/>
            </a:pPr>
            <a:r>
              <a:rPr lang="en-US" sz="1100" dirty="0">
                <a:latin typeface="Arial" pitchFamily="34" charset="0"/>
                <a:cs typeface="Arial" pitchFamily="34" charset="0"/>
              </a:rPr>
              <a:t>						                  ……………</a:t>
            </a:r>
          </a:p>
          <a:p>
            <a:pPr marL="339717" indent="-339717" algn="just" defTabSz="457189">
              <a:lnSpc>
                <a:spcPct val="145000"/>
              </a:lnSpc>
              <a:buClr>
                <a:schemeClr val="accent3"/>
              </a:buClr>
              <a:defRPr/>
            </a:pPr>
            <a:r>
              <a:rPr lang="en-US" sz="1100" dirty="0">
                <a:latin typeface="Arial" pitchFamily="34" charset="0"/>
                <a:cs typeface="Arial" pitchFamily="34" charset="0"/>
              </a:rPr>
              <a:t>	</a:t>
            </a:r>
          </a:p>
          <a:p>
            <a:pPr marL="339717" indent="-339717" algn="just" defTabSz="457189">
              <a:lnSpc>
                <a:spcPct val="145000"/>
              </a:lnSpc>
              <a:buClr>
                <a:schemeClr val="accent3"/>
              </a:buClr>
              <a:defRPr/>
            </a:pPr>
            <a:r>
              <a:rPr lang="en-US" sz="1100" dirty="0">
                <a:latin typeface="Arial" pitchFamily="34" charset="0"/>
                <a:cs typeface="Arial" pitchFamily="34" charset="0"/>
              </a:rPr>
              <a:t>	</a:t>
            </a:r>
          </a:p>
        </p:txBody>
      </p:sp>
      <p:sp>
        <p:nvSpPr>
          <p:cNvPr id="58372" name="Text Box 4"/>
          <p:cNvSpPr txBox="1">
            <a:spLocks noChangeArrowheads="1"/>
          </p:cNvSpPr>
          <p:nvPr/>
        </p:nvSpPr>
        <p:spPr bwMode="auto">
          <a:xfrm>
            <a:off x="2133600" y="914401"/>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id-ID" sz="2400">
              <a:latin typeface="Times New Roman" pitchFamily="18" charset="0"/>
              <a:ea typeface="Arial Unicode MS" pitchFamily="34" charset="-128"/>
              <a:cs typeface="Arial Unicode MS" pitchFamily="34" charset="-128"/>
            </a:endParaRPr>
          </a:p>
        </p:txBody>
      </p:sp>
    </p:spTree>
    <p:extLst>
      <p:ext uri="{BB962C8B-B14F-4D97-AF65-F5344CB8AC3E}">
        <p14:creationId xmlns:p14="http://schemas.microsoft.com/office/powerpoint/2010/main" val="42073188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264194"/>
                                        </p:tgtEl>
                                        <p:attrNameLst>
                                          <p:attrName>style.visibility</p:attrName>
                                        </p:attrNameLst>
                                      </p:cBhvr>
                                      <p:to>
                                        <p:strVal val="visible"/>
                                      </p:to>
                                    </p:set>
                                    <p:anim calcmode="lin" valueType="num">
                                      <p:cBhvr>
                                        <p:cTn id="7" dur="500" fill="hold"/>
                                        <p:tgtEl>
                                          <p:spTgt spid="26419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419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419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4194"/>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nodeType="clickEffect">
                                  <p:stCondLst>
                                    <p:cond delay="0"/>
                                  </p:stCondLst>
                                  <p:childTnLst>
                                    <p:animScale>
                                      <p:cBhvr>
                                        <p:cTn id="14" dur="449" fill="hold">
                                          <p:stCondLst>
                                            <p:cond delay="0"/>
                                          </p:stCondLst>
                                        </p:cTn>
                                        <p:tgtEl>
                                          <p:spTgt spid="264194"/>
                                        </p:tgtEl>
                                      </p:cBhvr>
                                      <p:to x="150000" y="150000"/>
                                    </p:animScale>
                                  </p:childTnLst>
                                </p:cTn>
                              </p:par>
                              <p:par>
                                <p:cTn id="15" presetID="23" presetClass="entr" presetSubtype="16" fill="hold" grpId="0" nodeType="withEffect">
                                  <p:stCondLst>
                                    <p:cond delay="400"/>
                                  </p:stCondLst>
                                  <p:childTnLst>
                                    <p:set>
                                      <p:cBhvr>
                                        <p:cTn id="16" dur="1" fill="hold">
                                          <p:stCondLst>
                                            <p:cond delay="0"/>
                                          </p:stCondLst>
                                        </p:cTn>
                                        <p:tgtEl>
                                          <p:spTgt spid="264195">
                                            <p:txEl>
                                              <p:pRg st="0" end="0"/>
                                            </p:txEl>
                                          </p:spTgt>
                                        </p:tgtEl>
                                        <p:attrNameLst>
                                          <p:attrName>style.visibility</p:attrName>
                                        </p:attrNameLst>
                                      </p:cBhvr>
                                      <p:to>
                                        <p:strVal val="visible"/>
                                      </p:to>
                                    </p:set>
                                    <p:anim calcmode="lin" valueType="num">
                                      <p:cBhvr>
                                        <p:cTn id="17" dur="500" fill="hold"/>
                                        <p:tgtEl>
                                          <p:spTgt spid="26419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64195">
                                            <p:txEl>
                                              <p:pRg st="0" end="0"/>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400"/>
                                  </p:stCondLst>
                                  <p:childTnLst>
                                    <p:set>
                                      <p:cBhvr>
                                        <p:cTn id="20" dur="1" fill="hold">
                                          <p:stCondLst>
                                            <p:cond delay="0"/>
                                          </p:stCondLst>
                                        </p:cTn>
                                        <p:tgtEl>
                                          <p:spTgt spid="264195">
                                            <p:txEl>
                                              <p:pRg st="1" end="1"/>
                                            </p:txEl>
                                          </p:spTgt>
                                        </p:tgtEl>
                                        <p:attrNameLst>
                                          <p:attrName>style.visibility</p:attrName>
                                        </p:attrNameLst>
                                      </p:cBhvr>
                                      <p:to>
                                        <p:strVal val="visible"/>
                                      </p:to>
                                    </p:set>
                                    <p:anim calcmode="lin" valueType="num">
                                      <p:cBhvr>
                                        <p:cTn id="21" dur="500" fill="hold"/>
                                        <p:tgtEl>
                                          <p:spTgt spid="26419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64195">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400"/>
                                  </p:stCondLst>
                                  <p:childTnLst>
                                    <p:set>
                                      <p:cBhvr>
                                        <p:cTn id="24" dur="1" fill="hold">
                                          <p:stCondLst>
                                            <p:cond delay="0"/>
                                          </p:stCondLst>
                                        </p:cTn>
                                        <p:tgtEl>
                                          <p:spTgt spid="264195">
                                            <p:txEl>
                                              <p:pRg st="2" end="2"/>
                                            </p:txEl>
                                          </p:spTgt>
                                        </p:tgtEl>
                                        <p:attrNameLst>
                                          <p:attrName>style.visibility</p:attrName>
                                        </p:attrNameLst>
                                      </p:cBhvr>
                                      <p:to>
                                        <p:strVal val="visible"/>
                                      </p:to>
                                    </p:set>
                                    <p:anim calcmode="lin" valueType="num">
                                      <p:cBhvr>
                                        <p:cTn id="25" dur="500" fill="hold"/>
                                        <p:tgtEl>
                                          <p:spTgt spid="26419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4195">
                                            <p:txEl>
                                              <p:pRg st="2" end="2"/>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400"/>
                                  </p:stCondLst>
                                  <p:childTnLst>
                                    <p:set>
                                      <p:cBhvr>
                                        <p:cTn id="28" dur="1" fill="hold">
                                          <p:stCondLst>
                                            <p:cond delay="0"/>
                                          </p:stCondLst>
                                        </p:cTn>
                                        <p:tgtEl>
                                          <p:spTgt spid="264195">
                                            <p:txEl>
                                              <p:pRg st="3" end="3"/>
                                            </p:txEl>
                                          </p:spTgt>
                                        </p:tgtEl>
                                        <p:attrNameLst>
                                          <p:attrName>style.visibility</p:attrName>
                                        </p:attrNameLst>
                                      </p:cBhvr>
                                      <p:to>
                                        <p:strVal val="visible"/>
                                      </p:to>
                                    </p:set>
                                    <p:anim calcmode="lin" valueType="num">
                                      <p:cBhvr>
                                        <p:cTn id="29" dur="500" fill="hold"/>
                                        <p:tgtEl>
                                          <p:spTgt spid="26419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64195">
                                            <p:txEl>
                                              <p:pRg st="3" end="3"/>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400"/>
                                  </p:stCondLst>
                                  <p:childTnLst>
                                    <p:set>
                                      <p:cBhvr>
                                        <p:cTn id="32" dur="1" fill="hold">
                                          <p:stCondLst>
                                            <p:cond delay="0"/>
                                          </p:stCondLst>
                                        </p:cTn>
                                        <p:tgtEl>
                                          <p:spTgt spid="264195">
                                            <p:txEl>
                                              <p:pRg st="4" end="4"/>
                                            </p:txEl>
                                          </p:spTgt>
                                        </p:tgtEl>
                                        <p:attrNameLst>
                                          <p:attrName>style.visibility</p:attrName>
                                        </p:attrNameLst>
                                      </p:cBhvr>
                                      <p:to>
                                        <p:strVal val="visible"/>
                                      </p:to>
                                    </p:set>
                                    <p:anim calcmode="lin" valueType="num">
                                      <p:cBhvr>
                                        <p:cTn id="33" dur="500" fill="hold"/>
                                        <p:tgtEl>
                                          <p:spTgt spid="26419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64195">
                                            <p:txEl>
                                              <p:pRg st="4" end="4"/>
                                            </p:tx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400"/>
                                  </p:stCondLst>
                                  <p:childTnLst>
                                    <p:set>
                                      <p:cBhvr>
                                        <p:cTn id="36" dur="1" fill="hold">
                                          <p:stCondLst>
                                            <p:cond delay="0"/>
                                          </p:stCondLst>
                                        </p:cTn>
                                        <p:tgtEl>
                                          <p:spTgt spid="264195">
                                            <p:txEl>
                                              <p:pRg st="5" end="5"/>
                                            </p:txEl>
                                          </p:spTgt>
                                        </p:tgtEl>
                                        <p:attrNameLst>
                                          <p:attrName>style.visibility</p:attrName>
                                        </p:attrNameLst>
                                      </p:cBhvr>
                                      <p:to>
                                        <p:strVal val="visible"/>
                                      </p:to>
                                    </p:set>
                                    <p:anim calcmode="lin" valueType="num">
                                      <p:cBhvr>
                                        <p:cTn id="37" dur="500" fill="hold"/>
                                        <p:tgtEl>
                                          <p:spTgt spid="26419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64195">
                                            <p:txEl>
                                              <p:pRg st="5" end="5"/>
                                            </p:txEl>
                                          </p:spTgt>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400"/>
                                  </p:stCondLst>
                                  <p:childTnLst>
                                    <p:set>
                                      <p:cBhvr>
                                        <p:cTn id="40" dur="1" fill="hold">
                                          <p:stCondLst>
                                            <p:cond delay="0"/>
                                          </p:stCondLst>
                                        </p:cTn>
                                        <p:tgtEl>
                                          <p:spTgt spid="264195">
                                            <p:txEl>
                                              <p:pRg st="6" end="6"/>
                                            </p:txEl>
                                          </p:spTgt>
                                        </p:tgtEl>
                                        <p:attrNameLst>
                                          <p:attrName>style.visibility</p:attrName>
                                        </p:attrNameLst>
                                      </p:cBhvr>
                                      <p:to>
                                        <p:strVal val="visible"/>
                                      </p:to>
                                    </p:set>
                                    <p:anim calcmode="lin" valueType="num">
                                      <p:cBhvr>
                                        <p:cTn id="41" dur="500" fill="hold"/>
                                        <p:tgtEl>
                                          <p:spTgt spid="264195">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264195">
                                            <p:txEl>
                                              <p:pRg st="6" end="6"/>
                                            </p:txEl>
                                          </p:spTgt>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400"/>
                                  </p:stCondLst>
                                  <p:childTnLst>
                                    <p:set>
                                      <p:cBhvr>
                                        <p:cTn id="44" dur="1" fill="hold">
                                          <p:stCondLst>
                                            <p:cond delay="0"/>
                                          </p:stCondLst>
                                        </p:cTn>
                                        <p:tgtEl>
                                          <p:spTgt spid="264195">
                                            <p:txEl>
                                              <p:pRg st="7" end="7"/>
                                            </p:txEl>
                                          </p:spTgt>
                                        </p:tgtEl>
                                        <p:attrNameLst>
                                          <p:attrName>style.visibility</p:attrName>
                                        </p:attrNameLst>
                                      </p:cBhvr>
                                      <p:to>
                                        <p:strVal val="visible"/>
                                      </p:to>
                                    </p:set>
                                    <p:anim calcmode="lin" valueType="num">
                                      <p:cBhvr>
                                        <p:cTn id="45" dur="500" fill="hold"/>
                                        <p:tgtEl>
                                          <p:spTgt spid="264195">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264195">
                                            <p:txEl>
                                              <p:pRg st="7" end="7"/>
                                            </p:txEl>
                                          </p:spTgt>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400"/>
                                  </p:stCondLst>
                                  <p:childTnLst>
                                    <p:set>
                                      <p:cBhvr>
                                        <p:cTn id="48" dur="1" fill="hold">
                                          <p:stCondLst>
                                            <p:cond delay="0"/>
                                          </p:stCondLst>
                                        </p:cTn>
                                        <p:tgtEl>
                                          <p:spTgt spid="264195">
                                            <p:txEl>
                                              <p:pRg st="8" end="8"/>
                                            </p:txEl>
                                          </p:spTgt>
                                        </p:tgtEl>
                                        <p:attrNameLst>
                                          <p:attrName>style.visibility</p:attrName>
                                        </p:attrNameLst>
                                      </p:cBhvr>
                                      <p:to>
                                        <p:strVal val="visible"/>
                                      </p:to>
                                    </p:set>
                                    <p:anim calcmode="lin" valueType="num">
                                      <p:cBhvr>
                                        <p:cTn id="49" dur="500" fill="hold"/>
                                        <p:tgtEl>
                                          <p:spTgt spid="264195">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264195">
                                            <p:txEl>
                                              <p:pRg st="8" end="8"/>
                                            </p:txEl>
                                          </p:spTgt>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400"/>
                                  </p:stCondLst>
                                  <p:childTnLst>
                                    <p:set>
                                      <p:cBhvr>
                                        <p:cTn id="52" dur="1" fill="hold">
                                          <p:stCondLst>
                                            <p:cond delay="0"/>
                                          </p:stCondLst>
                                        </p:cTn>
                                        <p:tgtEl>
                                          <p:spTgt spid="264195">
                                            <p:txEl>
                                              <p:pRg st="9" end="9"/>
                                            </p:txEl>
                                          </p:spTgt>
                                        </p:tgtEl>
                                        <p:attrNameLst>
                                          <p:attrName>style.visibility</p:attrName>
                                        </p:attrNameLst>
                                      </p:cBhvr>
                                      <p:to>
                                        <p:strVal val="visible"/>
                                      </p:to>
                                    </p:set>
                                    <p:anim calcmode="lin" valueType="num">
                                      <p:cBhvr>
                                        <p:cTn id="53" dur="500" fill="hold"/>
                                        <p:tgtEl>
                                          <p:spTgt spid="264195">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264195">
                                            <p:txEl>
                                              <p:pRg st="9" end="9"/>
                                            </p:txEl>
                                          </p:spTgt>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400"/>
                                  </p:stCondLst>
                                  <p:childTnLst>
                                    <p:set>
                                      <p:cBhvr>
                                        <p:cTn id="56" dur="1" fill="hold">
                                          <p:stCondLst>
                                            <p:cond delay="0"/>
                                          </p:stCondLst>
                                        </p:cTn>
                                        <p:tgtEl>
                                          <p:spTgt spid="264195">
                                            <p:txEl>
                                              <p:pRg st="10" end="10"/>
                                            </p:txEl>
                                          </p:spTgt>
                                        </p:tgtEl>
                                        <p:attrNameLst>
                                          <p:attrName>style.visibility</p:attrName>
                                        </p:attrNameLst>
                                      </p:cBhvr>
                                      <p:to>
                                        <p:strVal val="visible"/>
                                      </p:to>
                                    </p:set>
                                    <p:anim calcmode="lin" valueType="num">
                                      <p:cBhvr>
                                        <p:cTn id="57" dur="500" fill="hold"/>
                                        <p:tgtEl>
                                          <p:spTgt spid="264195">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264195">
                                            <p:txEl>
                                              <p:pRg st="10" end="10"/>
                                            </p:txEl>
                                          </p:spTgt>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400"/>
                                  </p:stCondLst>
                                  <p:childTnLst>
                                    <p:set>
                                      <p:cBhvr>
                                        <p:cTn id="60" dur="1" fill="hold">
                                          <p:stCondLst>
                                            <p:cond delay="0"/>
                                          </p:stCondLst>
                                        </p:cTn>
                                        <p:tgtEl>
                                          <p:spTgt spid="264195">
                                            <p:txEl>
                                              <p:pRg st="12" end="12"/>
                                            </p:txEl>
                                          </p:spTgt>
                                        </p:tgtEl>
                                        <p:attrNameLst>
                                          <p:attrName>style.visibility</p:attrName>
                                        </p:attrNameLst>
                                      </p:cBhvr>
                                      <p:to>
                                        <p:strVal val="visible"/>
                                      </p:to>
                                    </p:set>
                                    <p:anim calcmode="lin" valueType="num">
                                      <p:cBhvr>
                                        <p:cTn id="61" dur="500" fill="hold"/>
                                        <p:tgtEl>
                                          <p:spTgt spid="264195">
                                            <p:txEl>
                                              <p:pRg st="12" end="12"/>
                                            </p:txEl>
                                          </p:spTgt>
                                        </p:tgtEl>
                                        <p:attrNameLst>
                                          <p:attrName>ppt_w</p:attrName>
                                        </p:attrNameLst>
                                      </p:cBhvr>
                                      <p:tavLst>
                                        <p:tav tm="0">
                                          <p:val>
                                            <p:fltVal val="0"/>
                                          </p:val>
                                        </p:tav>
                                        <p:tav tm="100000">
                                          <p:val>
                                            <p:strVal val="#ppt_w"/>
                                          </p:val>
                                        </p:tav>
                                      </p:tavLst>
                                    </p:anim>
                                    <p:anim calcmode="lin" valueType="num">
                                      <p:cBhvr>
                                        <p:cTn id="62" dur="500" fill="hold"/>
                                        <p:tgtEl>
                                          <p:spTgt spid="264195">
                                            <p:txEl>
                                              <p:pRg st="12" end="12"/>
                                            </p:txEl>
                                          </p:spTgt>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400"/>
                                  </p:stCondLst>
                                  <p:childTnLst>
                                    <p:set>
                                      <p:cBhvr>
                                        <p:cTn id="64" dur="1" fill="hold">
                                          <p:stCondLst>
                                            <p:cond delay="0"/>
                                          </p:stCondLst>
                                        </p:cTn>
                                        <p:tgtEl>
                                          <p:spTgt spid="264195">
                                            <p:txEl>
                                              <p:pRg st="13" end="13"/>
                                            </p:txEl>
                                          </p:spTgt>
                                        </p:tgtEl>
                                        <p:attrNameLst>
                                          <p:attrName>style.visibility</p:attrName>
                                        </p:attrNameLst>
                                      </p:cBhvr>
                                      <p:to>
                                        <p:strVal val="visible"/>
                                      </p:to>
                                    </p:set>
                                    <p:anim calcmode="lin" valueType="num">
                                      <p:cBhvr>
                                        <p:cTn id="65" dur="500" fill="hold"/>
                                        <p:tgtEl>
                                          <p:spTgt spid="264195">
                                            <p:txEl>
                                              <p:pRg st="13" end="13"/>
                                            </p:txEl>
                                          </p:spTgt>
                                        </p:tgtEl>
                                        <p:attrNameLst>
                                          <p:attrName>ppt_w</p:attrName>
                                        </p:attrNameLst>
                                      </p:cBhvr>
                                      <p:tavLst>
                                        <p:tav tm="0">
                                          <p:val>
                                            <p:fltVal val="0"/>
                                          </p:val>
                                        </p:tav>
                                        <p:tav tm="100000">
                                          <p:val>
                                            <p:strVal val="#ppt_w"/>
                                          </p:val>
                                        </p:tav>
                                      </p:tavLst>
                                    </p:anim>
                                    <p:anim calcmode="lin" valueType="num">
                                      <p:cBhvr>
                                        <p:cTn id="66" dur="500" fill="hold"/>
                                        <p:tgtEl>
                                          <p:spTgt spid="264195">
                                            <p:txEl>
                                              <p:pRg st="13" end="13"/>
                                            </p:txEl>
                                          </p:spTgt>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400"/>
                                  </p:stCondLst>
                                  <p:childTnLst>
                                    <p:set>
                                      <p:cBhvr>
                                        <p:cTn id="68" dur="1" fill="hold">
                                          <p:stCondLst>
                                            <p:cond delay="0"/>
                                          </p:stCondLst>
                                        </p:cTn>
                                        <p:tgtEl>
                                          <p:spTgt spid="264195">
                                            <p:txEl>
                                              <p:pRg st="14" end="14"/>
                                            </p:txEl>
                                          </p:spTgt>
                                        </p:tgtEl>
                                        <p:attrNameLst>
                                          <p:attrName>style.visibility</p:attrName>
                                        </p:attrNameLst>
                                      </p:cBhvr>
                                      <p:to>
                                        <p:strVal val="visible"/>
                                      </p:to>
                                    </p:set>
                                    <p:anim calcmode="lin" valueType="num">
                                      <p:cBhvr>
                                        <p:cTn id="69" dur="500" fill="hold"/>
                                        <p:tgtEl>
                                          <p:spTgt spid="264195">
                                            <p:txEl>
                                              <p:pRg st="14" end="14"/>
                                            </p:txEl>
                                          </p:spTgt>
                                        </p:tgtEl>
                                        <p:attrNameLst>
                                          <p:attrName>ppt_w</p:attrName>
                                        </p:attrNameLst>
                                      </p:cBhvr>
                                      <p:tavLst>
                                        <p:tav tm="0">
                                          <p:val>
                                            <p:fltVal val="0"/>
                                          </p:val>
                                        </p:tav>
                                        <p:tav tm="100000">
                                          <p:val>
                                            <p:strVal val="#ppt_w"/>
                                          </p:val>
                                        </p:tav>
                                      </p:tavLst>
                                    </p:anim>
                                    <p:anim calcmode="lin" valueType="num">
                                      <p:cBhvr>
                                        <p:cTn id="70" dur="500" fill="hold"/>
                                        <p:tgtEl>
                                          <p:spTgt spid="264195">
                                            <p:txEl>
                                              <p:pRg st="14" end="14"/>
                                            </p:txEl>
                                          </p:spTgt>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400"/>
                                  </p:stCondLst>
                                  <p:childTnLst>
                                    <p:set>
                                      <p:cBhvr>
                                        <p:cTn id="72" dur="1" fill="hold">
                                          <p:stCondLst>
                                            <p:cond delay="0"/>
                                          </p:stCondLst>
                                        </p:cTn>
                                        <p:tgtEl>
                                          <p:spTgt spid="264195">
                                            <p:txEl>
                                              <p:pRg st="15" end="15"/>
                                            </p:txEl>
                                          </p:spTgt>
                                        </p:tgtEl>
                                        <p:attrNameLst>
                                          <p:attrName>style.visibility</p:attrName>
                                        </p:attrNameLst>
                                      </p:cBhvr>
                                      <p:to>
                                        <p:strVal val="visible"/>
                                      </p:to>
                                    </p:set>
                                    <p:anim calcmode="lin" valueType="num">
                                      <p:cBhvr>
                                        <p:cTn id="73" dur="500" fill="hold"/>
                                        <p:tgtEl>
                                          <p:spTgt spid="264195">
                                            <p:txEl>
                                              <p:pRg st="15" end="15"/>
                                            </p:txEl>
                                          </p:spTgt>
                                        </p:tgtEl>
                                        <p:attrNameLst>
                                          <p:attrName>ppt_w</p:attrName>
                                        </p:attrNameLst>
                                      </p:cBhvr>
                                      <p:tavLst>
                                        <p:tav tm="0">
                                          <p:val>
                                            <p:fltVal val="0"/>
                                          </p:val>
                                        </p:tav>
                                        <p:tav tm="100000">
                                          <p:val>
                                            <p:strVal val="#ppt_w"/>
                                          </p:val>
                                        </p:tav>
                                      </p:tavLst>
                                    </p:anim>
                                    <p:anim calcmode="lin" valueType="num">
                                      <p:cBhvr>
                                        <p:cTn id="74" dur="500" fill="hold"/>
                                        <p:tgtEl>
                                          <p:spTgt spid="264195">
                                            <p:txEl>
                                              <p:pRg st="15" end="15"/>
                                            </p:txEl>
                                          </p:spTgt>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400"/>
                                  </p:stCondLst>
                                  <p:childTnLst>
                                    <p:set>
                                      <p:cBhvr>
                                        <p:cTn id="76" dur="1" fill="hold">
                                          <p:stCondLst>
                                            <p:cond delay="0"/>
                                          </p:stCondLst>
                                        </p:cTn>
                                        <p:tgtEl>
                                          <p:spTgt spid="264195">
                                            <p:txEl>
                                              <p:pRg st="16" end="16"/>
                                            </p:txEl>
                                          </p:spTgt>
                                        </p:tgtEl>
                                        <p:attrNameLst>
                                          <p:attrName>style.visibility</p:attrName>
                                        </p:attrNameLst>
                                      </p:cBhvr>
                                      <p:to>
                                        <p:strVal val="visible"/>
                                      </p:to>
                                    </p:set>
                                    <p:anim calcmode="lin" valueType="num">
                                      <p:cBhvr>
                                        <p:cTn id="77" dur="500" fill="hold"/>
                                        <p:tgtEl>
                                          <p:spTgt spid="264195">
                                            <p:txEl>
                                              <p:pRg st="16" end="16"/>
                                            </p:txEl>
                                          </p:spTgt>
                                        </p:tgtEl>
                                        <p:attrNameLst>
                                          <p:attrName>ppt_w</p:attrName>
                                        </p:attrNameLst>
                                      </p:cBhvr>
                                      <p:tavLst>
                                        <p:tav tm="0">
                                          <p:val>
                                            <p:fltVal val="0"/>
                                          </p:val>
                                        </p:tav>
                                        <p:tav tm="100000">
                                          <p:val>
                                            <p:strVal val="#ppt_w"/>
                                          </p:val>
                                        </p:tav>
                                      </p:tavLst>
                                    </p:anim>
                                    <p:anim calcmode="lin" valueType="num">
                                      <p:cBhvr>
                                        <p:cTn id="78" dur="500" fill="hold"/>
                                        <p:tgtEl>
                                          <p:spTgt spid="264195">
                                            <p:txEl>
                                              <p:pRg st="16" end="16"/>
                                            </p:txEl>
                                          </p:spTgt>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xit" presetSubtype="32" fill="hold" nodeType="clickEffect">
                                  <p:stCondLst>
                                    <p:cond delay="0"/>
                                  </p:stCondLst>
                                  <p:childTnLst>
                                    <p:anim calcmode="lin" valueType="num">
                                      <p:cBhvr>
                                        <p:cTn id="82" dur="500" fill="hold"/>
                                        <p:tgtEl>
                                          <p:spTgt spid="264194"/>
                                        </p:tgtEl>
                                        <p:attrNameLst>
                                          <p:attrName>ppt_w</p:attrName>
                                        </p:attrNameLst>
                                      </p:cBhvr>
                                      <p:tavLst>
                                        <p:tav tm="0">
                                          <p:val>
                                            <p:strVal val="ppt_w"/>
                                          </p:val>
                                        </p:tav>
                                        <p:tav tm="100000">
                                          <p:val>
                                            <p:fltVal val="0"/>
                                          </p:val>
                                        </p:tav>
                                      </p:tavLst>
                                    </p:anim>
                                    <p:anim calcmode="lin" valueType="num">
                                      <p:cBhvr>
                                        <p:cTn id="83" dur="500" fill="hold"/>
                                        <p:tgtEl>
                                          <p:spTgt spid="264194"/>
                                        </p:tgtEl>
                                        <p:attrNameLst>
                                          <p:attrName>ppt_h</p:attrName>
                                        </p:attrNameLst>
                                      </p:cBhvr>
                                      <p:tavLst>
                                        <p:tav tm="0">
                                          <p:val>
                                            <p:strVal val="ppt_h"/>
                                          </p:val>
                                        </p:tav>
                                        <p:tav tm="100000">
                                          <p:val>
                                            <p:fltVal val="0"/>
                                          </p:val>
                                        </p:tav>
                                      </p:tavLst>
                                    </p:anim>
                                    <p:set>
                                      <p:cBhvr>
                                        <p:cTn id="84" dur="1" fill="hold">
                                          <p:stCondLst>
                                            <p:cond delay="499"/>
                                          </p:stCondLst>
                                        </p:cTn>
                                        <p:tgtEl>
                                          <p:spTgt spid="264194"/>
                                        </p:tgtEl>
                                        <p:attrNameLst>
                                          <p:attrName>style.visibility</p:attrName>
                                        </p:attrNameLst>
                                      </p:cBhvr>
                                      <p:to>
                                        <p:strVal val="hidden"/>
                                      </p:to>
                                    </p:set>
                                  </p:childTnLst>
                                </p:cTn>
                              </p:par>
                              <p:par>
                                <p:cTn id="85" presetID="23" presetClass="exit" presetSubtype="32" fill="hold" grpId="1" nodeType="withEffect">
                                  <p:stCondLst>
                                    <p:cond delay="0"/>
                                  </p:stCondLst>
                                  <p:childTnLst>
                                    <p:anim calcmode="lin" valueType="num">
                                      <p:cBhvr>
                                        <p:cTn id="86" dur="500" fill="hold"/>
                                        <p:tgtEl>
                                          <p:spTgt spid="264195">
                                            <p:txEl>
                                              <p:pRg st="0" end="0"/>
                                            </p:txEl>
                                          </p:spTgt>
                                        </p:tgtEl>
                                        <p:attrNameLst>
                                          <p:attrName>ppt_w</p:attrName>
                                        </p:attrNameLst>
                                      </p:cBhvr>
                                      <p:tavLst>
                                        <p:tav tm="0">
                                          <p:val>
                                            <p:strVal val="ppt_w"/>
                                          </p:val>
                                        </p:tav>
                                        <p:tav tm="100000">
                                          <p:val>
                                            <p:fltVal val="0"/>
                                          </p:val>
                                        </p:tav>
                                      </p:tavLst>
                                    </p:anim>
                                    <p:anim calcmode="lin" valueType="num">
                                      <p:cBhvr>
                                        <p:cTn id="87" dur="500" fill="hold"/>
                                        <p:tgtEl>
                                          <p:spTgt spid="264195">
                                            <p:txEl>
                                              <p:pRg st="0" end="0"/>
                                            </p:txEl>
                                          </p:spTgt>
                                        </p:tgtEl>
                                        <p:attrNameLst>
                                          <p:attrName>ppt_h</p:attrName>
                                        </p:attrNameLst>
                                      </p:cBhvr>
                                      <p:tavLst>
                                        <p:tav tm="0">
                                          <p:val>
                                            <p:strVal val="ppt_h"/>
                                          </p:val>
                                        </p:tav>
                                        <p:tav tm="100000">
                                          <p:val>
                                            <p:fltVal val="0"/>
                                          </p:val>
                                        </p:tav>
                                      </p:tavLst>
                                    </p:anim>
                                    <p:set>
                                      <p:cBhvr>
                                        <p:cTn id="88" dur="1" fill="hold">
                                          <p:stCondLst>
                                            <p:cond delay="499"/>
                                          </p:stCondLst>
                                        </p:cTn>
                                        <p:tgtEl>
                                          <p:spTgt spid="264195">
                                            <p:txEl>
                                              <p:pRg st="0" end="0"/>
                                            </p:txEl>
                                          </p:spTgt>
                                        </p:tgtEl>
                                        <p:attrNameLst>
                                          <p:attrName>style.visibility</p:attrName>
                                        </p:attrNameLst>
                                      </p:cBhvr>
                                      <p:to>
                                        <p:strVal val="hidden"/>
                                      </p:to>
                                    </p:set>
                                  </p:childTnLst>
                                </p:cTn>
                              </p:par>
                              <p:par>
                                <p:cTn id="89" presetID="23" presetClass="exit" presetSubtype="32" fill="hold" grpId="1" nodeType="withEffect">
                                  <p:stCondLst>
                                    <p:cond delay="0"/>
                                  </p:stCondLst>
                                  <p:childTnLst>
                                    <p:anim calcmode="lin" valueType="num">
                                      <p:cBhvr>
                                        <p:cTn id="90" dur="500" fill="hold"/>
                                        <p:tgtEl>
                                          <p:spTgt spid="264195">
                                            <p:txEl>
                                              <p:pRg st="1" end="1"/>
                                            </p:txEl>
                                          </p:spTgt>
                                        </p:tgtEl>
                                        <p:attrNameLst>
                                          <p:attrName>ppt_w</p:attrName>
                                        </p:attrNameLst>
                                      </p:cBhvr>
                                      <p:tavLst>
                                        <p:tav tm="0">
                                          <p:val>
                                            <p:strVal val="ppt_w"/>
                                          </p:val>
                                        </p:tav>
                                        <p:tav tm="100000">
                                          <p:val>
                                            <p:fltVal val="0"/>
                                          </p:val>
                                        </p:tav>
                                      </p:tavLst>
                                    </p:anim>
                                    <p:anim calcmode="lin" valueType="num">
                                      <p:cBhvr>
                                        <p:cTn id="91" dur="500" fill="hold"/>
                                        <p:tgtEl>
                                          <p:spTgt spid="264195">
                                            <p:txEl>
                                              <p:pRg st="1" end="1"/>
                                            </p:txEl>
                                          </p:spTgt>
                                        </p:tgtEl>
                                        <p:attrNameLst>
                                          <p:attrName>ppt_h</p:attrName>
                                        </p:attrNameLst>
                                      </p:cBhvr>
                                      <p:tavLst>
                                        <p:tav tm="0">
                                          <p:val>
                                            <p:strVal val="ppt_h"/>
                                          </p:val>
                                        </p:tav>
                                        <p:tav tm="100000">
                                          <p:val>
                                            <p:fltVal val="0"/>
                                          </p:val>
                                        </p:tav>
                                      </p:tavLst>
                                    </p:anim>
                                    <p:set>
                                      <p:cBhvr>
                                        <p:cTn id="92" dur="1" fill="hold">
                                          <p:stCondLst>
                                            <p:cond delay="499"/>
                                          </p:stCondLst>
                                        </p:cTn>
                                        <p:tgtEl>
                                          <p:spTgt spid="264195">
                                            <p:txEl>
                                              <p:pRg st="1" end="1"/>
                                            </p:txEl>
                                          </p:spTgt>
                                        </p:tgtEl>
                                        <p:attrNameLst>
                                          <p:attrName>style.visibility</p:attrName>
                                        </p:attrNameLst>
                                      </p:cBhvr>
                                      <p:to>
                                        <p:strVal val="hidden"/>
                                      </p:to>
                                    </p:set>
                                  </p:childTnLst>
                                </p:cTn>
                              </p:par>
                              <p:par>
                                <p:cTn id="93" presetID="23" presetClass="exit" presetSubtype="32" fill="hold" grpId="1" nodeType="withEffect">
                                  <p:stCondLst>
                                    <p:cond delay="0"/>
                                  </p:stCondLst>
                                  <p:childTnLst>
                                    <p:anim calcmode="lin" valueType="num">
                                      <p:cBhvr>
                                        <p:cTn id="94" dur="500" fill="hold"/>
                                        <p:tgtEl>
                                          <p:spTgt spid="264195">
                                            <p:txEl>
                                              <p:pRg st="2" end="2"/>
                                            </p:txEl>
                                          </p:spTgt>
                                        </p:tgtEl>
                                        <p:attrNameLst>
                                          <p:attrName>ppt_w</p:attrName>
                                        </p:attrNameLst>
                                      </p:cBhvr>
                                      <p:tavLst>
                                        <p:tav tm="0">
                                          <p:val>
                                            <p:strVal val="ppt_w"/>
                                          </p:val>
                                        </p:tav>
                                        <p:tav tm="100000">
                                          <p:val>
                                            <p:fltVal val="0"/>
                                          </p:val>
                                        </p:tav>
                                      </p:tavLst>
                                    </p:anim>
                                    <p:anim calcmode="lin" valueType="num">
                                      <p:cBhvr>
                                        <p:cTn id="95" dur="500" fill="hold"/>
                                        <p:tgtEl>
                                          <p:spTgt spid="264195">
                                            <p:txEl>
                                              <p:pRg st="2" end="2"/>
                                            </p:txEl>
                                          </p:spTgt>
                                        </p:tgtEl>
                                        <p:attrNameLst>
                                          <p:attrName>ppt_h</p:attrName>
                                        </p:attrNameLst>
                                      </p:cBhvr>
                                      <p:tavLst>
                                        <p:tav tm="0">
                                          <p:val>
                                            <p:strVal val="ppt_h"/>
                                          </p:val>
                                        </p:tav>
                                        <p:tav tm="100000">
                                          <p:val>
                                            <p:fltVal val="0"/>
                                          </p:val>
                                        </p:tav>
                                      </p:tavLst>
                                    </p:anim>
                                    <p:set>
                                      <p:cBhvr>
                                        <p:cTn id="96" dur="1" fill="hold">
                                          <p:stCondLst>
                                            <p:cond delay="499"/>
                                          </p:stCondLst>
                                        </p:cTn>
                                        <p:tgtEl>
                                          <p:spTgt spid="264195">
                                            <p:txEl>
                                              <p:pRg st="2" end="2"/>
                                            </p:txEl>
                                          </p:spTgt>
                                        </p:tgtEl>
                                        <p:attrNameLst>
                                          <p:attrName>style.visibility</p:attrName>
                                        </p:attrNameLst>
                                      </p:cBhvr>
                                      <p:to>
                                        <p:strVal val="hidden"/>
                                      </p:to>
                                    </p:set>
                                  </p:childTnLst>
                                </p:cTn>
                              </p:par>
                              <p:par>
                                <p:cTn id="97" presetID="23" presetClass="exit" presetSubtype="32" fill="hold" grpId="1" nodeType="withEffect">
                                  <p:stCondLst>
                                    <p:cond delay="0"/>
                                  </p:stCondLst>
                                  <p:childTnLst>
                                    <p:anim calcmode="lin" valueType="num">
                                      <p:cBhvr>
                                        <p:cTn id="98" dur="500" fill="hold"/>
                                        <p:tgtEl>
                                          <p:spTgt spid="264195">
                                            <p:txEl>
                                              <p:pRg st="3" end="3"/>
                                            </p:txEl>
                                          </p:spTgt>
                                        </p:tgtEl>
                                        <p:attrNameLst>
                                          <p:attrName>ppt_w</p:attrName>
                                        </p:attrNameLst>
                                      </p:cBhvr>
                                      <p:tavLst>
                                        <p:tav tm="0">
                                          <p:val>
                                            <p:strVal val="ppt_w"/>
                                          </p:val>
                                        </p:tav>
                                        <p:tav tm="100000">
                                          <p:val>
                                            <p:fltVal val="0"/>
                                          </p:val>
                                        </p:tav>
                                      </p:tavLst>
                                    </p:anim>
                                    <p:anim calcmode="lin" valueType="num">
                                      <p:cBhvr>
                                        <p:cTn id="99" dur="500" fill="hold"/>
                                        <p:tgtEl>
                                          <p:spTgt spid="264195">
                                            <p:txEl>
                                              <p:pRg st="3" end="3"/>
                                            </p:txEl>
                                          </p:spTgt>
                                        </p:tgtEl>
                                        <p:attrNameLst>
                                          <p:attrName>ppt_h</p:attrName>
                                        </p:attrNameLst>
                                      </p:cBhvr>
                                      <p:tavLst>
                                        <p:tav tm="0">
                                          <p:val>
                                            <p:strVal val="ppt_h"/>
                                          </p:val>
                                        </p:tav>
                                        <p:tav tm="100000">
                                          <p:val>
                                            <p:fltVal val="0"/>
                                          </p:val>
                                        </p:tav>
                                      </p:tavLst>
                                    </p:anim>
                                    <p:set>
                                      <p:cBhvr>
                                        <p:cTn id="100" dur="1" fill="hold">
                                          <p:stCondLst>
                                            <p:cond delay="499"/>
                                          </p:stCondLst>
                                        </p:cTn>
                                        <p:tgtEl>
                                          <p:spTgt spid="264195">
                                            <p:txEl>
                                              <p:pRg st="3" end="3"/>
                                            </p:txEl>
                                          </p:spTgt>
                                        </p:tgtEl>
                                        <p:attrNameLst>
                                          <p:attrName>style.visibility</p:attrName>
                                        </p:attrNameLst>
                                      </p:cBhvr>
                                      <p:to>
                                        <p:strVal val="hidden"/>
                                      </p:to>
                                    </p:set>
                                  </p:childTnLst>
                                </p:cTn>
                              </p:par>
                              <p:par>
                                <p:cTn id="101" presetID="23" presetClass="exit" presetSubtype="32" fill="hold" grpId="1" nodeType="withEffect">
                                  <p:stCondLst>
                                    <p:cond delay="0"/>
                                  </p:stCondLst>
                                  <p:childTnLst>
                                    <p:anim calcmode="lin" valueType="num">
                                      <p:cBhvr>
                                        <p:cTn id="102" dur="500" fill="hold"/>
                                        <p:tgtEl>
                                          <p:spTgt spid="264195">
                                            <p:txEl>
                                              <p:pRg st="4" end="4"/>
                                            </p:txEl>
                                          </p:spTgt>
                                        </p:tgtEl>
                                        <p:attrNameLst>
                                          <p:attrName>ppt_w</p:attrName>
                                        </p:attrNameLst>
                                      </p:cBhvr>
                                      <p:tavLst>
                                        <p:tav tm="0">
                                          <p:val>
                                            <p:strVal val="ppt_w"/>
                                          </p:val>
                                        </p:tav>
                                        <p:tav tm="100000">
                                          <p:val>
                                            <p:fltVal val="0"/>
                                          </p:val>
                                        </p:tav>
                                      </p:tavLst>
                                    </p:anim>
                                    <p:anim calcmode="lin" valueType="num">
                                      <p:cBhvr>
                                        <p:cTn id="103" dur="500" fill="hold"/>
                                        <p:tgtEl>
                                          <p:spTgt spid="264195">
                                            <p:txEl>
                                              <p:pRg st="4" end="4"/>
                                            </p:txEl>
                                          </p:spTgt>
                                        </p:tgtEl>
                                        <p:attrNameLst>
                                          <p:attrName>ppt_h</p:attrName>
                                        </p:attrNameLst>
                                      </p:cBhvr>
                                      <p:tavLst>
                                        <p:tav tm="0">
                                          <p:val>
                                            <p:strVal val="ppt_h"/>
                                          </p:val>
                                        </p:tav>
                                        <p:tav tm="100000">
                                          <p:val>
                                            <p:fltVal val="0"/>
                                          </p:val>
                                        </p:tav>
                                      </p:tavLst>
                                    </p:anim>
                                    <p:set>
                                      <p:cBhvr>
                                        <p:cTn id="104" dur="1" fill="hold">
                                          <p:stCondLst>
                                            <p:cond delay="499"/>
                                          </p:stCondLst>
                                        </p:cTn>
                                        <p:tgtEl>
                                          <p:spTgt spid="264195">
                                            <p:txEl>
                                              <p:pRg st="4" end="4"/>
                                            </p:txEl>
                                          </p:spTgt>
                                        </p:tgtEl>
                                        <p:attrNameLst>
                                          <p:attrName>style.visibility</p:attrName>
                                        </p:attrNameLst>
                                      </p:cBhvr>
                                      <p:to>
                                        <p:strVal val="hidden"/>
                                      </p:to>
                                    </p:set>
                                  </p:childTnLst>
                                </p:cTn>
                              </p:par>
                              <p:par>
                                <p:cTn id="105" presetID="23" presetClass="exit" presetSubtype="32" fill="hold" grpId="1" nodeType="withEffect">
                                  <p:stCondLst>
                                    <p:cond delay="0"/>
                                  </p:stCondLst>
                                  <p:childTnLst>
                                    <p:anim calcmode="lin" valueType="num">
                                      <p:cBhvr>
                                        <p:cTn id="106" dur="500" fill="hold"/>
                                        <p:tgtEl>
                                          <p:spTgt spid="264195">
                                            <p:txEl>
                                              <p:pRg st="5" end="5"/>
                                            </p:txEl>
                                          </p:spTgt>
                                        </p:tgtEl>
                                        <p:attrNameLst>
                                          <p:attrName>ppt_w</p:attrName>
                                        </p:attrNameLst>
                                      </p:cBhvr>
                                      <p:tavLst>
                                        <p:tav tm="0">
                                          <p:val>
                                            <p:strVal val="ppt_w"/>
                                          </p:val>
                                        </p:tav>
                                        <p:tav tm="100000">
                                          <p:val>
                                            <p:fltVal val="0"/>
                                          </p:val>
                                        </p:tav>
                                      </p:tavLst>
                                    </p:anim>
                                    <p:anim calcmode="lin" valueType="num">
                                      <p:cBhvr>
                                        <p:cTn id="107" dur="500" fill="hold"/>
                                        <p:tgtEl>
                                          <p:spTgt spid="264195">
                                            <p:txEl>
                                              <p:pRg st="5" end="5"/>
                                            </p:txEl>
                                          </p:spTgt>
                                        </p:tgtEl>
                                        <p:attrNameLst>
                                          <p:attrName>ppt_h</p:attrName>
                                        </p:attrNameLst>
                                      </p:cBhvr>
                                      <p:tavLst>
                                        <p:tav tm="0">
                                          <p:val>
                                            <p:strVal val="ppt_h"/>
                                          </p:val>
                                        </p:tav>
                                        <p:tav tm="100000">
                                          <p:val>
                                            <p:fltVal val="0"/>
                                          </p:val>
                                        </p:tav>
                                      </p:tavLst>
                                    </p:anim>
                                    <p:set>
                                      <p:cBhvr>
                                        <p:cTn id="108" dur="1" fill="hold">
                                          <p:stCondLst>
                                            <p:cond delay="499"/>
                                          </p:stCondLst>
                                        </p:cTn>
                                        <p:tgtEl>
                                          <p:spTgt spid="264195">
                                            <p:txEl>
                                              <p:pRg st="5" end="5"/>
                                            </p:txEl>
                                          </p:spTgt>
                                        </p:tgtEl>
                                        <p:attrNameLst>
                                          <p:attrName>style.visibility</p:attrName>
                                        </p:attrNameLst>
                                      </p:cBhvr>
                                      <p:to>
                                        <p:strVal val="hidden"/>
                                      </p:to>
                                    </p:set>
                                  </p:childTnLst>
                                </p:cTn>
                              </p:par>
                              <p:par>
                                <p:cTn id="109" presetID="23" presetClass="exit" presetSubtype="32" fill="hold" grpId="1" nodeType="withEffect">
                                  <p:stCondLst>
                                    <p:cond delay="0"/>
                                  </p:stCondLst>
                                  <p:childTnLst>
                                    <p:anim calcmode="lin" valueType="num">
                                      <p:cBhvr>
                                        <p:cTn id="110" dur="500" fill="hold"/>
                                        <p:tgtEl>
                                          <p:spTgt spid="264195">
                                            <p:txEl>
                                              <p:pRg st="6" end="6"/>
                                            </p:txEl>
                                          </p:spTgt>
                                        </p:tgtEl>
                                        <p:attrNameLst>
                                          <p:attrName>ppt_w</p:attrName>
                                        </p:attrNameLst>
                                      </p:cBhvr>
                                      <p:tavLst>
                                        <p:tav tm="0">
                                          <p:val>
                                            <p:strVal val="ppt_w"/>
                                          </p:val>
                                        </p:tav>
                                        <p:tav tm="100000">
                                          <p:val>
                                            <p:fltVal val="0"/>
                                          </p:val>
                                        </p:tav>
                                      </p:tavLst>
                                    </p:anim>
                                    <p:anim calcmode="lin" valueType="num">
                                      <p:cBhvr>
                                        <p:cTn id="111" dur="500" fill="hold"/>
                                        <p:tgtEl>
                                          <p:spTgt spid="264195">
                                            <p:txEl>
                                              <p:pRg st="6" end="6"/>
                                            </p:txEl>
                                          </p:spTgt>
                                        </p:tgtEl>
                                        <p:attrNameLst>
                                          <p:attrName>ppt_h</p:attrName>
                                        </p:attrNameLst>
                                      </p:cBhvr>
                                      <p:tavLst>
                                        <p:tav tm="0">
                                          <p:val>
                                            <p:strVal val="ppt_h"/>
                                          </p:val>
                                        </p:tav>
                                        <p:tav tm="100000">
                                          <p:val>
                                            <p:fltVal val="0"/>
                                          </p:val>
                                        </p:tav>
                                      </p:tavLst>
                                    </p:anim>
                                    <p:set>
                                      <p:cBhvr>
                                        <p:cTn id="112" dur="1" fill="hold">
                                          <p:stCondLst>
                                            <p:cond delay="499"/>
                                          </p:stCondLst>
                                        </p:cTn>
                                        <p:tgtEl>
                                          <p:spTgt spid="264195">
                                            <p:txEl>
                                              <p:pRg st="6" end="6"/>
                                            </p:txEl>
                                          </p:spTgt>
                                        </p:tgtEl>
                                        <p:attrNameLst>
                                          <p:attrName>style.visibility</p:attrName>
                                        </p:attrNameLst>
                                      </p:cBhvr>
                                      <p:to>
                                        <p:strVal val="hidden"/>
                                      </p:to>
                                    </p:set>
                                  </p:childTnLst>
                                </p:cTn>
                              </p:par>
                              <p:par>
                                <p:cTn id="113" presetID="23" presetClass="exit" presetSubtype="32" fill="hold" grpId="1" nodeType="withEffect">
                                  <p:stCondLst>
                                    <p:cond delay="0"/>
                                  </p:stCondLst>
                                  <p:childTnLst>
                                    <p:anim calcmode="lin" valueType="num">
                                      <p:cBhvr>
                                        <p:cTn id="114" dur="500" fill="hold"/>
                                        <p:tgtEl>
                                          <p:spTgt spid="264195">
                                            <p:txEl>
                                              <p:pRg st="7" end="7"/>
                                            </p:txEl>
                                          </p:spTgt>
                                        </p:tgtEl>
                                        <p:attrNameLst>
                                          <p:attrName>ppt_w</p:attrName>
                                        </p:attrNameLst>
                                      </p:cBhvr>
                                      <p:tavLst>
                                        <p:tav tm="0">
                                          <p:val>
                                            <p:strVal val="ppt_w"/>
                                          </p:val>
                                        </p:tav>
                                        <p:tav tm="100000">
                                          <p:val>
                                            <p:fltVal val="0"/>
                                          </p:val>
                                        </p:tav>
                                      </p:tavLst>
                                    </p:anim>
                                    <p:anim calcmode="lin" valueType="num">
                                      <p:cBhvr>
                                        <p:cTn id="115" dur="500" fill="hold"/>
                                        <p:tgtEl>
                                          <p:spTgt spid="264195">
                                            <p:txEl>
                                              <p:pRg st="7" end="7"/>
                                            </p:txEl>
                                          </p:spTgt>
                                        </p:tgtEl>
                                        <p:attrNameLst>
                                          <p:attrName>ppt_h</p:attrName>
                                        </p:attrNameLst>
                                      </p:cBhvr>
                                      <p:tavLst>
                                        <p:tav tm="0">
                                          <p:val>
                                            <p:strVal val="ppt_h"/>
                                          </p:val>
                                        </p:tav>
                                        <p:tav tm="100000">
                                          <p:val>
                                            <p:fltVal val="0"/>
                                          </p:val>
                                        </p:tav>
                                      </p:tavLst>
                                    </p:anim>
                                    <p:set>
                                      <p:cBhvr>
                                        <p:cTn id="116" dur="1" fill="hold">
                                          <p:stCondLst>
                                            <p:cond delay="499"/>
                                          </p:stCondLst>
                                        </p:cTn>
                                        <p:tgtEl>
                                          <p:spTgt spid="264195">
                                            <p:txEl>
                                              <p:pRg st="7" end="7"/>
                                            </p:txEl>
                                          </p:spTgt>
                                        </p:tgtEl>
                                        <p:attrNameLst>
                                          <p:attrName>style.visibility</p:attrName>
                                        </p:attrNameLst>
                                      </p:cBhvr>
                                      <p:to>
                                        <p:strVal val="hidden"/>
                                      </p:to>
                                    </p:set>
                                  </p:childTnLst>
                                </p:cTn>
                              </p:par>
                              <p:par>
                                <p:cTn id="117" presetID="23" presetClass="exit" presetSubtype="32" fill="hold" grpId="1" nodeType="withEffect">
                                  <p:stCondLst>
                                    <p:cond delay="0"/>
                                  </p:stCondLst>
                                  <p:childTnLst>
                                    <p:anim calcmode="lin" valueType="num">
                                      <p:cBhvr>
                                        <p:cTn id="118" dur="500" fill="hold"/>
                                        <p:tgtEl>
                                          <p:spTgt spid="264195">
                                            <p:txEl>
                                              <p:pRg st="8" end="8"/>
                                            </p:txEl>
                                          </p:spTgt>
                                        </p:tgtEl>
                                        <p:attrNameLst>
                                          <p:attrName>ppt_w</p:attrName>
                                        </p:attrNameLst>
                                      </p:cBhvr>
                                      <p:tavLst>
                                        <p:tav tm="0">
                                          <p:val>
                                            <p:strVal val="ppt_w"/>
                                          </p:val>
                                        </p:tav>
                                        <p:tav tm="100000">
                                          <p:val>
                                            <p:fltVal val="0"/>
                                          </p:val>
                                        </p:tav>
                                      </p:tavLst>
                                    </p:anim>
                                    <p:anim calcmode="lin" valueType="num">
                                      <p:cBhvr>
                                        <p:cTn id="119" dur="500" fill="hold"/>
                                        <p:tgtEl>
                                          <p:spTgt spid="264195">
                                            <p:txEl>
                                              <p:pRg st="8" end="8"/>
                                            </p:txEl>
                                          </p:spTgt>
                                        </p:tgtEl>
                                        <p:attrNameLst>
                                          <p:attrName>ppt_h</p:attrName>
                                        </p:attrNameLst>
                                      </p:cBhvr>
                                      <p:tavLst>
                                        <p:tav tm="0">
                                          <p:val>
                                            <p:strVal val="ppt_h"/>
                                          </p:val>
                                        </p:tav>
                                        <p:tav tm="100000">
                                          <p:val>
                                            <p:fltVal val="0"/>
                                          </p:val>
                                        </p:tav>
                                      </p:tavLst>
                                    </p:anim>
                                    <p:set>
                                      <p:cBhvr>
                                        <p:cTn id="120" dur="1" fill="hold">
                                          <p:stCondLst>
                                            <p:cond delay="499"/>
                                          </p:stCondLst>
                                        </p:cTn>
                                        <p:tgtEl>
                                          <p:spTgt spid="264195">
                                            <p:txEl>
                                              <p:pRg st="8" end="8"/>
                                            </p:txEl>
                                          </p:spTgt>
                                        </p:tgtEl>
                                        <p:attrNameLst>
                                          <p:attrName>style.visibility</p:attrName>
                                        </p:attrNameLst>
                                      </p:cBhvr>
                                      <p:to>
                                        <p:strVal val="hidden"/>
                                      </p:to>
                                    </p:set>
                                  </p:childTnLst>
                                </p:cTn>
                              </p:par>
                              <p:par>
                                <p:cTn id="121" presetID="23" presetClass="exit" presetSubtype="32" fill="hold" grpId="1" nodeType="withEffect">
                                  <p:stCondLst>
                                    <p:cond delay="0"/>
                                  </p:stCondLst>
                                  <p:childTnLst>
                                    <p:anim calcmode="lin" valueType="num">
                                      <p:cBhvr>
                                        <p:cTn id="122" dur="500" fill="hold"/>
                                        <p:tgtEl>
                                          <p:spTgt spid="264195">
                                            <p:txEl>
                                              <p:pRg st="9" end="9"/>
                                            </p:txEl>
                                          </p:spTgt>
                                        </p:tgtEl>
                                        <p:attrNameLst>
                                          <p:attrName>ppt_w</p:attrName>
                                        </p:attrNameLst>
                                      </p:cBhvr>
                                      <p:tavLst>
                                        <p:tav tm="0">
                                          <p:val>
                                            <p:strVal val="ppt_w"/>
                                          </p:val>
                                        </p:tav>
                                        <p:tav tm="100000">
                                          <p:val>
                                            <p:fltVal val="0"/>
                                          </p:val>
                                        </p:tav>
                                      </p:tavLst>
                                    </p:anim>
                                    <p:anim calcmode="lin" valueType="num">
                                      <p:cBhvr>
                                        <p:cTn id="123" dur="500" fill="hold"/>
                                        <p:tgtEl>
                                          <p:spTgt spid="264195">
                                            <p:txEl>
                                              <p:pRg st="9" end="9"/>
                                            </p:txEl>
                                          </p:spTgt>
                                        </p:tgtEl>
                                        <p:attrNameLst>
                                          <p:attrName>ppt_h</p:attrName>
                                        </p:attrNameLst>
                                      </p:cBhvr>
                                      <p:tavLst>
                                        <p:tav tm="0">
                                          <p:val>
                                            <p:strVal val="ppt_h"/>
                                          </p:val>
                                        </p:tav>
                                        <p:tav tm="100000">
                                          <p:val>
                                            <p:fltVal val="0"/>
                                          </p:val>
                                        </p:tav>
                                      </p:tavLst>
                                    </p:anim>
                                    <p:set>
                                      <p:cBhvr>
                                        <p:cTn id="124" dur="1" fill="hold">
                                          <p:stCondLst>
                                            <p:cond delay="499"/>
                                          </p:stCondLst>
                                        </p:cTn>
                                        <p:tgtEl>
                                          <p:spTgt spid="264195">
                                            <p:txEl>
                                              <p:pRg st="9" end="9"/>
                                            </p:txEl>
                                          </p:spTgt>
                                        </p:tgtEl>
                                        <p:attrNameLst>
                                          <p:attrName>style.visibility</p:attrName>
                                        </p:attrNameLst>
                                      </p:cBhvr>
                                      <p:to>
                                        <p:strVal val="hidden"/>
                                      </p:to>
                                    </p:set>
                                  </p:childTnLst>
                                </p:cTn>
                              </p:par>
                              <p:par>
                                <p:cTn id="125" presetID="23" presetClass="exit" presetSubtype="32" fill="hold" grpId="1" nodeType="withEffect">
                                  <p:stCondLst>
                                    <p:cond delay="0"/>
                                  </p:stCondLst>
                                  <p:childTnLst>
                                    <p:anim calcmode="lin" valueType="num">
                                      <p:cBhvr>
                                        <p:cTn id="126" dur="500" fill="hold"/>
                                        <p:tgtEl>
                                          <p:spTgt spid="264195">
                                            <p:txEl>
                                              <p:pRg st="10" end="10"/>
                                            </p:txEl>
                                          </p:spTgt>
                                        </p:tgtEl>
                                        <p:attrNameLst>
                                          <p:attrName>ppt_w</p:attrName>
                                        </p:attrNameLst>
                                      </p:cBhvr>
                                      <p:tavLst>
                                        <p:tav tm="0">
                                          <p:val>
                                            <p:strVal val="ppt_w"/>
                                          </p:val>
                                        </p:tav>
                                        <p:tav tm="100000">
                                          <p:val>
                                            <p:fltVal val="0"/>
                                          </p:val>
                                        </p:tav>
                                      </p:tavLst>
                                    </p:anim>
                                    <p:anim calcmode="lin" valueType="num">
                                      <p:cBhvr>
                                        <p:cTn id="127" dur="500" fill="hold"/>
                                        <p:tgtEl>
                                          <p:spTgt spid="264195">
                                            <p:txEl>
                                              <p:pRg st="10" end="10"/>
                                            </p:txEl>
                                          </p:spTgt>
                                        </p:tgtEl>
                                        <p:attrNameLst>
                                          <p:attrName>ppt_h</p:attrName>
                                        </p:attrNameLst>
                                      </p:cBhvr>
                                      <p:tavLst>
                                        <p:tav tm="0">
                                          <p:val>
                                            <p:strVal val="ppt_h"/>
                                          </p:val>
                                        </p:tav>
                                        <p:tav tm="100000">
                                          <p:val>
                                            <p:fltVal val="0"/>
                                          </p:val>
                                        </p:tav>
                                      </p:tavLst>
                                    </p:anim>
                                    <p:set>
                                      <p:cBhvr>
                                        <p:cTn id="128" dur="1" fill="hold">
                                          <p:stCondLst>
                                            <p:cond delay="499"/>
                                          </p:stCondLst>
                                        </p:cTn>
                                        <p:tgtEl>
                                          <p:spTgt spid="264195">
                                            <p:txEl>
                                              <p:pRg st="10" end="10"/>
                                            </p:txEl>
                                          </p:spTgt>
                                        </p:tgtEl>
                                        <p:attrNameLst>
                                          <p:attrName>style.visibility</p:attrName>
                                        </p:attrNameLst>
                                      </p:cBhvr>
                                      <p:to>
                                        <p:strVal val="hidden"/>
                                      </p:to>
                                    </p:set>
                                  </p:childTnLst>
                                </p:cTn>
                              </p:par>
                              <p:par>
                                <p:cTn id="129" presetID="23" presetClass="exit" presetSubtype="32" fill="hold" grpId="1" nodeType="withEffect">
                                  <p:stCondLst>
                                    <p:cond delay="0"/>
                                  </p:stCondLst>
                                  <p:childTnLst>
                                    <p:anim calcmode="lin" valueType="num">
                                      <p:cBhvr>
                                        <p:cTn id="130" dur="500" fill="hold"/>
                                        <p:tgtEl>
                                          <p:spTgt spid="264195">
                                            <p:txEl>
                                              <p:pRg st="12" end="12"/>
                                            </p:txEl>
                                          </p:spTgt>
                                        </p:tgtEl>
                                        <p:attrNameLst>
                                          <p:attrName>ppt_w</p:attrName>
                                        </p:attrNameLst>
                                      </p:cBhvr>
                                      <p:tavLst>
                                        <p:tav tm="0">
                                          <p:val>
                                            <p:strVal val="ppt_w"/>
                                          </p:val>
                                        </p:tav>
                                        <p:tav tm="100000">
                                          <p:val>
                                            <p:fltVal val="0"/>
                                          </p:val>
                                        </p:tav>
                                      </p:tavLst>
                                    </p:anim>
                                    <p:anim calcmode="lin" valueType="num">
                                      <p:cBhvr>
                                        <p:cTn id="131" dur="500" fill="hold"/>
                                        <p:tgtEl>
                                          <p:spTgt spid="264195">
                                            <p:txEl>
                                              <p:pRg st="12" end="12"/>
                                            </p:txEl>
                                          </p:spTgt>
                                        </p:tgtEl>
                                        <p:attrNameLst>
                                          <p:attrName>ppt_h</p:attrName>
                                        </p:attrNameLst>
                                      </p:cBhvr>
                                      <p:tavLst>
                                        <p:tav tm="0">
                                          <p:val>
                                            <p:strVal val="ppt_h"/>
                                          </p:val>
                                        </p:tav>
                                        <p:tav tm="100000">
                                          <p:val>
                                            <p:fltVal val="0"/>
                                          </p:val>
                                        </p:tav>
                                      </p:tavLst>
                                    </p:anim>
                                    <p:set>
                                      <p:cBhvr>
                                        <p:cTn id="132" dur="1" fill="hold">
                                          <p:stCondLst>
                                            <p:cond delay="499"/>
                                          </p:stCondLst>
                                        </p:cTn>
                                        <p:tgtEl>
                                          <p:spTgt spid="264195">
                                            <p:txEl>
                                              <p:pRg st="12" end="12"/>
                                            </p:txEl>
                                          </p:spTgt>
                                        </p:tgtEl>
                                        <p:attrNameLst>
                                          <p:attrName>style.visibility</p:attrName>
                                        </p:attrNameLst>
                                      </p:cBhvr>
                                      <p:to>
                                        <p:strVal val="hidden"/>
                                      </p:to>
                                    </p:set>
                                  </p:childTnLst>
                                </p:cTn>
                              </p:par>
                              <p:par>
                                <p:cTn id="133" presetID="23" presetClass="exit" presetSubtype="32" fill="hold" grpId="1" nodeType="withEffect">
                                  <p:stCondLst>
                                    <p:cond delay="0"/>
                                  </p:stCondLst>
                                  <p:childTnLst>
                                    <p:anim calcmode="lin" valueType="num">
                                      <p:cBhvr>
                                        <p:cTn id="134" dur="500" fill="hold"/>
                                        <p:tgtEl>
                                          <p:spTgt spid="264195">
                                            <p:txEl>
                                              <p:pRg st="13" end="13"/>
                                            </p:txEl>
                                          </p:spTgt>
                                        </p:tgtEl>
                                        <p:attrNameLst>
                                          <p:attrName>ppt_w</p:attrName>
                                        </p:attrNameLst>
                                      </p:cBhvr>
                                      <p:tavLst>
                                        <p:tav tm="0">
                                          <p:val>
                                            <p:strVal val="ppt_w"/>
                                          </p:val>
                                        </p:tav>
                                        <p:tav tm="100000">
                                          <p:val>
                                            <p:fltVal val="0"/>
                                          </p:val>
                                        </p:tav>
                                      </p:tavLst>
                                    </p:anim>
                                    <p:anim calcmode="lin" valueType="num">
                                      <p:cBhvr>
                                        <p:cTn id="135" dur="500" fill="hold"/>
                                        <p:tgtEl>
                                          <p:spTgt spid="264195">
                                            <p:txEl>
                                              <p:pRg st="13" end="13"/>
                                            </p:txEl>
                                          </p:spTgt>
                                        </p:tgtEl>
                                        <p:attrNameLst>
                                          <p:attrName>ppt_h</p:attrName>
                                        </p:attrNameLst>
                                      </p:cBhvr>
                                      <p:tavLst>
                                        <p:tav tm="0">
                                          <p:val>
                                            <p:strVal val="ppt_h"/>
                                          </p:val>
                                        </p:tav>
                                        <p:tav tm="100000">
                                          <p:val>
                                            <p:fltVal val="0"/>
                                          </p:val>
                                        </p:tav>
                                      </p:tavLst>
                                    </p:anim>
                                    <p:set>
                                      <p:cBhvr>
                                        <p:cTn id="136" dur="1" fill="hold">
                                          <p:stCondLst>
                                            <p:cond delay="499"/>
                                          </p:stCondLst>
                                        </p:cTn>
                                        <p:tgtEl>
                                          <p:spTgt spid="264195">
                                            <p:txEl>
                                              <p:pRg st="13" end="13"/>
                                            </p:txEl>
                                          </p:spTgt>
                                        </p:tgtEl>
                                        <p:attrNameLst>
                                          <p:attrName>style.visibility</p:attrName>
                                        </p:attrNameLst>
                                      </p:cBhvr>
                                      <p:to>
                                        <p:strVal val="hidden"/>
                                      </p:to>
                                    </p:set>
                                  </p:childTnLst>
                                </p:cTn>
                              </p:par>
                              <p:par>
                                <p:cTn id="137" presetID="23" presetClass="exit" presetSubtype="32" fill="hold" grpId="1" nodeType="withEffect">
                                  <p:stCondLst>
                                    <p:cond delay="0"/>
                                  </p:stCondLst>
                                  <p:childTnLst>
                                    <p:anim calcmode="lin" valueType="num">
                                      <p:cBhvr>
                                        <p:cTn id="138" dur="500" fill="hold"/>
                                        <p:tgtEl>
                                          <p:spTgt spid="264195">
                                            <p:txEl>
                                              <p:pRg st="14" end="14"/>
                                            </p:txEl>
                                          </p:spTgt>
                                        </p:tgtEl>
                                        <p:attrNameLst>
                                          <p:attrName>ppt_w</p:attrName>
                                        </p:attrNameLst>
                                      </p:cBhvr>
                                      <p:tavLst>
                                        <p:tav tm="0">
                                          <p:val>
                                            <p:strVal val="ppt_w"/>
                                          </p:val>
                                        </p:tav>
                                        <p:tav tm="100000">
                                          <p:val>
                                            <p:fltVal val="0"/>
                                          </p:val>
                                        </p:tav>
                                      </p:tavLst>
                                    </p:anim>
                                    <p:anim calcmode="lin" valueType="num">
                                      <p:cBhvr>
                                        <p:cTn id="139" dur="500" fill="hold"/>
                                        <p:tgtEl>
                                          <p:spTgt spid="264195">
                                            <p:txEl>
                                              <p:pRg st="14" end="14"/>
                                            </p:txEl>
                                          </p:spTgt>
                                        </p:tgtEl>
                                        <p:attrNameLst>
                                          <p:attrName>ppt_h</p:attrName>
                                        </p:attrNameLst>
                                      </p:cBhvr>
                                      <p:tavLst>
                                        <p:tav tm="0">
                                          <p:val>
                                            <p:strVal val="ppt_h"/>
                                          </p:val>
                                        </p:tav>
                                        <p:tav tm="100000">
                                          <p:val>
                                            <p:fltVal val="0"/>
                                          </p:val>
                                        </p:tav>
                                      </p:tavLst>
                                    </p:anim>
                                    <p:set>
                                      <p:cBhvr>
                                        <p:cTn id="140" dur="1" fill="hold">
                                          <p:stCondLst>
                                            <p:cond delay="499"/>
                                          </p:stCondLst>
                                        </p:cTn>
                                        <p:tgtEl>
                                          <p:spTgt spid="264195">
                                            <p:txEl>
                                              <p:pRg st="14" end="14"/>
                                            </p:txEl>
                                          </p:spTgt>
                                        </p:tgtEl>
                                        <p:attrNameLst>
                                          <p:attrName>style.visibility</p:attrName>
                                        </p:attrNameLst>
                                      </p:cBhvr>
                                      <p:to>
                                        <p:strVal val="hidden"/>
                                      </p:to>
                                    </p:set>
                                  </p:childTnLst>
                                </p:cTn>
                              </p:par>
                              <p:par>
                                <p:cTn id="141" presetID="23" presetClass="exit" presetSubtype="32" fill="hold" grpId="1" nodeType="withEffect">
                                  <p:stCondLst>
                                    <p:cond delay="0"/>
                                  </p:stCondLst>
                                  <p:childTnLst>
                                    <p:anim calcmode="lin" valueType="num">
                                      <p:cBhvr>
                                        <p:cTn id="142" dur="500" fill="hold"/>
                                        <p:tgtEl>
                                          <p:spTgt spid="264195">
                                            <p:txEl>
                                              <p:pRg st="15" end="15"/>
                                            </p:txEl>
                                          </p:spTgt>
                                        </p:tgtEl>
                                        <p:attrNameLst>
                                          <p:attrName>ppt_w</p:attrName>
                                        </p:attrNameLst>
                                      </p:cBhvr>
                                      <p:tavLst>
                                        <p:tav tm="0">
                                          <p:val>
                                            <p:strVal val="ppt_w"/>
                                          </p:val>
                                        </p:tav>
                                        <p:tav tm="100000">
                                          <p:val>
                                            <p:fltVal val="0"/>
                                          </p:val>
                                        </p:tav>
                                      </p:tavLst>
                                    </p:anim>
                                    <p:anim calcmode="lin" valueType="num">
                                      <p:cBhvr>
                                        <p:cTn id="143" dur="500" fill="hold"/>
                                        <p:tgtEl>
                                          <p:spTgt spid="264195">
                                            <p:txEl>
                                              <p:pRg st="15" end="15"/>
                                            </p:txEl>
                                          </p:spTgt>
                                        </p:tgtEl>
                                        <p:attrNameLst>
                                          <p:attrName>ppt_h</p:attrName>
                                        </p:attrNameLst>
                                      </p:cBhvr>
                                      <p:tavLst>
                                        <p:tav tm="0">
                                          <p:val>
                                            <p:strVal val="ppt_h"/>
                                          </p:val>
                                        </p:tav>
                                        <p:tav tm="100000">
                                          <p:val>
                                            <p:fltVal val="0"/>
                                          </p:val>
                                        </p:tav>
                                      </p:tavLst>
                                    </p:anim>
                                    <p:set>
                                      <p:cBhvr>
                                        <p:cTn id="144" dur="1" fill="hold">
                                          <p:stCondLst>
                                            <p:cond delay="499"/>
                                          </p:stCondLst>
                                        </p:cTn>
                                        <p:tgtEl>
                                          <p:spTgt spid="264195">
                                            <p:txEl>
                                              <p:pRg st="15" end="15"/>
                                            </p:txEl>
                                          </p:spTgt>
                                        </p:tgtEl>
                                        <p:attrNameLst>
                                          <p:attrName>style.visibility</p:attrName>
                                        </p:attrNameLst>
                                      </p:cBhvr>
                                      <p:to>
                                        <p:strVal val="hidden"/>
                                      </p:to>
                                    </p:set>
                                  </p:childTnLst>
                                </p:cTn>
                              </p:par>
                              <p:par>
                                <p:cTn id="145" presetID="23" presetClass="exit" presetSubtype="32" fill="hold" grpId="1" nodeType="withEffect">
                                  <p:stCondLst>
                                    <p:cond delay="0"/>
                                  </p:stCondLst>
                                  <p:childTnLst>
                                    <p:anim calcmode="lin" valueType="num">
                                      <p:cBhvr>
                                        <p:cTn id="146" dur="500" fill="hold"/>
                                        <p:tgtEl>
                                          <p:spTgt spid="264195">
                                            <p:txEl>
                                              <p:pRg st="16" end="16"/>
                                            </p:txEl>
                                          </p:spTgt>
                                        </p:tgtEl>
                                        <p:attrNameLst>
                                          <p:attrName>ppt_w</p:attrName>
                                        </p:attrNameLst>
                                      </p:cBhvr>
                                      <p:tavLst>
                                        <p:tav tm="0">
                                          <p:val>
                                            <p:strVal val="ppt_w"/>
                                          </p:val>
                                        </p:tav>
                                        <p:tav tm="100000">
                                          <p:val>
                                            <p:fltVal val="0"/>
                                          </p:val>
                                        </p:tav>
                                      </p:tavLst>
                                    </p:anim>
                                    <p:anim calcmode="lin" valueType="num">
                                      <p:cBhvr>
                                        <p:cTn id="147" dur="500" fill="hold"/>
                                        <p:tgtEl>
                                          <p:spTgt spid="264195">
                                            <p:txEl>
                                              <p:pRg st="16" end="16"/>
                                            </p:txEl>
                                          </p:spTgt>
                                        </p:tgtEl>
                                        <p:attrNameLst>
                                          <p:attrName>ppt_h</p:attrName>
                                        </p:attrNameLst>
                                      </p:cBhvr>
                                      <p:tavLst>
                                        <p:tav tm="0">
                                          <p:val>
                                            <p:strVal val="ppt_h"/>
                                          </p:val>
                                        </p:tav>
                                        <p:tav tm="100000">
                                          <p:val>
                                            <p:fltVal val="0"/>
                                          </p:val>
                                        </p:tav>
                                      </p:tavLst>
                                    </p:anim>
                                    <p:set>
                                      <p:cBhvr>
                                        <p:cTn id="148" dur="1" fill="hold">
                                          <p:stCondLst>
                                            <p:cond delay="499"/>
                                          </p:stCondLst>
                                        </p:cTn>
                                        <p:tgtEl>
                                          <p:spTgt spid="264195">
                                            <p:txEl>
                                              <p:pRg st="16" end="1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p:bldP spid="264195"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4CEBF-C727-4720-29E9-8DA93990C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6A1A5-922C-61A7-CDA9-CB41491BAE2B}"/>
              </a:ext>
            </a:extLst>
          </p:cNvPr>
          <p:cNvSpPr>
            <a:spLocks noGrp="1"/>
          </p:cNvSpPr>
          <p:nvPr>
            <p:ph type="title"/>
          </p:nvPr>
        </p:nvSpPr>
        <p:spPr>
          <a:xfrm>
            <a:off x="1255361" y="2088615"/>
            <a:ext cx="9066510" cy="1754526"/>
          </a:xfrm>
        </p:spPr>
        <p:txBody>
          <a:bodyPr>
            <a:noAutofit/>
          </a:bodyPr>
          <a:lstStyle/>
          <a:p>
            <a:pPr>
              <a:lnSpc>
                <a:spcPct val="100000"/>
              </a:lnSpc>
            </a:pPr>
            <a:r>
              <a:rPr lang="en-US" sz="1400" dirty="0">
                <a:solidFill>
                  <a:schemeClr val="bg1"/>
                </a:solidFill>
              </a:rPr>
              <a:t>Pembangunan </a:t>
            </a:r>
            <a:r>
              <a:rPr lang="en-US" sz="1400" dirty="0" err="1">
                <a:solidFill>
                  <a:schemeClr val="bg1"/>
                </a:solidFill>
              </a:rPr>
              <a:t>sektor</a:t>
            </a:r>
            <a:r>
              <a:rPr lang="en-US" sz="1400" dirty="0">
                <a:solidFill>
                  <a:schemeClr val="bg1"/>
                </a:solidFill>
              </a:rPr>
              <a:t> </a:t>
            </a:r>
            <a:r>
              <a:rPr lang="en-US" sz="1400" dirty="0" err="1">
                <a:solidFill>
                  <a:schemeClr val="bg1"/>
                </a:solidFill>
              </a:rPr>
              <a:t>pertanian</a:t>
            </a:r>
            <a:r>
              <a:rPr lang="en-US" sz="1400" dirty="0">
                <a:solidFill>
                  <a:schemeClr val="bg1"/>
                </a:solidFill>
              </a:rPr>
              <a:t> pada masa </a:t>
            </a:r>
            <a:r>
              <a:rPr lang="en-US" sz="1400" dirty="0" err="1">
                <a:solidFill>
                  <a:schemeClr val="bg1"/>
                </a:solidFill>
              </a:rPr>
              <a:t>kolonial</a:t>
            </a:r>
            <a:r>
              <a:rPr lang="en-US" sz="1400" dirty="0">
                <a:solidFill>
                  <a:schemeClr val="bg1"/>
                </a:solidFill>
              </a:rPr>
              <a:t> </a:t>
            </a:r>
            <a:r>
              <a:rPr lang="en-US" sz="1400" dirty="0" err="1">
                <a:solidFill>
                  <a:schemeClr val="bg1"/>
                </a:solidFill>
              </a:rPr>
              <a:t>merupakan</a:t>
            </a:r>
            <a:r>
              <a:rPr lang="en-US" sz="1400" dirty="0">
                <a:solidFill>
                  <a:schemeClr val="bg1"/>
                </a:solidFill>
              </a:rPr>
              <a:t> </a:t>
            </a:r>
            <a:r>
              <a:rPr lang="en-US" sz="1400" dirty="0" err="1">
                <a:solidFill>
                  <a:schemeClr val="bg1"/>
                </a:solidFill>
              </a:rPr>
              <a:t>upaya</a:t>
            </a:r>
            <a:r>
              <a:rPr lang="en-US" sz="1400" dirty="0">
                <a:solidFill>
                  <a:schemeClr val="bg1"/>
                </a:solidFill>
              </a:rPr>
              <a:t> </a:t>
            </a:r>
            <a:r>
              <a:rPr lang="en-US" sz="1400" dirty="0" err="1">
                <a:solidFill>
                  <a:schemeClr val="bg1"/>
                </a:solidFill>
              </a:rPr>
              <a:t>pemerintah</a:t>
            </a:r>
            <a:r>
              <a:rPr lang="en-US" sz="1400" dirty="0">
                <a:solidFill>
                  <a:schemeClr val="bg1"/>
                </a:solidFill>
              </a:rPr>
              <a:t> Belanda </a:t>
            </a:r>
            <a:r>
              <a:rPr lang="en-US" sz="1400" dirty="0" err="1">
                <a:solidFill>
                  <a:schemeClr val="bg1"/>
                </a:solidFill>
              </a:rPr>
              <a:t>untuk</a:t>
            </a:r>
            <a:r>
              <a:rPr lang="en-US" sz="1400" dirty="0">
                <a:solidFill>
                  <a:schemeClr val="bg1"/>
                </a:solidFill>
              </a:rPr>
              <a:t> </a:t>
            </a:r>
            <a:r>
              <a:rPr lang="en-US" sz="1400" dirty="0" err="1">
                <a:solidFill>
                  <a:schemeClr val="bg1"/>
                </a:solidFill>
              </a:rPr>
              <a:t>melakukan</a:t>
            </a:r>
            <a:r>
              <a:rPr lang="en-US" sz="1400" dirty="0">
                <a:solidFill>
                  <a:schemeClr val="bg1"/>
                </a:solidFill>
              </a:rPr>
              <a:t> </a:t>
            </a:r>
            <a:r>
              <a:rPr lang="en-US" sz="1400" dirty="0" err="1">
                <a:solidFill>
                  <a:schemeClr val="bg1"/>
                </a:solidFill>
              </a:rPr>
              <a:t>eksploitasi</a:t>
            </a:r>
            <a:r>
              <a:rPr lang="en-US" sz="1400" dirty="0">
                <a:solidFill>
                  <a:schemeClr val="bg1"/>
                </a:solidFill>
              </a:rPr>
              <a:t> guna </a:t>
            </a:r>
            <a:r>
              <a:rPr lang="en-US" sz="1400" dirty="0" err="1">
                <a:solidFill>
                  <a:schemeClr val="bg1"/>
                </a:solidFill>
              </a:rPr>
              <a:t>mendukung</a:t>
            </a:r>
            <a:r>
              <a:rPr lang="en-US" sz="1400" dirty="0">
                <a:solidFill>
                  <a:schemeClr val="bg1"/>
                </a:solidFill>
              </a:rPr>
              <a:t> </a:t>
            </a:r>
            <a:r>
              <a:rPr lang="en-US" sz="1400" dirty="0" err="1">
                <a:solidFill>
                  <a:schemeClr val="bg1"/>
                </a:solidFill>
              </a:rPr>
              <a:t>pertumbuhanekonomi</a:t>
            </a:r>
            <a:r>
              <a:rPr lang="en-US" sz="1400" dirty="0">
                <a:solidFill>
                  <a:schemeClr val="bg1"/>
                </a:solidFill>
              </a:rPr>
              <a:t> di negara </a:t>
            </a:r>
            <a:r>
              <a:rPr lang="en-US" sz="1400" dirty="0" err="1">
                <a:solidFill>
                  <a:schemeClr val="bg1"/>
                </a:solidFill>
              </a:rPr>
              <a:t>induknya</a:t>
            </a:r>
            <a:r>
              <a:rPr lang="en-US" sz="1400" dirty="0">
                <a:solidFill>
                  <a:schemeClr val="bg1"/>
                </a:solidFill>
              </a:rPr>
              <a:t>. </a:t>
            </a:r>
            <a:r>
              <a:rPr lang="en-US" sz="1400" dirty="0" err="1">
                <a:solidFill>
                  <a:schemeClr val="bg1"/>
                </a:solidFill>
              </a:rPr>
              <a:t>Kebijakan</a:t>
            </a:r>
            <a:r>
              <a:rPr lang="en-US" sz="1400" dirty="0">
                <a:solidFill>
                  <a:schemeClr val="bg1"/>
                </a:solidFill>
              </a:rPr>
              <a:t> </a:t>
            </a:r>
            <a:r>
              <a:rPr lang="en-US" sz="1400" dirty="0" err="1">
                <a:solidFill>
                  <a:schemeClr val="bg1"/>
                </a:solidFill>
              </a:rPr>
              <a:t>ini</a:t>
            </a:r>
            <a:r>
              <a:rPr lang="en-US" sz="1400" dirty="0">
                <a:solidFill>
                  <a:schemeClr val="bg1"/>
                </a:solidFill>
              </a:rPr>
              <a:t> </a:t>
            </a:r>
            <a:r>
              <a:rPr lang="en-US" sz="1400" dirty="0" err="1">
                <a:solidFill>
                  <a:schemeClr val="bg1"/>
                </a:solidFill>
              </a:rPr>
              <a:t>mewajibkan</a:t>
            </a:r>
            <a:r>
              <a:rPr lang="en-US" sz="1400" dirty="0">
                <a:solidFill>
                  <a:schemeClr val="bg1"/>
                </a:solidFill>
              </a:rPr>
              <a:t> rakyat </a:t>
            </a:r>
            <a:r>
              <a:rPr lang="en-US" sz="1400" dirty="0" err="1">
                <a:solidFill>
                  <a:schemeClr val="bg1"/>
                </a:solidFill>
              </a:rPr>
              <a:t>untuk</a:t>
            </a:r>
            <a:r>
              <a:rPr lang="en-US" sz="1400" dirty="0">
                <a:solidFill>
                  <a:schemeClr val="bg1"/>
                </a:solidFill>
              </a:rPr>
              <a:t> </a:t>
            </a:r>
            <a:r>
              <a:rPr lang="en-US" sz="1400" dirty="0" err="1">
                <a:solidFill>
                  <a:schemeClr val="bg1"/>
                </a:solidFill>
              </a:rPr>
              <a:t>menanam</a:t>
            </a:r>
            <a:r>
              <a:rPr lang="en-US" sz="1400" dirty="0">
                <a:solidFill>
                  <a:schemeClr val="bg1"/>
                </a:solidFill>
              </a:rPr>
              <a:t> </a:t>
            </a:r>
            <a:r>
              <a:rPr lang="en-US" sz="1400" dirty="0" err="1">
                <a:solidFill>
                  <a:schemeClr val="bg1"/>
                </a:solidFill>
              </a:rPr>
              <a:t>komoditas</a:t>
            </a:r>
            <a:r>
              <a:rPr lang="en-US" sz="1400" dirty="0">
                <a:solidFill>
                  <a:schemeClr val="bg1"/>
                </a:solidFill>
              </a:rPr>
              <a:t> </a:t>
            </a:r>
            <a:r>
              <a:rPr lang="en-US" sz="1400" dirty="0" err="1">
                <a:solidFill>
                  <a:schemeClr val="bg1"/>
                </a:solidFill>
              </a:rPr>
              <a:t>ekspor</a:t>
            </a:r>
            <a:r>
              <a:rPr lang="en-US" sz="1400" dirty="0">
                <a:solidFill>
                  <a:schemeClr val="bg1"/>
                </a:solidFill>
              </a:rPr>
              <a:t>, </a:t>
            </a:r>
            <a:r>
              <a:rPr lang="en-US" sz="1400" dirty="0" err="1">
                <a:solidFill>
                  <a:schemeClr val="bg1"/>
                </a:solidFill>
              </a:rPr>
              <a:t>seperti</a:t>
            </a:r>
            <a:r>
              <a:rPr lang="en-US" sz="1400" dirty="0">
                <a:solidFill>
                  <a:schemeClr val="bg1"/>
                </a:solidFill>
              </a:rPr>
              <a:t> kopi, </a:t>
            </a:r>
            <a:r>
              <a:rPr lang="en-US" sz="1400" dirty="0" err="1">
                <a:solidFill>
                  <a:schemeClr val="bg1"/>
                </a:solidFill>
              </a:rPr>
              <a:t>teh</a:t>
            </a:r>
            <a:r>
              <a:rPr lang="en-US" sz="1400" dirty="0">
                <a:solidFill>
                  <a:schemeClr val="bg1"/>
                </a:solidFill>
              </a:rPr>
              <a:t>, </a:t>
            </a:r>
            <a:r>
              <a:rPr lang="en-US" sz="1400" dirty="0" err="1">
                <a:solidFill>
                  <a:schemeClr val="bg1"/>
                </a:solidFill>
              </a:rPr>
              <a:t>tebu</a:t>
            </a:r>
            <a:r>
              <a:rPr lang="en-US" sz="1400" dirty="0">
                <a:solidFill>
                  <a:schemeClr val="bg1"/>
                </a:solidFill>
              </a:rPr>
              <a:t>, </a:t>
            </a:r>
            <a:r>
              <a:rPr lang="en-US" sz="1400" dirty="0" err="1">
                <a:solidFill>
                  <a:schemeClr val="bg1"/>
                </a:solidFill>
              </a:rPr>
              <a:t>tembakau</a:t>
            </a:r>
            <a:r>
              <a:rPr lang="en-US" sz="1400" dirty="0">
                <a:solidFill>
                  <a:schemeClr val="bg1"/>
                </a:solidFill>
              </a:rPr>
              <a:t>, dan </a:t>
            </a:r>
            <a:r>
              <a:rPr lang="en-US" sz="1400" dirty="0" err="1">
                <a:solidFill>
                  <a:schemeClr val="bg1"/>
                </a:solidFill>
              </a:rPr>
              <a:t>nila</a:t>
            </a:r>
            <a:r>
              <a:rPr lang="en-US" sz="1400" dirty="0">
                <a:solidFill>
                  <a:schemeClr val="bg1"/>
                </a:solidFill>
              </a:rPr>
              <a:t>, di </a:t>
            </a:r>
            <a:r>
              <a:rPr lang="en-US" sz="1400" dirty="0" err="1">
                <a:solidFill>
                  <a:schemeClr val="bg1"/>
                </a:solidFill>
              </a:rPr>
              <a:t>sebagian</a:t>
            </a:r>
            <a:r>
              <a:rPr lang="en-US" sz="1400" dirty="0">
                <a:solidFill>
                  <a:schemeClr val="bg1"/>
                </a:solidFill>
              </a:rPr>
              <a:t> </a:t>
            </a:r>
            <a:r>
              <a:rPr lang="en-US" sz="1400" dirty="0" err="1">
                <a:solidFill>
                  <a:schemeClr val="bg1"/>
                </a:solidFill>
              </a:rPr>
              <a:t>tanahnya</a:t>
            </a:r>
            <a:r>
              <a:rPr lang="en-US" sz="1400" dirty="0">
                <a:solidFill>
                  <a:schemeClr val="bg1"/>
                </a:solidFill>
              </a:rPr>
              <a:t>. </a:t>
            </a:r>
            <a:r>
              <a:rPr lang="en-US" sz="1400" dirty="0" err="1">
                <a:solidFill>
                  <a:schemeClr val="bg1"/>
                </a:solidFill>
              </a:rPr>
              <a:t>kebijakan</a:t>
            </a:r>
            <a:r>
              <a:rPr lang="en-US" sz="1400" dirty="0">
                <a:solidFill>
                  <a:schemeClr val="bg1"/>
                </a:solidFill>
              </a:rPr>
              <a:t> program </a:t>
            </a:r>
            <a:r>
              <a:rPr lang="en-US" sz="1400" dirty="0" err="1">
                <a:solidFill>
                  <a:schemeClr val="bg1"/>
                </a:solidFill>
              </a:rPr>
              <a:t>tanam</a:t>
            </a:r>
            <a:r>
              <a:rPr lang="en-US" sz="1400" dirty="0">
                <a:solidFill>
                  <a:schemeClr val="bg1"/>
                </a:solidFill>
              </a:rPr>
              <a:t> </a:t>
            </a:r>
            <a:r>
              <a:rPr lang="en-US" sz="1400" dirty="0" err="1">
                <a:solidFill>
                  <a:schemeClr val="bg1"/>
                </a:solidFill>
              </a:rPr>
              <a:t>paksa</a:t>
            </a:r>
            <a:r>
              <a:rPr lang="en-US" sz="1400" dirty="0">
                <a:solidFill>
                  <a:schemeClr val="bg1"/>
                </a:solidFill>
              </a:rPr>
              <a:t> </a:t>
            </a:r>
            <a:r>
              <a:rPr lang="en-US" sz="1400" dirty="0" err="1">
                <a:solidFill>
                  <a:schemeClr val="bg1"/>
                </a:solidFill>
              </a:rPr>
              <a:t>inilah</a:t>
            </a:r>
            <a:r>
              <a:rPr lang="en-US" sz="1400" dirty="0">
                <a:solidFill>
                  <a:schemeClr val="bg1"/>
                </a:solidFill>
              </a:rPr>
              <a:t> </a:t>
            </a:r>
            <a:r>
              <a:rPr lang="en-US" sz="1400" dirty="0" err="1">
                <a:solidFill>
                  <a:schemeClr val="bg1"/>
                </a:solidFill>
              </a:rPr>
              <a:t>yangmengakibatkan</a:t>
            </a:r>
            <a:r>
              <a:rPr lang="en-US" sz="1400" dirty="0">
                <a:solidFill>
                  <a:schemeClr val="bg1"/>
                </a:solidFill>
              </a:rPr>
              <a:t> </a:t>
            </a:r>
            <a:r>
              <a:rPr lang="en-US" sz="1400" dirty="0" err="1">
                <a:solidFill>
                  <a:schemeClr val="bg1"/>
                </a:solidFill>
              </a:rPr>
              <a:t>adanya</a:t>
            </a:r>
            <a:r>
              <a:rPr lang="en-US" sz="1400" dirty="0">
                <a:solidFill>
                  <a:schemeClr val="bg1"/>
                </a:solidFill>
              </a:rPr>
              <a:t> </a:t>
            </a:r>
            <a:r>
              <a:rPr lang="en-US" sz="1400" dirty="0" err="1">
                <a:solidFill>
                  <a:schemeClr val="bg1"/>
                </a:solidFill>
              </a:rPr>
              <a:t>permasalahan</a:t>
            </a:r>
            <a:r>
              <a:rPr lang="en-US" sz="1400" dirty="0">
                <a:solidFill>
                  <a:schemeClr val="bg1"/>
                </a:solidFill>
              </a:rPr>
              <a:t> </a:t>
            </a:r>
            <a:r>
              <a:rPr lang="en-US" sz="1400" dirty="0" err="1">
                <a:solidFill>
                  <a:schemeClr val="bg1"/>
                </a:solidFill>
              </a:rPr>
              <a:t>pangan</a:t>
            </a:r>
            <a:r>
              <a:rPr lang="en-US" sz="1400" dirty="0">
                <a:solidFill>
                  <a:schemeClr val="bg1"/>
                </a:solidFill>
              </a:rPr>
              <a:t> dan</a:t>
            </a:r>
            <a:r>
              <a:rPr lang="fi-FI" sz="1400" dirty="0">
                <a:solidFill>
                  <a:schemeClr val="bg1"/>
                </a:solidFill>
              </a:rPr>
              <a:t>semakin meningkatnya kasus kelaparan di Indonesia.</a:t>
            </a:r>
            <a:endParaRPr lang="en-US" sz="1400" dirty="0">
              <a:solidFill>
                <a:schemeClr val="bg1"/>
              </a:solidFill>
            </a:endParaRPr>
          </a:p>
        </p:txBody>
      </p:sp>
      <p:sp>
        <p:nvSpPr>
          <p:cNvPr id="4" name="TextBox 3">
            <a:extLst>
              <a:ext uri="{FF2B5EF4-FFF2-40B4-BE49-F238E27FC236}">
                <a16:creationId xmlns:a16="http://schemas.microsoft.com/office/drawing/2014/main" id="{722CBB64-A27F-FAC0-3B13-56F153ABAE32}"/>
              </a:ext>
            </a:extLst>
          </p:cNvPr>
          <p:cNvSpPr txBox="1"/>
          <p:nvPr/>
        </p:nvSpPr>
        <p:spPr>
          <a:xfrm>
            <a:off x="1255361" y="1103730"/>
            <a:ext cx="8834035" cy="984885"/>
          </a:xfrm>
          <a:prstGeom prst="rect">
            <a:avLst/>
          </a:prstGeom>
          <a:noFill/>
        </p:spPr>
        <p:txBody>
          <a:bodyPr wrap="square">
            <a:spAutoFit/>
          </a:bodyPr>
          <a:lstStyle/>
          <a:p>
            <a:pPr algn="l"/>
            <a:r>
              <a:rPr lang="fi-FI" sz="1400" b="1" i="0" u="none" strike="noStrike" baseline="0" dirty="0">
                <a:solidFill>
                  <a:schemeClr val="bg1"/>
                </a:solidFill>
                <a:latin typeface="Meiryo" panose="020B0604030504040204" pitchFamily="34" charset="-128"/>
                <a:ea typeface="Meiryo" panose="020B0604030504040204" pitchFamily="34" charset="-128"/>
              </a:rPr>
              <a:t>Padahal masa itu pertanian merupakan sumber </a:t>
            </a:r>
            <a:r>
              <a:rPr lang="en-US" sz="1400" b="1" i="0" u="none" strike="noStrike" baseline="0" dirty="0" err="1">
                <a:solidFill>
                  <a:schemeClr val="bg1"/>
                </a:solidFill>
                <a:latin typeface="Meiryo" panose="020B0604030504040204" pitchFamily="34" charset="-128"/>
                <a:ea typeface="Meiryo" panose="020B0604030504040204" pitchFamily="34" charset="-128"/>
              </a:rPr>
              <a:t>pendapatan</a:t>
            </a:r>
            <a:r>
              <a:rPr lang="en-US" sz="1400" b="1" i="0" u="none" strike="noStrike" baseline="0" dirty="0">
                <a:solidFill>
                  <a:schemeClr val="bg1"/>
                </a:solidFill>
                <a:latin typeface="Meiryo" panose="020B0604030504040204" pitchFamily="34" charset="-128"/>
                <a:ea typeface="Meiryo" panose="020B0604030504040204" pitchFamily="34" charset="-128"/>
              </a:rPr>
              <a:t> paling </a:t>
            </a:r>
            <a:r>
              <a:rPr lang="en-US" sz="1400" b="1" i="0" u="none" strike="noStrike" baseline="0" dirty="0" err="1">
                <a:solidFill>
                  <a:schemeClr val="bg1"/>
                </a:solidFill>
                <a:latin typeface="Meiryo" panose="020B0604030504040204" pitchFamily="34" charset="-128"/>
                <a:ea typeface="Meiryo" panose="020B0604030504040204" pitchFamily="34" charset="-128"/>
              </a:rPr>
              <a:t>penting</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Semua</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tingkatan</a:t>
            </a:r>
            <a:r>
              <a:rPr lang="en-US" sz="1400" b="1" dirty="0">
                <a:solidFill>
                  <a:schemeClr val="bg1"/>
                </a:solidFill>
                <a:latin typeface="Meiryo" panose="020B0604030504040204" pitchFamily="34" charset="-128"/>
                <a:ea typeface="Meiryo" panose="020B0604030504040204" pitchFamily="34" charset="-128"/>
              </a:rPr>
              <a:t> </a:t>
            </a:r>
            <a:r>
              <a:rPr lang="it-IT" sz="1400" b="1" i="0" u="none" strike="noStrike" baseline="0" dirty="0">
                <a:solidFill>
                  <a:schemeClr val="bg1"/>
                </a:solidFill>
                <a:latin typeface="Meiryo" panose="020B0604030504040204" pitchFamily="34" charset="-128"/>
                <a:ea typeface="Meiryo" panose="020B0604030504040204" pitchFamily="34" charset="-128"/>
              </a:rPr>
              <a:t>penguasa memperoleh pendapatannya dari pajak</a:t>
            </a:r>
            <a:r>
              <a:rPr lang="en-US" sz="1400" b="1" i="0" u="none" strike="noStrike" baseline="0" dirty="0" err="1">
                <a:solidFill>
                  <a:schemeClr val="bg1"/>
                </a:solidFill>
                <a:latin typeface="Meiryo" panose="020B0604030504040204" pitchFamily="34" charset="-128"/>
                <a:ea typeface="Meiryo" panose="020B0604030504040204" pitchFamily="34" charset="-128"/>
              </a:rPr>
              <a:t>sektor</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pertanian</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baik</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berupa</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pajak</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atas</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hasil</a:t>
            </a:r>
            <a:r>
              <a:rPr lang="en-US" sz="1400" b="1"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produksi</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atau</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dari</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perdagangan</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hasil-hasilnya</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Setiap</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barang</a:t>
            </a:r>
            <a:r>
              <a:rPr lang="en-US" sz="1400" b="1" i="0" u="none" strike="noStrike" baseline="0" dirty="0">
                <a:solidFill>
                  <a:schemeClr val="bg1"/>
                </a:solidFill>
                <a:latin typeface="Meiryo" panose="020B0604030504040204" pitchFamily="34" charset="-128"/>
                <a:ea typeface="Meiryo" panose="020B0604030504040204" pitchFamily="34" charset="-128"/>
              </a:rPr>
              <a:t> yang </a:t>
            </a:r>
            <a:r>
              <a:rPr lang="en-US" sz="1400" b="1" i="0" u="none" strike="noStrike" baseline="0" dirty="0" err="1">
                <a:solidFill>
                  <a:schemeClr val="bg1"/>
                </a:solidFill>
                <a:latin typeface="Meiryo" panose="020B0604030504040204" pitchFamily="34" charset="-128"/>
                <a:ea typeface="Meiryo" panose="020B0604030504040204" pitchFamily="34" charset="-128"/>
              </a:rPr>
              <a:t>bergerak</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menjadi</a:t>
            </a:r>
            <a:r>
              <a:rPr lang="en-US" sz="1400" b="1" i="0" u="none" strike="noStrike" baseline="0" dirty="0">
                <a:solidFill>
                  <a:schemeClr val="bg1"/>
                </a:solidFill>
                <a:latin typeface="Meiryo" panose="020B0604030504040204" pitchFamily="34" charset="-128"/>
                <a:ea typeface="Meiryo" panose="020B0604030504040204" pitchFamily="34" charset="-128"/>
              </a:rPr>
              <a:t> </a:t>
            </a:r>
            <a:r>
              <a:rPr lang="en-US" sz="1400" b="1" i="0" u="none" strike="noStrike" baseline="0" dirty="0" err="1">
                <a:solidFill>
                  <a:schemeClr val="bg1"/>
                </a:solidFill>
                <a:latin typeface="Meiryo" panose="020B0604030504040204" pitchFamily="34" charset="-128"/>
                <a:ea typeface="Meiryo" panose="020B0604030504040204" pitchFamily="34" charset="-128"/>
              </a:rPr>
              <a:t>sasaranpemajakan</a:t>
            </a:r>
            <a:r>
              <a:rPr lang="en-US" sz="1400" b="1" i="0" u="none" strike="noStrike" baseline="0" dirty="0">
                <a:solidFill>
                  <a:schemeClr val="bg1"/>
                </a:solidFill>
                <a:latin typeface="Meiryo" panose="020B0604030504040204" pitchFamily="34" charset="-128"/>
                <a:ea typeface="Meiryo" panose="020B0604030504040204" pitchFamily="34" charset="-128"/>
              </a:rPr>
              <a:t> oleh </a:t>
            </a:r>
            <a:r>
              <a:rPr lang="en-US" sz="1400" b="1" i="0" u="none" strike="noStrike" baseline="0" dirty="0" err="1">
                <a:solidFill>
                  <a:schemeClr val="bg1"/>
                </a:solidFill>
                <a:latin typeface="Meiryo" panose="020B0604030504040204" pitchFamily="34" charset="-128"/>
                <a:ea typeface="Meiryo" panose="020B0604030504040204" pitchFamily="34" charset="-128"/>
              </a:rPr>
              <a:t>penguasa</a:t>
            </a:r>
            <a:r>
              <a:rPr lang="en-US" sz="1600" b="0" i="0" u="none" strike="noStrike" baseline="0" dirty="0">
                <a:solidFill>
                  <a:schemeClr val="bg1"/>
                </a:solidFill>
                <a:latin typeface="ArialMT"/>
              </a:rPr>
              <a:t>.</a:t>
            </a:r>
            <a:endParaRPr lang="en-US" sz="1600" dirty="0">
              <a:solidFill>
                <a:schemeClr val="bg1"/>
              </a:solidFill>
            </a:endParaRPr>
          </a:p>
        </p:txBody>
      </p:sp>
    </p:spTree>
    <p:extLst>
      <p:ext uri="{BB962C8B-B14F-4D97-AF65-F5344CB8AC3E}">
        <p14:creationId xmlns:p14="http://schemas.microsoft.com/office/powerpoint/2010/main" val="36813518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2057400" y="658813"/>
            <a:ext cx="8229600" cy="331787"/>
          </a:xfrm>
        </p:spPr>
        <p:txBody>
          <a:bodyPr rtlCol="0">
            <a:normAutofit fontScale="90000"/>
          </a:bodyPr>
          <a:lstStyle/>
          <a:p>
            <a:pPr defTabSz="457189">
              <a:defRPr/>
            </a:pPr>
            <a:r>
              <a:rPr lang="en-US" sz="2000" dirty="0">
                <a:effectLst>
                  <a:outerShdw blurRad="38100" dist="38100" dir="2700000" algn="tl">
                    <a:srgbClr val="000000">
                      <a:alpha val="43137"/>
                    </a:srgbClr>
                  </a:outerShdw>
                </a:effectLst>
                <a:latin typeface="Arial" pitchFamily="34" charset="0"/>
                <a:cs typeface="Arial" pitchFamily="34" charset="0"/>
              </a:rPr>
              <a:t>DAFTAR ARSIP YANG D</a:t>
            </a:r>
            <a:r>
              <a:rPr lang="id-ID" sz="2000" dirty="0">
                <a:effectLst>
                  <a:outerShdw blurRad="38100" dist="38100" dir="2700000" algn="tl">
                    <a:srgbClr val="000000">
                      <a:alpha val="43137"/>
                    </a:srgbClr>
                  </a:outerShdw>
                </a:effectLst>
                <a:latin typeface="Arial" pitchFamily="34" charset="0"/>
                <a:cs typeface="Arial" pitchFamily="34" charset="0"/>
              </a:rPr>
              <a:t>IMUSNAHKAN</a:t>
            </a:r>
            <a:endParaRPr lang="en-US" sz="2000"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209952" name="Group 32"/>
          <p:cNvGraphicFramePr>
            <a:graphicFrameLocks noGrp="1"/>
          </p:cNvGraphicFramePr>
          <p:nvPr>
            <p:ph idx="4294967295"/>
          </p:nvPr>
        </p:nvGraphicFramePr>
        <p:xfrm>
          <a:off x="2286001" y="1781175"/>
          <a:ext cx="7642225" cy="3019976"/>
        </p:xfrm>
        <a:graphic>
          <a:graphicData uri="http://schemas.openxmlformats.org/drawingml/2006/table">
            <a:tbl>
              <a:tblPr/>
              <a:tblGrid>
                <a:gridCol w="498475">
                  <a:extLst>
                    <a:ext uri="{9D8B030D-6E8A-4147-A177-3AD203B41FA5}">
                      <a16:colId xmlns:a16="http://schemas.microsoft.com/office/drawing/2014/main" val="20000"/>
                    </a:ext>
                  </a:extLst>
                </a:gridCol>
                <a:gridCol w="1558925">
                  <a:extLst>
                    <a:ext uri="{9D8B030D-6E8A-4147-A177-3AD203B41FA5}">
                      <a16:colId xmlns:a16="http://schemas.microsoft.com/office/drawing/2014/main" val="20001"/>
                    </a:ext>
                  </a:extLst>
                </a:gridCol>
                <a:gridCol w="2452687">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052513">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tblGrid>
              <a:tr h="66854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NO</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  </a:t>
                      </a: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KODE</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KLASSIFIKASI</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J</a:t>
                      </a:r>
                      <a:r>
                        <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E</a:t>
                      </a: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NIS ARSIP</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KURUN WAKTU</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JUMLAH</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KET</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514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1.</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2.</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9418" name="Text Box 26"/>
          <p:cNvSpPr txBox="1">
            <a:spLocks noChangeArrowheads="1"/>
          </p:cNvSpPr>
          <p:nvPr/>
        </p:nvSpPr>
        <p:spPr bwMode="auto">
          <a:xfrm>
            <a:off x="2279651" y="990601"/>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id-ID" sz="1600">
                <a:ea typeface="Arial Unicode MS" pitchFamily="34" charset="-128"/>
                <a:cs typeface="Arial Unicode MS" pitchFamily="34" charset="-128"/>
              </a:rPr>
              <a:t>PENCIPTA ARSIP:</a:t>
            </a:r>
          </a:p>
          <a:p>
            <a:pPr eaLnBrk="1" hangingPunct="1"/>
            <a:r>
              <a:rPr lang="en-US" sz="1600">
                <a:ea typeface="Arial Unicode MS" pitchFamily="34" charset="-128"/>
                <a:cs typeface="Arial Unicode MS" pitchFamily="34" charset="-128"/>
              </a:rPr>
              <a:t>UNIT KERJA</a:t>
            </a:r>
            <a:r>
              <a:rPr lang="id-ID" sz="1600">
                <a:ea typeface="Arial Unicode MS" pitchFamily="34" charset="-128"/>
                <a:cs typeface="Arial Unicode MS" pitchFamily="34" charset="-128"/>
              </a:rPr>
              <a:t>       </a:t>
            </a:r>
            <a:r>
              <a:rPr lang="en-US" sz="1600">
                <a:ea typeface="Arial Unicode MS" pitchFamily="34" charset="-128"/>
                <a:cs typeface="Arial Unicode MS" pitchFamily="34" charset="-128"/>
              </a:rPr>
              <a:t>: </a:t>
            </a:r>
            <a:endParaRPr lang="en-US" sz="1800">
              <a:ea typeface="Arial Unicode MS" pitchFamily="34" charset="-128"/>
              <a:cs typeface="Arial Unicode MS" pitchFamily="34" charset="-128"/>
            </a:endParaRPr>
          </a:p>
        </p:txBody>
      </p:sp>
      <p:sp>
        <p:nvSpPr>
          <p:cNvPr id="59419" name="Text Box 27"/>
          <p:cNvSpPr txBox="1">
            <a:spLocks noChangeArrowheads="1"/>
          </p:cNvSpPr>
          <p:nvPr/>
        </p:nvSpPr>
        <p:spPr bwMode="auto">
          <a:xfrm>
            <a:off x="7315200" y="5486401"/>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id-ID" sz="1600">
                <a:ea typeface="Arial Unicode MS" pitchFamily="34" charset="-128"/>
                <a:cs typeface="Arial Unicode MS" pitchFamily="34" charset="-128"/>
              </a:rPr>
              <a:t> </a:t>
            </a:r>
            <a:r>
              <a:rPr lang="en-US" sz="1600">
                <a:ea typeface="Arial Unicode MS" pitchFamily="34" charset="-128"/>
                <a:cs typeface="Arial Unicode MS" pitchFamily="34" charset="-128"/>
              </a:rPr>
              <a:t>Tempat, tgl, bln dan thn</a:t>
            </a:r>
          </a:p>
          <a:p>
            <a:pPr eaLnBrk="1" hangingPunct="1">
              <a:spcBef>
                <a:spcPct val="50000"/>
              </a:spcBef>
            </a:pPr>
            <a:endParaRPr lang="en-US" sz="1600">
              <a:ea typeface="Arial Unicode MS" pitchFamily="34" charset="-128"/>
              <a:cs typeface="Arial Unicode MS" pitchFamily="34" charset="-128"/>
            </a:endParaRPr>
          </a:p>
          <a:p>
            <a:pPr eaLnBrk="1" hangingPunct="1">
              <a:spcBef>
                <a:spcPct val="50000"/>
              </a:spcBef>
            </a:pPr>
            <a:r>
              <a:rPr lang="en-US" sz="1600">
                <a:ea typeface="Arial Unicode MS" pitchFamily="34" charset="-128"/>
                <a:cs typeface="Arial Unicode MS" pitchFamily="34" charset="-128"/>
              </a:rPr>
              <a:t>Pejabat Penanggungjawab</a:t>
            </a:r>
          </a:p>
        </p:txBody>
      </p:sp>
      <p:sp>
        <p:nvSpPr>
          <p:cNvPr id="59420" name="Text Box 28"/>
          <p:cNvSpPr txBox="1">
            <a:spLocks noChangeArrowheads="1"/>
          </p:cNvSpPr>
          <p:nvPr/>
        </p:nvSpPr>
        <p:spPr bwMode="auto">
          <a:xfrm>
            <a:off x="2362200" y="5562601"/>
            <a:ext cx="266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sz="1600">
                <a:ea typeface="Arial Unicode MS" pitchFamily="34" charset="-128"/>
                <a:cs typeface="Arial Unicode MS" pitchFamily="34" charset="-128"/>
              </a:rPr>
              <a:t>Mengetahui/ menyetujui:</a:t>
            </a:r>
          </a:p>
          <a:p>
            <a:pPr eaLnBrk="1" hangingPunct="1">
              <a:spcBef>
                <a:spcPct val="50000"/>
              </a:spcBef>
            </a:pPr>
            <a:endParaRPr lang="en-US" sz="1600">
              <a:ea typeface="Arial Unicode MS" pitchFamily="34" charset="-128"/>
              <a:cs typeface="Arial Unicode MS" pitchFamily="34" charset="-128"/>
            </a:endParaRPr>
          </a:p>
          <a:p>
            <a:pPr eaLnBrk="1" hangingPunct="1">
              <a:spcBef>
                <a:spcPct val="50000"/>
              </a:spcBef>
            </a:pPr>
            <a:r>
              <a:rPr lang="en-US" sz="1600">
                <a:ea typeface="Arial Unicode MS" pitchFamily="34" charset="-128"/>
                <a:cs typeface="Arial Unicode MS" pitchFamily="34" charset="-128"/>
              </a:rPr>
              <a:t>………………</a:t>
            </a:r>
          </a:p>
        </p:txBody>
      </p:sp>
    </p:spTree>
    <p:extLst>
      <p:ext uri="{BB962C8B-B14F-4D97-AF65-F5344CB8AC3E}">
        <p14:creationId xmlns:p14="http://schemas.microsoft.com/office/powerpoint/2010/main" val="1860268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009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009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009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nodeType="clickEffect">
                                  <p:stCondLst>
                                    <p:cond delay="0"/>
                                  </p:stCondLst>
                                  <p:childTnLst>
                                    <p:animScale>
                                      <p:cBhvr>
                                        <p:cTn id="14" dur="449" fill="hold">
                                          <p:stCondLst>
                                            <p:cond delay="0"/>
                                          </p:stCondLst>
                                        </p:cTn>
                                        <p:tgtEl>
                                          <p:spTgt spid="260098"/>
                                        </p:tgtEl>
                                      </p:cBhvr>
                                      <p:to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xit" presetSubtype="32" fill="hold" nodeType="clickEffect">
                                  <p:stCondLst>
                                    <p:cond delay="0"/>
                                  </p:stCondLst>
                                  <p:childTnLst>
                                    <p:anim calcmode="lin" valueType="num">
                                      <p:cBhvr>
                                        <p:cTn id="18" dur="500" fill="hold"/>
                                        <p:tgtEl>
                                          <p:spTgt spid="260098"/>
                                        </p:tgtEl>
                                        <p:attrNameLst>
                                          <p:attrName>ppt_w</p:attrName>
                                        </p:attrNameLst>
                                      </p:cBhvr>
                                      <p:tavLst>
                                        <p:tav tm="0">
                                          <p:val>
                                            <p:strVal val="ppt_w"/>
                                          </p:val>
                                        </p:tav>
                                        <p:tav tm="100000">
                                          <p:val>
                                            <p:fltVal val="0"/>
                                          </p:val>
                                        </p:tav>
                                      </p:tavLst>
                                    </p:anim>
                                    <p:anim calcmode="lin" valueType="num">
                                      <p:cBhvr>
                                        <p:cTn id="19" dur="500" fill="hold"/>
                                        <p:tgtEl>
                                          <p:spTgt spid="260098"/>
                                        </p:tgtEl>
                                        <p:attrNameLst>
                                          <p:attrName>ppt_h</p:attrName>
                                        </p:attrNameLst>
                                      </p:cBhvr>
                                      <p:tavLst>
                                        <p:tav tm="0">
                                          <p:val>
                                            <p:strVal val="ppt_h"/>
                                          </p:val>
                                        </p:tav>
                                        <p:tav tm="100000">
                                          <p:val>
                                            <p:fltVal val="0"/>
                                          </p:val>
                                        </p:tav>
                                      </p:tavLst>
                                    </p:anim>
                                    <p:set>
                                      <p:cBhvr>
                                        <p:cTn id="20" dur="1" fill="hold">
                                          <p:stCondLst>
                                            <p:cond delay="499"/>
                                          </p:stCondLst>
                                        </p:cTn>
                                        <p:tgtEl>
                                          <p:spTgt spid="260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92" y="804091"/>
            <a:ext cx="8970073" cy="499043"/>
          </a:xfrm>
          <a:solidFill>
            <a:schemeClr val="accent1">
              <a:lumMod val="20000"/>
              <a:lumOff val="80000"/>
            </a:schemeClr>
          </a:solidFill>
        </p:spPr>
        <p:txBody>
          <a:bodyPr>
            <a:normAutofit fontScale="90000"/>
          </a:bodyPr>
          <a:lstStyle/>
          <a:p>
            <a:pPr algn="l" eaLnBrk="1" hangingPunct="1">
              <a:defRPr/>
            </a:pPr>
            <a:r>
              <a:rPr lang="en-US" sz="1467" dirty="0" err="1">
                <a:solidFill>
                  <a:schemeClr val="tx1"/>
                </a:solidFill>
              </a:rPr>
              <a:t>Penyerahan</a:t>
            </a:r>
            <a:r>
              <a:rPr lang="en-US" sz="1467" dirty="0">
                <a:solidFill>
                  <a:schemeClr val="tx1"/>
                </a:solidFill>
              </a:rPr>
              <a:t> </a:t>
            </a:r>
            <a:r>
              <a:rPr lang="en-US" sz="1467" dirty="0" err="1">
                <a:solidFill>
                  <a:schemeClr val="tx1"/>
                </a:solidFill>
              </a:rPr>
              <a:t>arsip</a:t>
            </a:r>
            <a:r>
              <a:rPr lang="en-US" sz="1467" dirty="0">
                <a:solidFill>
                  <a:schemeClr val="tx1"/>
                </a:solidFill>
              </a:rPr>
              <a:t> statis oleh </a:t>
            </a:r>
            <a:r>
              <a:rPr lang="en-US" sz="1467" dirty="0" err="1">
                <a:solidFill>
                  <a:schemeClr val="tx1"/>
                </a:solidFill>
              </a:rPr>
              <a:t>pencipta</a:t>
            </a:r>
            <a:r>
              <a:rPr lang="en-US" sz="1467" dirty="0">
                <a:solidFill>
                  <a:schemeClr val="tx1"/>
                </a:solidFill>
              </a:rPr>
              <a:t> </a:t>
            </a:r>
            <a:r>
              <a:rPr lang="en-US" sz="1467" dirty="0" err="1">
                <a:solidFill>
                  <a:schemeClr val="tx1"/>
                </a:solidFill>
              </a:rPr>
              <a:t>arsip</a:t>
            </a:r>
            <a:r>
              <a:rPr lang="en-US" sz="1467" dirty="0">
                <a:solidFill>
                  <a:schemeClr val="tx1"/>
                </a:solidFill>
              </a:rPr>
              <a:t> </a:t>
            </a:r>
            <a:r>
              <a:rPr lang="en-US" sz="1467" dirty="0" err="1">
                <a:solidFill>
                  <a:schemeClr val="tx1"/>
                </a:solidFill>
              </a:rPr>
              <a:t>kepada</a:t>
            </a:r>
            <a:r>
              <a:rPr lang="en-US" sz="1467" dirty="0">
                <a:solidFill>
                  <a:schemeClr val="tx1"/>
                </a:solidFill>
              </a:rPr>
              <a:t> </a:t>
            </a:r>
            <a:r>
              <a:rPr lang="en-US" sz="1467" dirty="0" err="1">
                <a:solidFill>
                  <a:schemeClr val="tx1"/>
                </a:solidFill>
              </a:rPr>
              <a:t>lembaga</a:t>
            </a:r>
            <a:r>
              <a:rPr lang="en-US" sz="1467" dirty="0">
                <a:solidFill>
                  <a:schemeClr val="tx1"/>
                </a:solidFill>
              </a:rPr>
              <a:t> </a:t>
            </a:r>
            <a:r>
              <a:rPr lang="en-US" sz="1467" dirty="0" err="1">
                <a:solidFill>
                  <a:schemeClr val="tx1"/>
                </a:solidFill>
              </a:rPr>
              <a:t>kearsipan</a:t>
            </a:r>
            <a:r>
              <a:rPr lang="en-US" sz="1467" dirty="0">
                <a:solidFill>
                  <a:schemeClr val="tx1"/>
                </a:solidFill>
              </a:rPr>
              <a:t> </a:t>
            </a:r>
            <a:r>
              <a:rPr lang="en-US" sz="1467" dirty="0" err="1">
                <a:solidFill>
                  <a:schemeClr val="tx1"/>
                </a:solidFill>
              </a:rPr>
              <a:t>dilakukan</a:t>
            </a:r>
            <a:r>
              <a:rPr lang="en-US" sz="1467" dirty="0">
                <a:solidFill>
                  <a:schemeClr val="tx1"/>
                </a:solidFill>
              </a:rPr>
              <a:t> </a:t>
            </a:r>
            <a:r>
              <a:rPr lang="en-US" sz="1467" dirty="0" err="1">
                <a:solidFill>
                  <a:schemeClr val="tx1"/>
                </a:solidFill>
              </a:rPr>
              <a:t>terhadap</a:t>
            </a:r>
            <a:r>
              <a:rPr lang="en-US" sz="1467" dirty="0">
                <a:solidFill>
                  <a:schemeClr val="tx1"/>
                </a:solidFill>
              </a:rPr>
              <a:t> </a:t>
            </a:r>
            <a:r>
              <a:rPr lang="en-US" sz="1467" dirty="0" err="1">
                <a:solidFill>
                  <a:schemeClr val="tx1"/>
                </a:solidFill>
              </a:rPr>
              <a:t>arsip</a:t>
            </a:r>
            <a:endParaRPr lang="id-ID" sz="1467" dirty="0">
              <a:solidFill>
                <a:schemeClr val="tx1"/>
              </a:solidFill>
            </a:endParaRPr>
          </a:p>
        </p:txBody>
      </p:sp>
      <p:sp>
        <p:nvSpPr>
          <p:cNvPr id="3" name="Content Placeholder 2"/>
          <p:cNvSpPr>
            <a:spLocks noGrp="1"/>
          </p:cNvSpPr>
          <p:nvPr>
            <p:ph idx="1"/>
          </p:nvPr>
        </p:nvSpPr>
        <p:spPr>
          <a:xfrm>
            <a:off x="294079" y="1366154"/>
            <a:ext cx="9347200" cy="869393"/>
          </a:xfrm>
          <a:solidFill>
            <a:schemeClr val="bg1"/>
          </a:solidFill>
        </p:spPr>
        <p:txBody>
          <a:bodyPr>
            <a:normAutofit fontScale="25000" lnSpcReduction="20000"/>
          </a:bodyPr>
          <a:lstStyle/>
          <a:p>
            <a:pPr eaLnBrk="1" hangingPunct="1">
              <a:buFont typeface="Arial" charset="0"/>
              <a:buNone/>
              <a:defRPr/>
            </a:pPr>
            <a:r>
              <a:rPr lang="en-US" sz="1600" dirty="0" err="1"/>
              <a:t>a.memiliki</a:t>
            </a:r>
            <a:r>
              <a:rPr lang="en-US" sz="1600" dirty="0"/>
              <a:t> </a:t>
            </a:r>
            <a:r>
              <a:rPr lang="en-US" sz="1600" dirty="0" err="1"/>
              <a:t>nilai</a:t>
            </a:r>
            <a:r>
              <a:rPr lang="en-US" sz="1600" dirty="0"/>
              <a:t> </a:t>
            </a:r>
            <a:r>
              <a:rPr lang="en-US" sz="1600" dirty="0" err="1"/>
              <a:t>guna</a:t>
            </a:r>
            <a:r>
              <a:rPr lang="en-US" sz="1600" dirty="0"/>
              <a:t> </a:t>
            </a:r>
            <a:r>
              <a:rPr lang="en-US" sz="1600" dirty="0" err="1"/>
              <a:t>kesejarahan</a:t>
            </a:r>
            <a:r>
              <a:rPr lang="en-US" sz="1600" dirty="0"/>
              <a:t>;</a:t>
            </a:r>
            <a:endParaRPr lang="id-ID" sz="1600" dirty="0"/>
          </a:p>
          <a:p>
            <a:pPr eaLnBrk="1" hangingPunct="1">
              <a:buFont typeface="Arial" charset="0"/>
              <a:buNone/>
              <a:defRPr/>
            </a:pPr>
            <a:r>
              <a:rPr lang="en-US" sz="1600" dirty="0" err="1"/>
              <a:t>b.telah</a:t>
            </a:r>
            <a:r>
              <a:rPr lang="en-US" sz="1600" dirty="0"/>
              <a:t> </a:t>
            </a:r>
            <a:r>
              <a:rPr lang="en-US" sz="1600" dirty="0" err="1"/>
              <a:t>habis</a:t>
            </a:r>
            <a:r>
              <a:rPr lang="en-US" sz="1600" dirty="0"/>
              <a:t> </a:t>
            </a:r>
            <a:r>
              <a:rPr lang="en-US" sz="1600" dirty="0" err="1"/>
              <a:t>retensinya</a:t>
            </a:r>
            <a:r>
              <a:rPr lang="en-US" sz="1600" dirty="0"/>
              <a:t>; </a:t>
            </a:r>
            <a:r>
              <a:rPr lang="en-US" sz="1600" dirty="0" err="1"/>
              <a:t>dan</a:t>
            </a:r>
            <a:r>
              <a:rPr lang="en-US" sz="1600" dirty="0"/>
              <a:t>/</a:t>
            </a:r>
            <a:r>
              <a:rPr lang="en-US" sz="1600" dirty="0" err="1"/>
              <a:t>atau</a:t>
            </a:r>
            <a:endParaRPr lang="id-ID" sz="1600" dirty="0"/>
          </a:p>
          <a:p>
            <a:pPr eaLnBrk="1" hangingPunct="1">
              <a:buFont typeface="Arial" charset="0"/>
              <a:buNone/>
              <a:defRPr/>
            </a:pPr>
            <a:r>
              <a:rPr lang="en-US" sz="1600" dirty="0" err="1"/>
              <a:t>c.Berketerangan</a:t>
            </a:r>
            <a:r>
              <a:rPr lang="en-US" sz="1600" dirty="0"/>
              <a:t> </a:t>
            </a:r>
            <a:r>
              <a:rPr lang="en-US" sz="1600" dirty="0" err="1"/>
              <a:t>dipermanenkan</a:t>
            </a:r>
            <a:r>
              <a:rPr lang="en-US" sz="1600" dirty="0"/>
              <a:t> </a:t>
            </a:r>
            <a:r>
              <a:rPr lang="en-US" sz="1600" dirty="0" err="1"/>
              <a:t>pencipta</a:t>
            </a:r>
            <a:r>
              <a:rPr lang="en-US" sz="1600" dirty="0"/>
              <a:t> </a:t>
            </a:r>
            <a:r>
              <a:rPr lang="en-US" sz="1600" dirty="0" err="1"/>
              <a:t>arsip.sesuai</a:t>
            </a:r>
            <a:endParaRPr lang="id-ID" sz="1600" dirty="0"/>
          </a:p>
          <a:p>
            <a:pPr eaLnBrk="1" hangingPunct="1">
              <a:buFont typeface="Arial" charset="0"/>
              <a:buNone/>
              <a:defRPr/>
            </a:pPr>
            <a:r>
              <a:rPr lang="en-US" sz="1600" dirty="0"/>
              <a:t>JRA</a:t>
            </a:r>
            <a:endParaRPr lang="id-ID" sz="1600" dirty="0"/>
          </a:p>
          <a:p>
            <a:pPr eaLnBrk="1" hangingPunct="1">
              <a:buFont typeface="Arial" charset="0"/>
              <a:buNone/>
              <a:defRPr/>
            </a:pPr>
            <a:endParaRPr lang="id-ID" dirty="0"/>
          </a:p>
        </p:txBody>
      </p:sp>
      <p:sp>
        <p:nvSpPr>
          <p:cNvPr id="4" name="Down Arrow Callout 1">
            <a:extLst>
              <a:ext uri="{FF2B5EF4-FFF2-40B4-BE49-F238E27FC236}">
                <a16:creationId xmlns:a16="http://schemas.microsoft.com/office/drawing/2014/main" id="{3006E478-7BAE-6884-2B38-DCCF0C7E5532}"/>
              </a:ext>
            </a:extLst>
          </p:cNvPr>
          <p:cNvSpPr/>
          <p:nvPr/>
        </p:nvSpPr>
        <p:spPr>
          <a:xfrm>
            <a:off x="233808" y="-67296"/>
            <a:ext cx="7848600" cy="914400"/>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dirty="0">
                <a:solidFill>
                  <a:schemeClr val="tx1"/>
                </a:solidFill>
              </a:rPr>
              <a:t>II</a:t>
            </a:r>
            <a:r>
              <a:rPr lang="id-ID" sz="2133" dirty="0">
                <a:solidFill>
                  <a:schemeClr val="tx1"/>
                </a:solidFill>
              </a:rPr>
              <a:t>I</a:t>
            </a:r>
            <a:r>
              <a:rPr lang="en-US" sz="2133" dirty="0">
                <a:solidFill>
                  <a:schemeClr val="tx1"/>
                </a:solidFill>
              </a:rPr>
              <a:t>. </a:t>
            </a:r>
            <a:r>
              <a:rPr lang="en-US" sz="2133" dirty="0" err="1">
                <a:solidFill>
                  <a:schemeClr val="tx1"/>
                </a:solidFill>
              </a:rPr>
              <a:t>Pe</a:t>
            </a:r>
            <a:r>
              <a:rPr lang="id-ID" sz="2133" dirty="0">
                <a:solidFill>
                  <a:schemeClr val="tx1"/>
                </a:solidFill>
              </a:rPr>
              <a:t>nyer</a:t>
            </a:r>
            <a:r>
              <a:rPr lang="en-US" sz="2133" dirty="0" err="1">
                <a:solidFill>
                  <a:schemeClr val="tx1"/>
                </a:solidFill>
              </a:rPr>
              <a:t>ahan</a:t>
            </a:r>
            <a:r>
              <a:rPr lang="en-US" sz="2133" dirty="0">
                <a:solidFill>
                  <a:schemeClr val="tx1"/>
                </a:solidFill>
              </a:rPr>
              <a:t> </a:t>
            </a:r>
            <a:r>
              <a:rPr lang="en-US" sz="2133" dirty="0" err="1">
                <a:solidFill>
                  <a:schemeClr val="tx1"/>
                </a:solidFill>
              </a:rPr>
              <a:t>Arsip</a:t>
            </a:r>
            <a:endParaRPr lang="en-US" sz="2133" dirty="0">
              <a:solidFill>
                <a:schemeClr val="tx1"/>
              </a:solidFill>
            </a:endParaRPr>
          </a:p>
        </p:txBody>
      </p:sp>
      <p:sp>
        <p:nvSpPr>
          <p:cNvPr id="5" name="Title 1">
            <a:extLst>
              <a:ext uri="{FF2B5EF4-FFF2-40B4-BE49-F238E27FC236}">
                <a16:creationId xmlns:a16="http://schemas.microsoft.com/office/drawing/2014/main" id="{669AA2F4-273C-83F0-C0F9-07C479FD5311}"/>
              </a:ext>
            </a:extLst>
          </p:cNvPr>
          <p:cNvSpPr txBox="1">
            <a:spLocks/>
          </p:cNvSpPr>
          <p:nvPr/>
        </p:nvSpPr>
        <p:spPr>
          <a:xfrm>
            <a:off x="406400" y="2367612"/>
            <a:ext cx="8636000" cy="451789"/>
          </a:xfrm>
          <a:prstGeom prst="rect">
            <a:avLst/>
          </a:prstGeom>
          <a:solidFill>
            <a:schemeClr val="tx2">
              <a:lumMod val="20000"/>
              <a:lumOff val="80000"/>
            </a:schemeClr>
          </a:solidFill>
        </p:spPr>
        <p:txBody>
          <a:bodyPr wrap="square" lIns="0" tIns="0" rIns="0" bIns="0">
            <a:normAutofit/>
          </a:bodyPr>
          <a:lstStyle>
            <a:lvl1pPr>
              <a:defRPr sz="1800" b="1" i="0">
                <a:solidFill>
                  <a:srgbClr val="313366"/>
                </a:solidFill>
                <a:latin typeface="Verdana"/>
                <a:ea typeface="+mj-ea"/>
                <a:cs typeface="Verdana"/>
              </a:defRPr>
            </a:lvl1pPr>
          </a:lstStyle>
          <a:p>
            <a:pPr algn="l">
              <a:defRPr/>
            </a:pPr>
            <a:r>
              <a:rPr lang="en-US" sz="1467" kern="0" dirty="0" err="1"/>
              <a:t>Prosedur</a:t>
            </a:r>
            <a:r>
              <a:rPr lang="en-US" sz="1467" kern="0" dirty="0"/>
              <a:t>   </a:t>
            </a:r>
            <a:r>
              <a:rPr lang="en-US" sz="1467" kern="0" dirty="0" err="1"/>
              <a:t>penyerahan</a:t>
            </a:r>
            <a:r>
              <a:rPr lang="en-US" sz="1467" kern="0" dirty="0"/>
              <a:t>   </a:t>
            </a:r>
            <a:r>
              <a:rPr lang="en-US" sz="1467" kern="0" dirty="0" err="1"/>
              <a:t>arsip</a:t>
            </a:r>
            <a:r>
              <a:rPr lang="en-US" sz="1467" kern="0" dirty="0"/>
              <a:t>   statis   </a:t>
            </a:r>
            <a:r>
              <a:rPr lang="en-US" sz="1467" kern="0" dirty="0" err="1"/>
              <a:t>dilaksanakan</a:t>
            </a:r>
            <a:r>
              <a:rPr lang="en-US" sz="1467" kern="0" dirty="0"/>
              <a:t> </a:t>
            </a:r>
            <a:r>
              <a:rPr lang="en-US" sz="1467" kern="0" dirty="0" err="1"/>
              <a:t>sebagai</a:t>
            </a:r>
            <a:r>
              <a:rPr lang="en-US" sz="1467" kern="0" dirty="0"/>
              <a:t> </a:t>
            </a:r>
            <a:r>
              <a:rPr lang="en-US" sz="1467" kern="0" dirty="0" err="1"/>
              <a:t>berikut</a:t>
            </a:r>
            <a:r>
              <a:rPr lang="en-US" sz="1467" kern="0" dirty="0"/>
              <a:t>:</a:t>
            </a:r>
            <a:endParaRPr lang="id-ID" sz="1467" kern="0" dirty="0"/>
          </a:p>
        </p:txBody>
      </p:sp>
      <p:sp>
        <p:nvSpPr>
          <p:cNvPr id="6" name="Content Placeholder 2">
            <a:extLst>
              <a:ext uri="{FF2B5EF4-FFF2-40B4-BE49-F238E27FC236}">
                <a16:creationId xmlns:a16="http://schemas.microsoft.com/office/drawing/2014/main" id="{ED2304BA-D0DE-FE2B-9B49-382BA9B53E57}"/>
              </a:ext>
            </a:extLst>
          </p:cNvPr>
          <p:cNvSpPr txBox="1">
            <a:spLocks/>
          </p:cNvSpPr>
          <p:nvPr/>
        </p:nvSpPr>
        <p:spPr>
          <a:xfrm>
            <a:off x="263083" y="2819401"/>
            <a:ext cx="8026400" cy="2339102"/>
          </a:xfrm>
          <a:prstGeom prst="rect">
            <a:avLst/>
          </a:prstGeom>
          <a:solidFill>
            <a:schemeClr val="bg1"/>
          </a:solidFill>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80990" indent="-380990">
              <a:buFontTx/>
              <a:buChar char="-"/>
              <a:defRPr/>
            </a:pPr>
            <a:r>
              <a:rPr lang="en-US" sz="1600" kern="0" dirty="0" err="1"/>
              <a:t>penyeleksian</a:t>
            </a:r>
            <a:r>
              <a:rPr lang="en-US" sz="1600" kern="0" dirty="0"/>
              <a:t> dan </a:t>
            </a:r>
            <a:r>
              <a:rPr lang="en-US" sz="1600" kern="0" dirty="0" err="1"/>
              <a:t>pembuatan</a:t>
            </a:r>
            <a:r>
              <a:rPr lang="en-US" sz="1600" kern="0" dirty="0"/>
              <a:t> daftar </a:t>
            </a:r>
            <a:r>
              <a:rPr lang="en-US" sz="1600" kern="0" dirty="0" err="1"/>
              <a:t>arsip</a:t>
            </a:r>
            <a:r>
              <a:rPr lang="en-US" sz="1600" kern="0" dirty="0"/>
              <a:t> </a:t>
            </a:r>
            <a:r>
              <a:rPr lang="en-US" sz="1600" kern="0" dirty="0" err="1"/>
              <a:t>usul</a:t>
            </a:r>
            <a:r>
              <a:rPr lang="en-US" sz="1600" kern="0" dirty="0"/>
              <a:t> </a:t>
            </a:r>
            <a:r>
              <a:rPr lang="en-US" sz="1600" kern="0" dirty="0" err="1"/>
              <a:t>serah</a:t>
            </a:r>
            <a:r>
              <a:rPr lang="en-US" sz="1600" kern="0" dirty="0"/>
              <a:t> oleh </a:t>
            </a:r>
            <a:r>
              <a:rPr lang="en-US" sz="1600" kern="0" dirty="0" err="1"/>
              <a:t>arsiparis</a:t>
            </a:r>
            <a:r>
              <a:rPr lang="en-US" sz="1600" kern="0" dirty="0"/>
              <a:t> di unit </a:t>
            </a:r>
            <a:r>
              <a:rPr lang="en-US" sz="1600" kern="0" dirty="0" err="1"/>
              <a:t>kearsipan</a:t>
            </a:r>
            <a:r>
              <a:rPr lang="en-US" sz="1600" kern="0" dirty="0"/>
              <a:t>;</a:t>
            </a:r>
          </a:p>
          <a:p>
            <a:pPr marL="380990" indent="-380990">
              <a:buFontTx/>
              <a:buChar char="-"/>
              <a:defRPr/>
            </a:pPr>
            <a:r>
              <a:rPr lang="en-US" sz="1600" kern="0" dirty="0"/>
              <a:t> </a:t>
            </a:r>
            <a:r>
              <a:rPr lang="en-US" sz="1600" kern="0" dirty="0" err="1"/>
              <a:t>penilaian</a:t>
            </a:r>
            <a:r>
              <a:rPr lang="en-US" sz="1600" kern="0" dirty="0"/>
              <a:t> oleh </a:t>
            </a:r>
            <a:r>
              <a:rPr lang="en-US" sz="1600" kern="0" dirty="0" err="1"/>
              <a:t>panitia</a:t>
            </a:r>
            <a:r>
              <a:rPr lang="en-US" sz="1600" kern="0" dirty="0"/>
              <a:t> </a:t>
            </a:r>
            <a:r>
              <a:rPr lang="en-US" sz="1600" kern="0" dirty="0" err="1"/>
              <a:t>penilai</a:t>
            </a:r>
            <a:r>
              <a:rPr lang="en-US" sz="1600" kern="0" dirty="0"/>
              <a:t> </a:t>
            </a:r>
            <a:r>
              <a:rPr lang="en-US" sz="1600" kern="0" dirty="0" err="1"/>
              <a:t>arsip</a:t>
            </a:r>
            <a:r>
              <a:rPr lang="en-US" sz="1600" kern="0" dirty="0"/>
              <a:t> </a:t>
            </a:r>
            <a:r>
              <a:rPr lang="en-US" sz="1600" kern="0" dirty="0" err="1"/>
              <a:t>terhadap</a:t>
            </a:r>
            <a:r>
              <a:rPr lang="en-US" sz="1600" kern="0" dirty="0"/>
              <a:t> </a:t>
            </a:r>
            <a:r>
              <a:rPr lang="en-US" sz="1600" kern="0" dirty="0" err="1"/>
              <a:t>arsip</a:t>
            </a:r>
            <a:r>
              <a:rPr lang="en-US" sz="1600" kern="0" dirty="0"/>
              <a:t> </a:t>
            </a:r>
            <a:r>
              <a:rPr lang="en-US" sz="1600" kern="0" dirty="0" err="1"/>
              <a:t>usul</a:t>
            </a:r>
            <a:r>
              <a:rPr lang="en-US" sz="1600" kern="0" dirty="0"/>
              <a:t> </a:t>
            </a:r>
            <a:r>
              <a:rPr lang="en-US" sz="1600" kern="0" dirty="0" err="1"/>
              <a:t>serah</a:t>
            </a:r>
            <a:r>
              <a:rPr lang="en-US" sz="1600" kern="0" dirty="0"/>
              <a:t>;</a:t>
            </a:r>
          </a:p>
          <a:p>
            <a:pPr marL="380990" indent="-380990">
              <a:buFontTx/>
              <a:buChar char="-"/>
              <a:defRPr/>
            </a:pPr>
            <a:r>
              <a:rPr lang="en-US" sz="1600" kern="0" dirty="0" err="1"/>
              <a:t>pemberitahuan</a:t>
            </a:r>
            <a:r>
              <a:rPr lang="en-US" sz="1600" kern="0" dirty="0"/>
              <a:t>  </a:t>
            </a:r>
            <a:r>
              <a:rPr lang="en-US" sz="1600" kern="0" dirty="0" err="1"/>
              <a:t>akan</a:t>
            </a:r>
            <a:r>
              <a:rPr lang="en-US" sz="1600" kern="0" dirty="0"/>
              <a:t>  </a:t>
            </a:r>
            <a:r>
              <a:rPr lang="en-US" sz="1600" kern="0" dirty="0" err="1"/>
              <a:t>menyerahkan</a:t>
            </a:r>
            <a:r>
              <a:rPr lang="en-US" sz="1600" kern="0" dirty="0"/>
              <a:t>  </a:t>
            </a:r>
            <a:r>
              <a:rPr lang="en-US" sz="1600" kern="0" dirty="0" err="1"/>
              <a:t>arsip</a:t>
            </a:r>
            <a:r>
              <a:rPr lang="en-US" sz="1600" kern="0" dirty="0"/>
              <a:t>  statis oleh</a:t>
            </a:r>
            <a:r>
              <a:rPr lang="id-ID" sz="1600" kern="0" dirty="0"/>
              <a:t> </a:t>
            </a:r>
            <a:r>
              <a:rPr lang="en-US" sz="1600" kern="0" dirty="0" err="1"/>
              <a:t>pimpinan</a:t>
            </a:r>
            <a:r>
              <a:rPr lang="en-US" sz="1600" kern="0" dirty="0"/>
              <a:t>  </a:t>
            </a:r>
            <a:r>
              <a:rPr lang="en-US" sz="1600" kern="0" dirty="0" err="1"/>
              <a:t>pencipta</a:t>
            </a:r>
            <a:r>
              <a:rPr lang="en-US" sz="1600" kern="0" dirty="0"/>
              <a:t>  </a:t>
            </a:r>
            <a:r>
              <a:rPr lang="en-US" sz="1600" kern="0" dirty="0" err="1"/>
              <a:t>arsip</a:t>
            </a:r>
            <a:r>
              <a:rPr lang="en-US" sz="1600" kern="0" dirty="0"/>
              <a:t>  </a:t>
            </a:r>
            <a:r>
              <a:rPr lang="en-US" sz="1600" kern="0" dirty="0" err="1"/>
              <a:t>kepada</a:t>
            </a:r>
            <a:r>
              <a:rPr lang="en-US" sz="1600" kern="0" dirty="0"/>
              <a:t>  </a:t>
            </a:r>
            <a:r>
              <a:rPr lang="en-US" sz="1600" kern="0" dirty="0" err="1"/>
              <a:t>kepala</a:t>
            </a:r>
            <a:r>
              <a:rPr lang="en-US" sz="1600" kern="0" dirty="0"/>
              <a:t> </a:t>
            </a:r>
            <a:r>
              <a:rPr lang="en-US" sz="1600" kern="0" dirty="0" err="1"/>
              <a:t>lembaga</a:t>
            </a:r>
            <a:r>
              <a:rPr lang="id-ID" sz="1600" kern="0" dirty="0"/>
              <a:t> k</a:t>
            </a:r>
            <a:r>
              <a:rPr lang="en-US" sz="1600" kern="0" dirty="0" err="1"/>
              <a:t>earsipan</a:t>
            </a:r>
            <a:r>
              <a:rPr lang="en-US" sz="1600" kern="0" dirty="0"/>
              <a:t>         </a:t>
            </a:r>
            <a:r>
              <a:rPr lang="en-US" sz="1600" kern="0" dirty="0" err="1"/>
              <a:t>sesuai</a:t>
            </a:r>
            <a:r>
              <a:rPr lang="en-US" sz="1600" kern="0" dirty="0"/>
              <a:t>         wilayah </a:t>
            </a:r>
            <a:r>
              <a:rPr lang="en-US" sz="1600" kern="0" dirty="0" err="1"/>
              <a:t>kewenangannya</a:t>
            </a:r>
            <a:r>
              <a:rPr lang="en-US" sz="1600" kern="0" dirty="0"/>
              <a:t> </a:t>
            </a:r>
            <a:r>
              <a:rPr lang="en-US" sz="1600" kern="0" dirty="0" err="1"/>
              <a:t>disertai</a:t>
            </a:r>
            <a:r>
              <a:rPr lang="en-US" sz="1600" kern="0" dirty="0"/>
              <a:t> </a:t>
            </a:r>
            <a:r>
              <a:rPr lang="en-US" sz="1600" kern="0" dirty="0" err="1"/>
              <a:t>dengan</a:t>
            </a:r>
            <a:r>
              <a:rPr lang="en-US" sz="1600" kern="0" dirty="0"/>
              <a:t> </a:t>
            </a:r>
            <a:r>
              <a:rPr lang="en-US" sz="1600" kern="0" dirty="0" err="1"/>
              <a:t>pernyataan</a:t>
            </a:r>
            <a:r>
              <a:rPr lang="en-US" sz="1600" kern="0" dirty="0"/>
              <a:t> </a:t>
            </a:r>
            <a:r>
              <a:rPr lang="en-US" sz="1600" kern="0" dirty="0" err="1"/>
              <a:t>dari</a:t>
            </a:r>
            <a:r>
              <a:rPr lang="en-US" sz="1600" kern="0" dirty="0"/>
              <a:t> </a:t>
            </a:r>
            <a:r>
              <a:rPr lang="en-US" sz="1600" kern="0" dirty="0" err="1"/>
              <a:t>pimpinanpencipta</a:t>
            </a:r>
            <a:r>
              <a:rPr lang="en-US" sz="1600" kern="0" dirty="0"/>
              <a:t>   </a:t>
            </a:r>
            <a:r>
              <a:rPr lang="en-US" sz="1600" kern="0" dirty="0" err="1"/>
              <a:t>arsip</a:t>
            </a:r>
            <a:r>
              <a:rPr lang="en-US" sz="1600" kern="0" dirty="0"/>
              <a:t>   </a:t>
            </a:r>
            <a:r>
              <a:rPr lang="en-US" sz="1600" kern="0" dirty="0" err="1"/>
              <a:t>bahwa</a:t>
            </a:r>
            <a:r>
              <a:rPr lang="en-US" sz="1600" kern="0" dirty="0"/>
              <a:t>   </a:t>
            </a:r>
            <a:r>
              <a:rPr lang="en-US" sz="1600" kern="0" dirty="0" err="1"/>
              <a:t>arsip</a:t>
            </a:r>
            <a:r>
              <a:rPr lang="en-US" sz="1600" kern="0" dirty="0"/>
              <a:t>   yang </a:t>
            </a:r>
            <a:r>
              <a:rPr lang="en-US" sz="1600" kern="0" dirty="0" err="1"/>
              <a:t>diserahkan</a:t>
            </a:r>
            <a:r>
              <a:rPr lang="en-US" sz="1600" kern="0" dirty="0"/>
              <a:t> </a:t>
            </a:r>
            <a:r>
              <a:rPr lang="en-US" sz="1600" kern="0" dirty="0" err="1"/>
              <a:t>autentik</a:t>
            </a:r>
            <a:r>
              <a:rPr lang="en-US" sz="1600" kern="0" dirty="0"/>
              <a:t>, </a:t>
            </a:r>
            <a:r>
              <a:rPr lang="en-US" sz="1600" kern="0" dirty="0" err="1"/>
              <a:t>terpercaya</a:t>
            </a:r>
            <a:r>
              <a:rPr lang="en-US" sz="1600" kern="0" dirty="0"/>
              <a:t>, </a:t>
            </a:r>
            <a:r>
              <a:rPr lang="en-US" sz="1600" kern="0" dirty="0" err="1"/>
              <a:t>utuh</a:t>
            </a:r>
            <a:r>
              <a:rPr lang="en-US" sz="1600" kern="0" dirty="0"/>
              <a:t>, dan </a:t>
            </a:r>
            <a:r>
              <a:rPr lang="en-US" sz="1600" kern="0" dirty="0" err="1"/>
              <a:t>dapat</a:t>
            </a:r>
            <a:r>
              <a:rPr lang="en-US" sz="1600" kern="0" dirty="0"/>
              <a:t> </a:t>
            </a:r>
            <a:r>
              <a:rPr lang="en-US" sz="1600" kern="0" dirty="0" err="1"/>
              <a:t>digunakan</a:t>
            </a:r>
            <a:r>
              <a:rPr lang="en-US" sz="1600" kern="0" dirty="0"/>
              <a:t>;</a:t>
            </a:r>
            <a:endParaRPr lang="id-ID" sz="1600" kern="0" dirty="0"/>
          </a:p>
          <a:p>
            <a:pPr>
              <a:buFont typeface="Arial" charset="0"/>
              <a:buChar char="•"/>
              <a:defRPr/>
            </a:pPr>
            <a:endParaRPr lang="id-ID" sz="2400" kern="0" dirty="0"/>
          </a:p>
        </p:txBody>
      </p:sp>
      <p:sp>
        <p:nvSpPr>
          <p:cNvPr id="7" name="Content Placeholder 3">
            <a:extLst>
              <a:ext uri="{FF2B5EF4-FFF2-40B4-BE49-F238E27FC236}">
                <a16:creationId xmlns:a16="http://schemas.microsoft.com/office/drawing/2014/main" id="{2BC1B5E2-A607-D0FB-270F-43A03DBA0593}"/>
              </a:ext>
            </a:extLst>
          </p:cNvPr>
          <p:cNvSpPr txBox="1">
            <a:spLocks/>
          </p:cNvSpPr>
          <p:nvPr/>
        </p:nvSpPr>
        <p:spPr>
          <a:xfrm>
            <a:off x="217879" y="4471521"/>
            <a:ext cx="9499600" cy="1292662"/>
          </a:xfrm>
          <a:prstGeom prst="rect">
            <a:avLst/>
          </a:prstGeom>
          <a:solidFill>
            <a:schemeClr val="bg1"/>
          </a:solidFill>
        </p:spPr>
        <p:txBody>
          <a:bodyPr wrap="square" lIns="0" tIns="0" rIns="0" bIns="0">
            <a:spAutoFit/>
          </a:bodyPr>
          <a:lstStyle>
            <a:lvl1pPr marL="0">
              <a:defRPr sz="2100" b="0" i="0">
                <a:solidFill>
                  <a:schemeClr val="tx1"/>
                </a:solidFill>
                <a:latin typeface="+mn-lt"/>
                <a:ea typeface="+mn-ea"/>
                <a:cs typeface="+mn-cs"/>
              </a:defRPr>
            </a:lvl1pPr>
            <a:lvl2pPr marL="457200">
              <a:defRPr sz="1800">
                <a:latin typeface="+mn-lt"/>
                <a:ea typeface="+mn-ea"/>
                <a:cs typeface="+mn-cs"/>
              </a:defRPr>
            </a:lvl2pPr>
            <a:lvl3pPr marL="914400">
              <a:defRPr sz="1500">
                <a:latin typeface="+mn-lt"/>
                <a:ea typeface="+mn-ea"/>
                <a:cs typeface="+mn-cs"/>
              </a:defRPr>
            </a:lvl3pPr>
            <a:lvl4pPr marL="1371600">
              <a:defRPr sz="1350">
                <a:latin typeface="+mn-lt"/>
                <a:ea typeface="+mn-ea"/>
                <a:cs typeface="+mn-cs"/>
              </a:defRPr>
            </a:lvl4pPr>
            <a:lvl5pPr marL="1828800">
              <a:defRPr sz="1350">
                <a:latin typeface="+mn-lt"/>
                <a:ea typeface="+mn-ea"/>
                <a:cs typeface="+mn-cs"/>
              </a:defRPr>
            </a:lvl5pPr>
            <a:lvl6pPr marL="2286000">
              <a:defRPr sz="1350">
                <a:latin typeface="+mn-lt"/>
                <a:ea typeface="+mn-ea"/>
                <a:cs typeface="+mn-cs"/>
              </a:defRPr>
            </a:lvl6pPr>
            <a:lvl7pPr marL="2743200">
              <a:defRPr sz="1350">
                <a:latin typeface="+mn-lt"/>
                <a:ea typeface="+mn-ea"/>
                <a:cs typeface="+mn-cs"/>
              </a:defRPr>
            </a:lvl7pPr>
            <a:lvl8pPr marL="3200400">
              <a:defRPr sz="1350">
                <a:latin typeface="+mn-lt"/>
                <a:ea typeface="+mn-ea"/>
                <a:cs typeface="+mn-cs"/>
              </a:defRPr>
            </a:lvl8pPr>
            <a:lvl9pPr marL="3657600">
              <a:defRPr sz="1350">
                <a:latin typeface="+mn-lt"/>
                <a:ea typeface="+mn-ea"/>
                <a:cs typeface="+mn-cs"/>
              </a:defRPr>
            </a:lvl9pPr>
          </a:lstStyle>
          <a:p>
            <a:pPr marL="380990" indent="-380990">
              <a:buFontTx/>
              <a:buChar char="-"/>
              <a:defRPr/>
            </a:pPr>
            <a:r>
              <a:rPr lang="en-US" sz="1600" kern="0" dirty="0" err="1"/>
              <a:t>verifikasi</a:t>
            </a:r>
            <a:r>
              <a:rPr lang="en-US" sz="1600" kern="0" dirty="0"/>
              <a:t> dan </a:t>
            </a:r>
            <a:r>
              <a:rPr lang="en-US" sz="1600" kern="0" dirty="0" err="1"/>
              <a:t>persetujuan</a:t>
            </a:r>
            <a:r>
              <a:rPr lang="en-US" sz="1600" kern="0" dirty="0"/>
              <a:t> </a:t>
            </a:r>
            <a:r>
              <a:rPr lang="en-US" sz="1600" kern="0" dirty="0" err="1"/>
              <a:t>dari</a:t>
            </a:r>
            <a:r>
              <a:rPr lang="id-ID" sz="1600" kern="0" dirty="0"/>
              <a:t> </a:t>
            </a:r>
            <a:r>
              <a:rPr lang="en-US" sz="1600" kern="0" dirty="0" err="1"/>
              <a:t>kepala</a:t>
            </a:r>
            <a:r>
              <a:rPr lang="en-US" sz="1600" kern="0" dirty="0"/>
              <a:t> </a:t>
            </a:r>
            <a:r>
              <a:rPr lang="en-US" sz="1600" kern="0" dirty="0" err="1"/>
              <a:t>lembaga</a:t>
            </a:r>
            <a:r>
              <a:rPr lang="en-US" sz="1600" kern="0" dirty="0"/>
              <a:t> </a:t>
            </a:r>
            <a:r>
              <a:rPr lang="en-US" sz="1600" kern="0" dirty="0" err="1"/>
              <a:t>kearsipan</a:t>
            </a:r>
            <a:r>
              <a:rPr lang="en-US" sz="1600" kern="0" dirty="0"/>
              <a:t> </a:t>
            </a:r>
            <a:r>
              <a:rPr lang="en-US" sz="1600" kern="0" dirty="0" err="1"/>
              <a:t>sesuai</a:t>
            </a:r>
            <a:r>
              <a:rPr lang="en-US" sz="1600" kern="0" dirty="0"/>
              <a:t> wilayah </a:t>
            </a:r>
            <a:r>
              <a:rPr lang="en-US" sz="1600" kern="0" dirty="0" err="1"/>
              <a:t>kewenangannya</a:t>
            </a:r>
            <a:endParaRPr lang="en-US" sz="1600" kern="0" dirty="0"/>
          </a:p>
          <a:p>
            <a:pPr marL="380990" indent="-380990">
              <a:buFontTx/>
              <a:buChar char="-"/>
              <a:defRPr/>
            </a:pPr>
            <a:r>
              <a:rPr lang="en-US" sz="1600" kern="0" dirty="0" err="1"/>
              <a:t>penetapan</a:t>
            </a:r>
            <a:r>
              <a:rPr lang="en-US" sz="1600" kern="0" dirty="0"/>
              <a:t>  </a:t>
            </a:r>
            <a:r>
              <a:rPr lang="en-US" sz="1600" kern="0" dirty="0" err="1"/>
              <a:t>arsip</a:t>
            </a:r>
            <a:r>
              <a:rPr lang="en-US" sz="1600" kern="0" dirty="0"/>
              <a:t>  yang  </a:t>
            </a:r>
            <a:r>
              <a:rPr lang="en-US" sz="1600" kern="0" dirty="0" err="1"/>
              <a:t>akan</a:t>
            </a:r>
            <a:r>
              <a:rPr lang="en-US" sz="1600" kern="0" dirty="0"/>
              <a:t>  </a:t>
            </a:r>
            <a:r>
              <a:rPr lang="en-US" sz="1600" kern="0" dirty="0" err="1"/>
              <a:t>diserahkan</a:t>
            </a:r>
            <a:r>
              <a:rPr lang="en-US" sz="1600" kern="0" dirty="0"/>
              <a:t>  oleh </a:t>
            </a:r>
            <a:r>
              <a:rPr lang="en-US" sz="1600" kern="0" dirty="0" err="1"/>
              <a:t>pimpinan</a:t>
            </a:r>
            <a:r>
              <a:rPr lang="en-US" sz="1600" kern="0" dirty="0"/>
              <a:t> </a:t>
            </a:r>
            <a:r>
              <a:rPr lang="en-US" sz="1600" kern="0" dirty="0" err="1"/>
              <a:t>pencipta</a:t>
            </a:r>
            <a:r>
              <a:rPr lang="en-US" sz="1600" kern="0" dirty="0"/>
              <a:t> </a:t>
            </a:r>
            <a:r>
              <a:rPr lang="en-US" sz="1600" kern="0" dirty="0" err="1"/>
              <a:t>arsip</a:t>
            </a:r>
            <a:r>
              <a:rPr lang="en-US" sz="1600" kern="0" dirty="0"/>
              <a:t>; dan</a:t>
            </a:r>
          </a:p>
          <a:p>
            <a:pPr marL="380990" indent="-380990">
              <a:buFontTx/>
              <a:buChar char="-"/>
              <a:defRPr/>
            </a:pPr>
            <a:r>
              <a:rPr lang="en-US" sz="1600" kern="0" dirty="0" err="1"/>
              <a:t>pelaksanaaan</a:t>
            </a:r>
            <a:r>
              <a:rPr lang="en-US" sz="1600" kern="0" dirty="0"/>
              <a:t>  </a:t>
            </a:r>
            <a:r>
              <a:rPr lang="en-US" sz="1600" kern="0" dirty="0" err="1"/>
              <a:t>serah</a:t>
            </a:r>
            <a:r>
              <a:rPr lang="en-US" sz="1600" kern="0" dirty="0"/>
              <a:t>  </a:t>
            </a:r>
            <a:r>
              <a:rPr lang="en-US" sz="1600" kern="0" dirty="0" err="1"/>
              <a:t>terima</a:t>
            </a:r>
            <a:r>
              <a:rPr lang="en-US" sz="1600" kern="0" dirty="0"/>
              <a:t>  </a:t>
            </a:r>
            <a:r>
              <a:rPr lang="en-US" sz="1600" kern="0" dirty="0" err="1"/>
              <a:t>arsip</a:t>
            </a:r>
            <a:r>
              <a:rPr lang="en-US" sz="1600" kern="0" dirty="0"/>
              <a:t>  statis  oleh </a:t>
            </a:r>
            <a:r>
              <a:rPr lang="en-US" sz="1600" kern="0" dirty="0" err="1"/>
              <a:t>pimpinan</a:t>
            </a:r>
            <a:r>
              <a:rPr lang="en-US" sz="1600" kern="0" dirty="0"/>
              <a:t> </a:t>
            </a:r>
            <a:r>
              <a:rPr lang="en-US" sz="1600" kern="0" dirty="0" err="1"/>
              <a:t>pencipta</a:t>
            </a:r>
            <a:r>
              <a:rPr lang="en-US" sz="1600" kern="0" dirty="0"/>
              <a:t> </a:t>
            </a:r>
            <a:r>
              <a:rPr lang="en-US" sz="1600" kern="0" dirty="0" err="1"/>
              <a:t>arsip</a:t>
            </a:r>
            <a:r>
              <a:rPr lang="en-US" sz="1600" kern="0" dirty="0"/>
              <a:t> </a:t>
            </a:r>
            <a:r>
              <a:rPr lang="en-US" sz="1600" kern="0" dirty="0" err="1"/>
              <a:t>kepada</a:t>
            </a:r>
            <a:r>
              <a:rPr lang="en-US" sz="1600" kern="0" dirty="0"/>
              <a:t> </a:t>
            </a:r>
            <a:r>
              <a:rPr lang="en-US" sz="1600" kern="0" dirty="0" err="1"/>
              <a:t>kepala</a:t>
            </a:r>
            <a:r>
              <a:rPr lang="en-US" sz="1600" kern="0" dirty="0"/>
              <a:t> </a:t>
            </a:r>
            <a:r>
              <a:rPr lang="en-US" sz="1600" kern="0" dirty="0" err="1"/>
              <a:t>lembaga</a:t>
            </a:r>
            <a:r>
              <a:rPr lang="en-US" sz="1600" kern="0" dirty="0"/>
              <a:t> </a:t>
            </a:r>
            <a:r>
              <a:rPr lang="en-US" sz="1600" kern="0" dirty="0" err="1"/>
              <a:t>kearsipan</a:t>
            </a:r>
            <a:r>
              <a:rPr lang="en-US" sz="1600" kern="0" dirty="0"/>
              <a:t> </a:t>
            </a:r>
            <a:r>
              <a:rPr lang="en-US" sz="1600" kern="0" dirty="0" err="1"/>
              <a:t>dengan</a:t>
            </a:r>
            <a:r>
              <a:rPr lang="en-US" sz="1600" kern="0" dirty="0"/>
              <a:t> </a:t>
            </a:r>
            <a:r>
              <a:rPr lang="en-US" sz="1600" kern="0" dirty="0" err="1"/>
              <a:t>disertai</a:t>
            </a:r>
            <a:r>
              <a:rPr lang="en-US" sz="1600" kern="0" dirty="0"/>
              <a:t> </a:t>
            </a:r>
            <a:r>
              <a:rPr lang="en-US" sz="1600" kern="0" dirty="0" err="1"/>
              <a:t>berita</a:t>
            </a:r>
            <a:r>
              <a:rPr lang="en-US" sz="1600" kern="0" dirty="0"/>
              <a:t> acara dan daftar </a:t>
            </a:r>
            <a:r>
              <a:rPr lang="en-US" sz="1600" kern="0" dirty="0" err="1"/>
              <a:t>arsip</a:t>
            </a:r>
            <a:r>
              <a:rPr lang="en-US" sz="1600" kern="0" dirty="0"/>
              <a:t> yang </a:t>
            </a:r>
            <a:r>
              <a:rPr lang="en-US" sz="1600" kern="0" dirty="0" err="1"/>
              <a:t>akan</a:t>
            </a:r>
            <a:r>
              <a:rPr lang="en-US" sz="1600" kern="0" dirty="0"/>
              <a:t> </a:t>
            </a:r>
            <a:r>
              <a:rPr lang="en-US" sz="1600" kern="0" dirty="0" err="1"/>
              <a:t>diserahkan</a:t>
            </a:r>
            <a:r>
              <a:rPr lang="en-US" sz="1600" kern="0" dirty="0"/>
              <a:t>.</a:t>
            </a:r>
            <a:endParaRPr lang="id-ID" sz="1600" kern="0" dirty="0"/>
          </a:p>
          <a:p>
            <a:pPr>
              <a:buFont typeface="Arial" charset="0"/>
              <a:buNone/>
              <a:defRPr/>
            </a:pPr>
            <a:endParaRPr lang="id-ID" sz="2000" kern="0" dirty="0"/>
          </a:p>
        </p:txBody>
      </p:sp>
    </p:spTree>
    <p:extLst>
      <p:ext uri="{BB962C8B-B14F-4D97-AF65-F5344CB8AC3E}">
        <p14:creationId xmlns:p14="http://schemas.microsoft.com/office/powerpoint/2010/main" val="13408570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idx="4294967295"/>
          </p:nvPr>
        </p:nvSpPr>
        <p:spPr>
          <a:xfrm>
            <a:off x="2423592" y="980728"/>
            <a:ext cx="7772400" cy="395288"/>
          </a:xfrm>
        </p:spPr>
        <p:txBody>
          <a:bodyPr>
            <a:normAutofit fontScale="90000"/>
          </a:bodyPr>
          <a:lstStyle/>
          <a:p>
            <a:pPr defTabSz="457189">
              <a:defRPr/>
            </a:pPr>
            <a:r>
              <a:rPr lang="en-US" sz="2000" dirty="0">
                <a:effectLst>
                  <a:outerShdw blurRad="38100" dist="38100" dir="2700000" algn="tl">
                    <a:srgbClr val="000000">
                      <a:alpha val="43137"/>
                    </a:srgbClr>
                  </a:outerShdw>
                </a:effectLst>
                <a:latin typeface="Arial" pitchFamily="34" charset="0"/>
                <a:cs typeface="Arial" pitchFamily="34" charset="0"/>
              </a:rPr>
              <a:t>BERITA  ACARA SERAH TERIMA ARSIP STATIS</a:t>
            </a:r>
          </a:p>
        </p:txBody>
      </p:sp>
      <p:sp>
        <p:nvSpPr>
          <p:cNvPr id="267267" name="Rectangle 3"/>
          <p:cNvSpPr>
            <a:spLocks noGrp="1" noChangeArrowheads="1"/>
          </p:cNvSpPr>
          <p:nvPr>
            <p:ph type="body" idx="4294967295"/>
          </p:nvPr>
        </p:nvSpPr>
        <p:spPr>
          <a:xfrm>
            <a:off x="2133600" y="1600200"/>
            <a:ext cx="7772400" cy="3816429"/>
          </a:xfrm>
        </p:spPr>
        <p:txBody>
          <a:bodyPr>
            <a:normAutofit fontScale="55000" lnSpcReduction="20000"/>
          </a:bodyPr>
          <a:lstStyle/>
          <a:p>
            <a:pPr marL="339717" indent="-339717" algn="just" defTabSz="457189">
              <a:lnSpc>
                <a:spcPct val="80000"/>
              </a:lnSpc>
            </a:pPr>
            <a:r>
              <a:rPr lang="en-US" sz="1600">
                <a:latin typeface="Arial" pitchFamily="34" charset="0"/>
                <a:cs typeface="Arial" pitchFamily="34" charset="0"/>
              </a:rPr>
              <a:t>	</a:t>
            </a:r>
            <a:r>
              <a:rPr lang="en-US" sz="1400">
                <a:latin typeface="Arial" pitchFamily="34" charset="0"/>
                <a:cs typeface="Arial" pitchFamily="34" charset="0"/>
              </a:rPr>
              <a:t>Pada hari ini ….. tanggal …. bulan…. tahun……….. , yang bertanda-tangan di bawah ini:</a:t>
            </a:r>
          </a:p>
          <a:p>
            <a:pPr marL="339717" indent="-339717" algn="just" defTabSz="457189">
              <a:lnSpc>
                <a:spcPct val="80000"/>
              </a:lnSpc>
            </a:pPr>
            <a:r>
              <a:rPr lang="en-US" sz="1400">
                <a:latin typeface="Arial" pitchFamily="34" charset="0"/>
                <a:cs typeface="Arial" pitchFamily="34" charset="0"/>
              </a:rPr>
              <a:t>	</a:t>
            </a:r>
          </a:p>
          <a:p>
            <a:pPr marL="339717" indent="-339717" algn="just" defTabSz="457189">
              <a:lnSpc>
                <a:spcPct val="80000"/>
              </a:lnSpc>
            </a:pPr>
            <a:r>
              <a:rPr lang="en-US" sz="1400">
                <a:latin typeface="Arial" pitchFamily="34" charset="0"/>
                <a:cs typeface="Arial" pitchFamily="34" charset="0"/>
              </a:rPr>
              <a:t>	Nama		: ……….</a:t>
            </a:r>
          </a:p>
          <a:p>
            <a:pPr marL="339717" indent="-339717" algn="just" defTabSz="457189">
              <a:lnSpc>
                <a:spcPct val="80000"/>
              </a:lnSpc>
            </a:pPr>
            <a:r>
              <a:rPr lang="en-US" sz="1400">
                <a:latin typeface="Arial" pitchFamily="34" charset="0"/>
                <a:cs typeface="Arial" pitchFamily="34" charset="0"/>
              </a:rPr>
              <a:t>	Jabatan	: ……….</a:t>
            </a:r>
          </a:p>
          <a:p>
            <a:pPr marL="339717" indent="-339717" algn="just" defTabSz="457189">
              <a:lnSpc>
                <a:spcPct val="80000"/>
              </a:lnSpc>
            </a:pPr>
            <a:r>
              <a:rPr lang="en-US" sz="1400">
                <a:latin typeface="Arial" pitchFamily="34" charset="0"/>
                <a:cs typeface="Arial" pitchFamily="34" charset="0"/>
              </a:rPr>
              <a:t>	Unit kerja	: Perencanaan/ Pusat Arsip</a:t>
            </a:r>
          </a:p>
          <a:p>
            <a:pPr marL="339717" indent="-339717" algn="just" defTabSz="457189">
              <a:lnSpc>
                <a:spcPct val="80000"/>
              </a:lnSpc>
            </a:pPr>
            <a:r>
              <a:rPr lang="en-US" sz="1400">
                <a:latin typeface="Arial" pitchFamily="34" charset="0"/>
                <a:cs typeface="Arial" pitchFamily="34" charset="0"/>
              </a:rPr>
              <a:t>	dalam hal ini bertindak sebagai Pihak I.</a:t>
            </a:r>
          </a:p>
          <a:p>
            <a:pPr marL="339717" indent="-339717" algn="just" defTabSz="457189">
              <a:lnSpc>
                <a:spcPct val="80000"/>
              </a:lnSpc>
            </a:pPr>
            <a:r>
              <a:rPr lang="en-US" sz="1400">
                <a:latin typeface="Arial" pitchFamily="34" charset="0"/>
                <a:cs typeface="Arial" pitchFamily="34" charset="0"/>
              </a:rPr>
              <a:t>	</a:t>
            </a:r>
          </a:p>
          <a:p>
            <a:pPr marL="339717" indent="-339717" algn="just" defTabSz="457189">
              <a:lnSpc>
                <a:spcPct val="80000"/>
              </a:lnSpc>
            </a:pPr>
            <a:r>
              <a:rPr lang="en-US" sz="1400">
                <a:latin typeface="Arial" pitchFamily="34" charset="0"/>
                <a:cs typeface="Arial" pitchFamily="34" charset="0"/>
              </a:rPr>
              <a:t>	Nama		: ……….</a:t>
            </a:r>
          </a:p>
          <a:p>
            <a:pPr marL="339717" indent="-339717" algn="just" defTabSz="457189">
              <a:lnSpc>
                <a:spcPct val="80000"/>
              </a:lnSpc>
            </a:pPr>
            <a:r>
              <a:rPr lang="en-US" sz="1400">
                <a:latin typeface="Arial" pitchFamily="34" charset="0"/>
                <a:cs typeface="Arial" pitchFamily="34" charset="0"/>
              </a:rPr>
              <a:t>	Jabatan	: ……….</a:t>
            </a:r>
          </a:p>
          <a:p>
            <a:pPr marL="339717" indent="-339717" algn="just" defTabSz="457189">
              <a:lnSpc>
                <a:spcPct val="80000"/>
              </a:lnSpc>
            </a:pPr>
            <a:r>
              <a:rPr lang="en-US" sz="1400">
                <a:latin typeface="Arial" pitchFamily="34" charset="0"/>
                <a:cs typeface="Arial" pitchFamily="34" charset="0"/>
              </a:rPr>
              <a:t>	Unit kerja	: Kantor Arsip Kabupaten</a:t>
            </a:r>
          </a:p>
          <a:p>
            <a:pPr marL="339717" indent="-339717" algn="just" defTabSz="457189">
              <a:lnSpc>
                <a:spcPct val="80000"/>
              </a:lnSpc>
            </a:pPr>
            <a:r>
              <a:rPr lang="en-US" sz="1400">
                <a:latin typeface="Arial" pitchFamily="34" charset="0"/>
                <a:cs typeface="Arial" pitchFamily="34" charset="0"/>
              </a:rPr>
              <a:t>	dalam hal ini bertindak sebagai Pihak II.</a:t>
            </a:r>
          </a:p>
          <a:p>
            <a:pPr marL="339717" indent="-339717" algn="just" defTabSz="457189">
              <a:lnSpc>
                <a:spcPct val="80000"/>
              </a:lnSpc>
            </a:pPr>
            <a:r>
              <a:rPr lang="en-US" sz="1400">
                <a:latin typeface="Arial" pitchFamily="34" charset="0"/>
                <a:cs typeface="Arial" pitchFamily="34" charset="0"/>
              </a:rPr>
              <a:t>	</a:t>
            </a:r>
          </a:p>
          <a:p>
            <a:pPr marL="339717" indent="-339717" algn="just" defTabSz="457189">
              <a:lnSpc>
                <a:spcPct val="80000"/>
              </a:lnSpc>
            </a:pPr>
            <a:r>
              <a:rPr lang="en-US" sz="1400">
                <a:latin typeface="Arial" pitchFamily="34" charset="0"/>
                <a:cs typeface="Arial" pitchFamily="34" charset="0"/>
              </a:rPr>
              <a:t>	Pihak I menyerahkan tanggungjawab dan wewenang pengelolaan arsip statis sebagaimana dimaksud dalam daftar terlampir kepada Pihak II. Pihak kedua akan mengelola dan memberi layanan arsip statis untuk kepentingan pemerintah dan masyarakat.</a:t>
            </a:r>
          </a:p>
          <a:p>
            <a:pPr marL="339717" indent="-339717" algn="just" defTabSz="457189">
              <a:lnSpc>
                <a:spcPct val="80000"/>
              </a:lnSpc>
            </a:pPr>
            <a:endParaRPr lang="en-US" sz="1400">
              <a:latin typeface="Arial" pitchFamily="34" charset="0"/>
              <a:cs typeface="Arial" pitchFamily="34" charset="0"/>
            </a:endParaRPr>
          </a:p>
          <a:p>
            <a:pPr marL="339717" indent="-339717" algn="just" defTabSz="457189">
              <a:lnSpc>
                <a:spcPct val="80000"/>
              </a:lnSpc>
            </a:pPr>
            <a:r>
              <a:rPr lang="en-US" sz="1400">
                <a:latin typeface="Arial" pitchFamily="34" charset="0"/>
                <a:cs typeface="Arial" pitchFamily="34" charset="0"/>
              </a:rPr>
              <a:t>									Tempat, tanggal, bulan, tahun</a:t>
            </a:r>
          </a:p>
          <a:p>
            <a:pPr marL="339717" indent="-339717" algn="just" defTabSz="457189">
              <a:lnSpc>
                <a:spcPct val="80000"/>
              </a:lnSpc>
            </a:pPr>
            <a:r>
              <a:rPr lang="en-US" sz="1400">
                <a:latin typeface="Arial" pitchFamily="34" charset="0"/>
                <a:cs typeface="Arial" pitchFamily="34" charset="0"/>
              </a:rPr>
              <a:t>		Pihak II						Pihak I</a:t>
            </a:r>
          </a:p>
          <a:p>
            <a:pPr marL="339717" indent="-339717" algn="just" defTabSz="457189">
              <a:lnSpc>
                <a:spcPct val="80000"/>
              </a:lnSpc>
            </a:pPr>
            <a:endParaRPr lang="en-US" sz="1400">
              <a:latin typeface="Arial" pitchFamily="34" charset="0"/>
              <a:cs typeface="Arial" pitchFamily="34" charset="0"/>
            </a:endParaRPr>
          </a:p>
          <a:p>
            <a:pPr marL="339717" indent="-339717" algn="just" defTabSz="457189">
              <a:lnSpc>
                <a:spcPct val="80000"/>
              </a:lnSpc>
            </a:pPr>
            <a:endParaRPr lang="en-US" sz="1400">
              <a:latin typeface="Arial" pitchFamily="34" charset="0"/>
              <a:cs typeface="Arial" pitchFamily="34" charset="0"/>
            </a:endParaRPr>
          </a:p>
          <a:p>
            <a:pPr marL="339717" indent="-339717" algn="just" defTabSz="457189">
              <a:lnSpc>
                <a:spcPct val="80000"/>
              </a:lnSpc>
            </a:pPr>
            <a:r>
              <a:rPr lang="en-US" sz="1400">
                <a:latin typeface="Arial" pitchFamily="34" charset="0"/>
                <a:cs typeface="Arial" pitchFamily="34" charset="0"/>
              </a:rPr>
              <a:t>		………..						……….</a:t>
            </a:r>
          </a:p>
          <a:p>
            <a:pPr marL="339717" indent="-339717" algn="just" defTabSz="457189">
              <a:lnSpc>
                <a:spcPct val="80000"/>
              </a:lnSpc>
            </a:pPr>
            <a:endParaRPr lang="en-US" sz="1400">
              <a:latin typeface="Arial" pitchFamily="34" charset="0"/>
              <a:cs typeface="Arial" pitchFamily="34" charset="0"/>
            </a:endParaRPr>
          </a:p>
        </p:txBody>
      </p:sp>
    </p:spTree>
    <p:extLst>
      <p:ext uri="{BB962C8B-B14F-4D97-AF65-F5344CB8AC3E}">
        <p14:creationId xmlns:p14="http://schemas.microsoft.com/office/powerpoint/2010/main" val="70329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267266"/>
                                        </p:tgtEl>
                                        <p:attrNameLst>
                                          <p:attrName>style.visibility</p:attrName>
                                        </p:attrNameLst>
                                      </p:cBhvr>
                                      <p:to>
                                        <p:strVal val="visible"/>
                                      </p:to>
                                    </p:set>
                                    <p:anim calcmode="lin" valueType="num">
                                      <p:cBhvr>
                                        <p:cTn id="7" dur="500" fill="hold"/>
                                        <p:tgtEl>
                                          <p:spTgt spid="26726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726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726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7266"/>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nodeType="clickEffect">
                                  <p:stCondLst>
                                    <p:cond delay="0"/>
                                  </p:stCondLst>
                                  <p:childTnLst>
                                    <p:animScale>
                                      <p:cBhvr>
                                        <p:cTn id="14" dur="449" fill="hold">
                                          <p:stCondLst>
                                            <p:cond delay="0"/>
                                          </p:stCondLst>
                                        </p:cTn>
                                        <p:tgtEl>
                                          <p:spTgt spid="267266"/>
                                        </p:tgtEl>
                                      </p:cBhvr>
                                      <p:to x="150000" y="150000"/>
                                    </p:animScale>
                                  </p:childTnLst>
                                </p:cTn>
                              </p:par>
                              <p:par>
                                <p:cTn id="15" presetID="23" presetClass="entr" presetSubtype="16" fill="hold" grpId="0" nodeType="withEffect">
                                  <p:stCondLst>
                                    <p:cond delay="400"/>
                                  </p:stCondLst>
                                  <p:childTnLst>
                                    <p:set>
                                      <p:cBhvr>
                                        <p:cTn id="16" dur="1" fill="hold">
                                          <p:stCondLst>
                                            <p:cond delay="0"/>
                                          </p:stCondLst>
                                        </p:cTn>
                                        <p:tgtEl>
                                          <p:spTgt spid="267267">
                                            <p:txEl>
                                              <p:pRg st="0" end="0"/>
                                            </p:txEl>
                                          </p:spTgt>
                                        </p:tgtEl>
                                        <p:attrNameLst>
                                          <p:attrName>style.visibility</p:attrName>
                                        </p:attrNameLst>
                                      </p:cBhvr>
                                      <p:to>
                                        <p:strVal val="visible"/>
                                      </p:to>
                                    </p:set>
                                    <p:anim calcmode="lin" valueType="num">
                                      <p:cBhvr>
                                        <p:cTn id="17" dur="500" fill="hold"/>
                                        <p:tgtEl>
                                          <p:spTgt spid="26726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67267">
                                            <p:txEl>
                                              <p:pRg st="0" end="0"/>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400"/>
                                  </p:stCondLst>
                                  <p:childTnLst>
                                    <p:set>
                                      <p:cBhvr>
                                        <p:cTn id="20" dur="1" fill="hold">
                                          <p:stCondLst>
                                            <p:cond delay="0"/>
                                          </p:stCondLst>
                                        </p:cTn>
                                        <p:tgtEl>
                                          <p:spTgt spid="267267">
                                            <p:txEl>
                                              <p:pRg st="1" end="1"/>
                                            </p:txEl>
                                          </p:spTgt>
                                        </p:tgtEl>
                                        <p:attrNameLst>
                                          <p:attrName>style.visibility</p:attrName>
                                        </p:attrNameLst>
                                      </p:cBhvr>
                                      <p:to>
                                        <p:strVal val="visible"/>
                                      </p:to>
                                    </p:set>
                                    <p:anim calcmode="lin" valueType="num">
                                      <p:cBhvr>
                                        <p:cTn id="21" dur="500" fill="hold"/>
                                        <p:tgtEl>
                                          <p:spTgt spid="26726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67267">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400"/>
                                  </p:stCondLst>
                                  <p:childTnLst>
                                    <p:set>
                                      <p:cBhvr>
                                        <p:cTn id="24" dur="1" fill="hold">
                                          <p:stCondLst>
                                            <p:cond delay="0"/>
                                          </p:stCondLst>
                                        </p:cTn>
                                        <p:tgtEl>
                                          <p:spTgt spid="267267">
                                            <p:txEl>
                                              <p:pRg st="2" end="2"/>
                                            </p:txEl>
                                          </p:spTgt>
                                        </p:tgtEl>
                                        <p:attrNameLst>
                                          <p:attrName>style.visibility</p:attrName>
                                        </p:attrNameLst>
                                      </p:cBhvr>
                                      <p:to>
                                        <p:strVal val="visible"/>
                                      </p:to>
                                    </p:set>
                                    <p:anim calcmode="lin" valueType="num">
                                      <p:cBhvr>
                                        <p:cTn id="25" dur="500" fill="hold"/>
                                        <p:tgtEl>
                                          <p:spTgt spid="26726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7267">
                                            <p:txEl>
                                              <p:pRg st="2" end="2"/>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400"/>
                                  </p:stCondLst>
                                  <p:childTnLst>
                                    <p:set>
                                      <p:cBhvr>
                                        <p:cTn id="28" dur="1" fill="hold">
                                          <p:stCondLst>
                                            <p:cond delay="0"/>
                                          </p:stCondLst>
                                        </p:cTn>
                                        <p:tgtEl>
                                          <p:spTgt spid="267267">
                                            <p:txEl>
                                              <p:pRg st="3" end="3"/>
                                            </p:txEl>
                                          </p:spTgt>
                                        </p:tgtEl>
                                        <p:attrNameLst>
                                          <p:attrName>style.visibility</p:attrName>
                                        </p:attrNameLst>
                                      </p:cBhvr>
                                      <p:to>
                                        <p:strVal val="visible"/>
                                      </p:to>
                                    </p:set>
                                    <p:anim calcmode="lin" valueType="num">
                                      <p:cBhvr>
                                        <p:cTn id="29" dur="500" fill="hold"/>
                                        <p:tgtEl>
                                          <p:spTgt spid="26726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67267">
                                            <p:txEl>
                                              <p:pRg st="3" end="3"/>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400"/>
                                  </p:stCondLst>
                                  <p:childTnLst>
                                    <p:set>
                                      <p:cBhvr>
                                        <p:cTn id="32" dur="1" fill="hold">
                                          <p:stCondLst>
                                            <p:cond delay="0"/>
                                          </p:stCondLst>
                                        </p:cTn>
                                        <p:tgtEl>
                                          <p:spTgt spid="267267">
                                            <p:txEl>
                                              <p:pRg st="4" end="4"/>
                                            </p:txEl>
                                          </p:spTgt>
                                        </p:tgtEl>
                                        <p:attrNameLst>
                                          <p:attrName>style.visibility</p:attrName>
                                        </p:attrNameLst>
                                      </p:cBhvr>
                                      <p:to>
                                        <p:strVal val="visible"/>
                                      </p:to>
                                    </p:set>
                                    <p:anim calcmode="lin" valueType="num">
                                      <p:cBhvr>
                                        <p:cTn id="33" dur="500" fill="hold"/>
                                        <p:tgtEl>
                                          <p:spTgt spid="267267">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67267">
                                            <p:txEl>
                                              <p:pRg st="4" end="4"/>
                                            </p:tx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400"/>
                                  </p:stCondLst>
                                  <p:childTnLst>
                                    <p:set>
                                      <p:cBhvr>
                                        <p:cTn id="36" dur="1" fill="hold">
                                          <p:stCondLst>
                                            <p:cond delay="0"/>
                                          </p:stCondLst>
                                        </p:cTn>
                                        <p:tgtEl>
                                          <p:spTgt spid="267267">
                                            <p:txEl>
                                              <p:pRg st="5" end="5"/>
                                            </p:txEl>
                                          </p:spTgt>
                                        </p:tgtEl>
                                        <p:attrNameLst>
                                          <p:attrName>style.visibility</p:attrName>
                                        </p:attrNameLst>
                                      </p:cBhvr>
                                      <p:to>
                                        <p:strVal val="visible"/>
                                      </p:to>
                                    </p:set>
                                    <p:anim calcmode="lin" valueType="num">
                                      <p:cBhvr>
                                        <p:cTn id="37" dur="500" fill="hold"/>
                                        <p:tgtEl>
                                          <p:spTgt spid="26726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67267">
                                            <p:txEl>
                                              <p:pRg st="5" end="5"/>
                                            </p:txEl>
                                          </p:spTgt>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400"/>
                                  </p:stCondLst>
                                  <p:childTnLst>
                                    <p:set>
                                      <p:cBhvr>
                                        <p:cTn id="40" dur="1" fill="hold">
                                          <p:stCondLst>
                                            <p:cond delay="0"/>
                                          </p:stCondLst>
                                        </p:cTn>
                                        <p:tgtEl>
                                          <p:spTgt spid="267267">
                                            <p:txEl>
                                              <p:pRg st="6" end="6"/>
                                            </p:txEl>
                                          </p:spTgt>
                                        </p:tgtEl>
                                        <p:attrNameLst>
                                          <p:attrName>style.visibility</p:attrName>
                                        </p:attrNameLst>
                                      </p:cBhvr>
                                      <p:to>
                                        <p:strVal val="visible"/>
                                      </p:to>
                                    </p:set>
                                    <p:anim calcmode="lin" valueType="num">
                                      <p:cBhvr>
                                        <p:cTn id="41" dur="500" fill="hold"/>
                                        <p:tgtEl>
                                          <p:spTgt spid="267267">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267267">
                                            <p:txEl>
                                              <p:pRg st="6" end="6"/>
                                            </p:txEl>
                                          </p:spTgt>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400"/>
                                  </p:stCondLst>
                                  <p:childTnLst>
                                    <p:set>
                                      <p:cBhvr>
                                        <p:cTn id="44" dur="1" fill="hold">
                                          <p:stCondLst>
                                            <p:cond delay="0"/>
                                          </p:stCondLst>
                                        </p:cTn>
                                        <p:tgtEl>
                                          <p:spTgt spid="267267">
                                            <p:txEl>
                                              <p:pRg st="7" end="7"/>
                                            </p:txEl>
                                          </p:spTgt>
                                        </p:tgtEl>
                                        <p:attrNameLst>
                                          <p:attrName>style.visibility</p:attrName>
                                        </p:attrNameLst>
                                      </p:cBhvr>
                                      <p:to>
                                        <p:strVal val="visible"/>
                                      </p:to>
                                    </p:set>
                                    <p:anim calcmode="lin" valueType="num">
                                      <p:cBhvr>
                                        <p:cTn id="45" dur="500" fill="hold"/>
                                        <p:tgtEl>
                                          <p:spTgt spid="267267">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267267">
                                            <p:txEl>
                                              <p:pRg st="7" end="7"/>
                                            </p:txEl>
                                          </p:spTgt>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400"/>
                                  </p:stCondLst>
                                  <p:childTnLst>
                                    <p:set>
                                      <p:cBhvr>
                                        <p:cTn id="48" dur="1" fill="hold">
                                          <p:stCondLst>
                                            <p:cond delay="0"/>
                                          </p:stCondLst>
                                        </p:cTn>
                                        <p:tgtEl>
                                          <p:spTgt spid="267267">
                                            <p:txEl>
                                              <p:pRg st="8" end="8"/>
                                            </p:txEl>
                                          </p:spTgt>
                                        </p:tgtEl>
                                        <p:attrNameLst>
                                          <p:attrName>style.visibility</p:attrName>
                                        </p:attrNameLst>
                                      </p:cBhvr>
                                      <p:to>
                                        <p:strVal val="visible"/>
                                      </p:to>
                                    </p:set>
                                    <p:anim calcmode="lin" valueType="num">
                                      <p:cBhvr>
                                        <p:cTn id="49" dur="500" fill="hold"/>
                                        <p:tgtEl>
                                          <p:spTgt spid="267267">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267267">
                                            <p:txEl>
                                              <p:pRg st="8" end="8"/>
                                            </p:txEl>
                                          </p:spTgt>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400"/>
                                  </p:stCondLst>
                                  <p:childTnLst>
                                    <p:set>
                                      <p:cBhvr>
                                        <p:cTn id="52" dur="1" fill="hold">
                                          <p:stCondLst>
                                            <p:cond delay="0"/>
                                          </p:stCondLst>
                                        </p:cTn>
                                        <p:tgtEl>
                                          <p:spTgt spid="267267">
                                            <p:txEl>
                                              <p:pRg st="9" end="9"/>
                                            </p:txEl>
                                          </p:spTgt>
                                        </p:tgtEl>
                                        <p:attrNameLst>
                                          <p:attrName>style.visibility</p:attrName>
                                        </p:attrNameLst>
                                      </p:cBhvr>
                                      <p:to>
                                        <p:strVal val="visible"/>
                                      </p:to>
                                    </p:set>
                                    <p:anim calcmode="lin" valueType="num">
                                      <p:cBhvr>
                                        <p:cTn id="53" dur="500" fill="hold"/>
                                        <p:tgtEl>
                                          <p:spTgt spid="267267">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267267">
                                            <p:txEl>
                                              <p:pRg st="9" end="9"/>
                                            </p:txEl>
                                          </p:spTgt>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400"/>
                                  </p:stCondLst>
                                  <p:childTnLst>
                                    <p:set>
                                      <p:cBhvr>
                                        <p:cTn id="56" dur="1" fill="hold">
                                          <p:stCondLst>
                                            <p:cond delay="0"/>
                                          </p:stCondLst>
                                        </p:cTn>
                                        <p:tgtEl>
                                          <p:spTgt spid="267267">
                                            <p:txEl>
                                              <p:pRg st="10" end="10"/>
                                            </p:txEl>
                                          </p:spTgt>
                                        </p:tgtEl>
                                        <p:attrNameLst>
                                          <p:attrName>style.visibility</p:attrName>
                                        </p:attrNameLst>
                                      </p:cBhvr>
                                      <p:to>
                                        <p:strVal val="visible"/>
                                      </p:to>
                                    </p:set>
                                    <p:anim calcmode="lin" valueType="num">
                                      <p:cBhvr>
                                        <p:cTn id="57" dur="500" fill="hold"/>
                                        <p:tgtEl>
                                          <p:spTgt spid="267267">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267267">
                                            <p:txEl>
                                              <p:pRg st="10" end="10"/>
                                            </p:txEl>
                                          </p:spTgt>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400"/>
                                  </p:stCondLst>
                                  <p:childTnLst>
                                    <p:set>
                                      <p:cBhvr>
                                        <p:cTn id="60" dur="1" fill="hold">
                                          <p:stCondLst>
                                            <p:cond delay="0"/>
                                          </p:stCondLst>
                                        </p:cTn>
                                        <p:tgtEl>
                                          <p:spTgt spid="267267">
                                            <p:txEl>
                                              <p:pRg st="11" end="11"/>
                                            </p:txEl>
                                          </p:spTgt>
                                        </p:tgtEl>
                                        <p:attrNameLst>
                                          <p:attrName>style.visibility</p:attrName>
                                        </p:attrNameLst>
                                      </p:cBhvr>
                                      <p:to>
                                        <p:strVal val="visible"/>
                                      </p:to>
                                    </p:set>
                                    <p:anim calcmode="lin" valueType="num">
                                      <p:cBhvr>
                                        <p:cTn id="61" dur="500" fill="hold"/>
                                        <p:tgtEl>
                                          <p:spTgt spid="267267">
                                            <p:txEl>
                                              <p:pRg st="11" end="11"/>
                                            </p:txEl>
                                          </p:spTgt>
                                        </p:tgtEl>
                                        <p:attrNameLst>
                                          <p:attrName>ppt_w</p:attrName>
                                        </p:attrNameLst>
                                      </p:cBhvr>
                                      <p:tavLst>
                                        <p:tav tm="0">
                                          <p:val>
                                            <p:fltVal val="0"/>
                                          </p:val>
                                        </p:tav>
                                        <p:tav tm="100000">
                                          <p:val>
                                            <p:strVal val="#ppt_w"/>
                                          </p:val>
                                        </p:tav>
                                      </p:tavLst>
                                    </p:anim>
                                    <p:anim calcmode="lin" valueType="num">
                                      <p:cBhvr>
                                        <p:cTn id="62" dur="500" fill="hold"/>
                                        <p:tgtEl>
                                          <p:spTgt spid="267267">
                                            <p:txEl>
                                              <p:pRg st="11" end="11"/>
                                            </p:txEl>
                                          </p:spTgt>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400"/>
                                  </p:stCondLst>
                                  <p:childTnLst>
                                    <p:set>
                                      <p:cBhvr>
                                        <p:cTn id="64" dur="1" fill="hold">
                                          <p:stCondLst>
                                            <p:cond delay="0"/>
                                          </p:stCondLst>
                                        </p:cTn>
                                        <p:tgtEl>
                                          <p:spTgt spid="267267">
                                            <p:txEl>
                                              <p:pRg st="12" end="12"/>
                                            </p:txEl>
                                          </p:spTgt>
                                        </p:tgtEl>
                                        <p:attrNameLst>
                                          <p:attrName>style.visibility</p:attrName>
                                        </p:attrNameLst>
                                      </p:cBhvr>
                                      <p:to>
                                        <p:strVal val="visible"/>
                                      </p:to>
                                    </p:set>
                                    <p:anim calcmode="lin" valueType="num">
                                      <p:cBhvr>
                                        <p:cTn id="65" dur="500" fill="hold"/>
                                        <p:tgtEl>
                                          <p:spTgt spid="267267">
                                            <p:txEl>
                                              <p:pRg st="12" end="12"/>
                                            </p:txEl>
                                          </p:spTgt>
                                        </p:tgtEl>
                                        <p:attrNameLst>
                                          <p:attrName>ppt_w</p:attrName>
                                        </p:attrNameLst>
                                      </p:cBhvr>
                                      <p:tavLst>
                                        <p:tav tm="0">
                                          <p:val>
                                            <p:fltVal val="0"/>
                                          </p:val>
                                        </p:tav>
                                        <p:tav tm="100000">
                                          <p:val>
                                            <p:strVal val="#ppt_w"/>
                                          </p:val>
                                        </p:tav>
                                      </p:tavLst>
                                    </p:anim>
                                    <p:anim calcmode="lin" valueType="num">
                                      <p:cBhvr>
                                        <p:cTn id="66" dur="500" fill="hold"/>
                                        <p:tgtEl>
                                          <p:spTgt spid="267267">
                                            <p:txEl>
                                              <p:pRg st="12" end="12"/>
                                            </p:txEl>
                                          </p:spTgt>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400"/>
                                  </p:stCondLst>
                                  <p:childTnLst>
                                    <p:set>
                                      <p:cBhvr>
                                        <p:cTn id="68" dur="1" fill="hold">
                                          <p:stCondLst>
                                            <p:cond delay="0"/>
                                          </p:stCondLst>
                                        </p:cTn>
                                        <p:tgtEl>
                                          <p:spTgt spid="267267">
                                            <p:txEl>
                                              <p:pRg st="14" end="14"/>
                                            </p:txEl>
                                          </p:spTgt>
                                        </p:tgtEl>
                                        <p:attrNameLst>
                                          <p:attrName>style.visibility</p:attrName>
                                        </p:attrNameLst>
                                      </p:cBhvr>
                                      <p:to>
                                        <p:strVal val="visible"/>
                                      </p:to>
                                    </p:set>
                                    <p:anim calcmode="lin" valueType="num">
                                      <p:cBhvr>
                                        <p:cTn id="69" dur="500" fill="hold"/>
                                        <p:tgtEl>
                                          <p:spTgt spid="267267">
                                            <p:txEl>
                                              <p:pRg st="14" end="14"/>
                                            </p:txEl>
                                          </p:spTgt>
                                        </p:tgtEl>
                                        <p:attrNameLst>
                                          <p:attrName>ppt_w</p:attrName>
                                        </p:attrNameLst>
                                      </p:cBhvr>
                                      <p:tavLst>
                                        <p:tav tm="0">
                                          <p:val>
                                            <p:fltVal val="0"/>
                                          </p:val>
                                        </p:tav>
                                        <p:tav tm="100000">
                                          <p:val>
                                            <p:strVal val="#ppt_w"/>
                                          </p:val>
                                        </p:tav>
                                      </p:tavLst>
                                    </p:anim>
                                    <p:anim calcmode="lin" valueType="num">
                                      <p:cBhvr>
                                        <p:cTn id="70" dur="500" fill="hold"/>
                                        <p:tgtEl>
                                          <p:spTgt spid="267267">
                                            <p:txEl>
                                              <p:pRg st="14" end="14"/>
                                            </p:txEl>
                                          </p:spTgt>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400"/>
                                  </p:stCondLst>
                                  <p:childTnLst>
                                    <p:set>
                                      <p:cBhvr>
                                        <p:cTn id="72" dur="1" fill="hold">
                                          <p:stCondLst>
                                            <p:cond delay="0"/>
                                          </p:stCondLst>
                                        </p:cTn>
                                        <p:tgtEl>
                                          <p:spTgt spid="267267">
                                            <p:txEl>
                                              <p:pRg st="15" end="15"/>
                                            </p:txEl>
                                          </p:spTgt>
                                        </p:tgtEl>
                                        <p:attrNameLst>
                                          <p:attrName>style.visibility</p:attrName>
                                        </p:attrNameLst>
                                      </p:cBhvr>
                                      <p:to>
                                        <p:strVal val="visible"/>
                                      </p:to>
                                    </p:set>
                                    <p:anim calcmode="lin" valueType="num">
                                      <p:cBhvr>
                                        <p:cTn id="73" dur="500" fill="hold"/>
                                        <p:tgtEl>
                                          <p:spTgt spid="267267">
                                            <p:txEl>
                                              <p:pRg st="15" end="15"/>
                                            </p:txEl>
                                          </p:spTgt>
                                        </p:tgtEl>
                                        <p:attrNameLst>
                                          <p:attrName>ppt_w</p:attrName>
                                        </p:attrNameLst>
                                      </p:cBhvr>
                                      <p:tavLst>
                                        <p:tav tm="0">
                                          <p:val>
                                            <p:fltVal val="0"/>
                                          </p:val>
                                        </p:tav>
                                        <p:tav tm="100000">
                                          <p:val>
                                            <p:strVal val="#ppt_w"/>
                                          </p:val>
                                        </p:tav>
                                      </p:tavLst>
                                    </p:anim>
                                    <p:anim calcmode="lin" valueType="num">
                                      <p:cBhvr>
                                        <p:cTn id="74" dur="500" fill="hold"/>
                                        <p:tgtEl>
                                          <p:spTgt spid="267267">
                                            <p:txEl>
                                              <p:pRg st="15" end="15"/>
                                            </p:txEl>
                                          </p:spTgt>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400"/>
                                  </p:stCondLst>
                                  <p:childTnLst>
                                    <p:set>
                                      <p:cBhvr>
                                        <p:cTn id="76" dur="1" fill="hold">
                                          <p:stCondLst>
                                            <p:cond delay="0"/>
                                          </p:stCondLst>
                                        </p:cTn>
                                        <p:tgtEl>
                                          <p:spTgt spid="267267">
                                            <p:txEl>
                                              <p:pRg st="18" end="18"/>
                                            </p:txEl>
                                          </p:spTgt>
                                        </p:tgtEl>
                                        <p:attrNameLst>
                                          <p:attrName>style.visibility</p:attrName>
                                        </p:attrNameLst>
                                      </p:cBhvr>
                                      <p:to>
                                        <p:strVal val="visible"/>
                                      </p:to>
                                    </p:set>
                                    <p:anim calcmode="lin" valueType="num">
                                      <p:cBhvr>
                                        <p:cTn id="77" dur="500" fill="hold"/>
                                        <p:tgtEl>
                                          <p:spTgt spid="267267">
                                            <p:txEl>
                                              <p:pRg st="18" end="18"/>
                                            </p:txEl>
                                          </p:spTgt>
                                        </p:tgtEl>
                                        <p:attrNameLst>
                                          <p:attrName>ppt_w</p:attrName>
                                        </p:attrNameLst>
                                      </p:cBhvr>
                                      <p:tavLst>
                                        <p:tav tm="0">
                                          <p:val>
                                            <p:fltVal val="0"/>
                                          </p:val>
                                        </p:tav>
                                        <p:tav tm="100000">
                                          <p:val>
                                            <p:strVal val="#ppt_w"/>
                                          </p:val>
                                        </p:tav>
                                      </p:tavLst>
                                    </p:anim>
                                    <p:anim calcmode="lin" valueType="num">
                                      <p:cBhvr>
                                        <p:cTn id="78" dur="500" fill="hold"/>
                                        <p:tgtEl>
                                          <p:spTgt spid="267267">
                                            <p:txEl>
                                              <p:pRg st="18" end="18"/>
                                            </p:txEl>
                                          </p:spTgt>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xit" presetSubtype="32" fill="hold" nodeType="clickEffect">
                                  <p:stCondLst>
                                    <p:cond delay="0"/>
                                  </p:stCondLst>
                                  <p:childTnLst>
                                    <p:anim calcmode="lin" valueType="num">
                                      <p:cBhvr>
                                        <p:cTn id="82" dur="500" fill="hold"/>
                                        <p:tgtEl>
                                          <p:spTgt spid="267266"/>
                                        </p:tgtEl>
                                        <p:attrNameLst>
                                          <p:attrName>ppt_w</p:attrName>
                                        </p:attrNameLst>
                                      </p:cBhvr>
                                      <p:tavLst>
                                        <p:tav tm="0">
                                          <p:val>
                                            <p:strVal val="ppt_w"/>
                                          </p:val>
                                        </p:tav>
                                        <p:tav tm="100000">
                                          <p:val>
                                            <p:fltVal val="0"/>
                                          </p:val>
                                        </p:tav>
                                      </p:tavLst>
                                    </p:anim>
                                    <p:anim calcmode="lin" valueType="num">
                                      <p:cBhvr>
                                        <p:cTn id="83" dur="500" fill="hold"/>
                                        <p:tgtEl>
                                          <p:spTgt spid="267266"/>
                                        </p:tgtEl>
                                        <p:attrNameLst>
                                          <p:attrName>ppt_h</p:attrName>
                                        </p:attrNameLst>
                                      </p:cBhvr>
                                      <p:tavLst>
                                        <p:tav tm="0">
                                          <p:val>
                                            <p:strVal val="ppt_h"/>
                                          </p:val>
                                        </p:tav>
                                        <p:tav tm="100000">
                                          <p:val>
                                            <p:fltVal val="0"/>
                                          </p:val>
                                        </p:tav>
                                      </p:tavLst>
                                    </p:anim>
                                    <p:set>
                                      <p:cBhvr>
                                        <p:cTn id="84" dur="1" fill="hold">
                                          <p:stCondLst>
                                            <p:cond delay="499"/>
                                          </p:stCondLst>
                                        </p:cTn>
                                        <p:tgtEl>
                                          <p:spTgt spid="267266"/>
                                        </p:tgtEl>
                                        <p:attrNameLst>
                                          <p:attrName>style.visibility</p:attrName>
                                        </p:attrNameLst>
                                      </p:cBhvr>
                                      <p:to>
                                        <p:strVal val="hidden"/>
                                      </p:to>
                                    </p:set>
                                  </p:childTnLst>
                                </p:cTn>
                              </p:par>
                              <p:par>
                                <p:cTn id="85" presetID="23" presetClass="exit" presetSubtype="32" fill="hold" grpId="1" nodeType="withEffect">
                                  <p:stCondLst>
                                    <p:cond delay="0"/>
                                  </p:stCondLst>
                                  <p:childTnLst>
                                    <p:anim calcmode="lin" valueType="num">
                                      <p:cBhvr>
                                        <p:cTn id="86" dur="500" fill="hold"/>
                                        <p:tgtEl>
                                          <p:spTgt spid="267267">
                                            <p:txEl>
                                              <p:pRg st="0" end="0"/>
                                            </p:txEl>
                                          </p:spTgt>
                                        </p:tgtEl>
                                        <p:attrNameLst>
                                          <p:attrName>ppt_w</p:attrName>
                                        </p:attrNameLst>
                                      </p:cBhvr>
                                      <p:tavLst>
                                        <p:tav tm="0">
                                          <p:val>
                                            <p:strVal val="ppt_w"/>
                                          </p:val>
                                        </p:tav>
                                        <p:tav tm="100000">
                                          <p:val>
                                            <p:fltVal val="0"/>
                                          </p:val>
                                        </p:tav>
                                      </p:tavLst>
                                    </p:anim>
                                    <p:anim calcmode="lin" valueType="num">
                                      <p:cBhvr>
                                        <p:cTn id="87" dur="500" fill="hold"/>
                                        <p:tgtEl>
                                          <p:spTgt spid="267267">
                                            <p:txEl>
                                              <p:pRg st="0" end="0"/>
                                            </p:txEl>
                                          </p:spTgt>
                                        </p:tgtEl>
                                        <p:attrNameLst>
                                          <p:attrName>ppt_h</p:attrName>
                                        </p:attrNameLst>
                                      </p:cBhvr>
                                      <p:tavLst>
                                        <p:tav tm="0">
                                          <p:val>
                                            <p:strVal val="ppt_h"/>
                                          </p:val>
                                        </p:tav>
                                        <p:tav tm="100000">
                                          <p:val>
                                            <p:fltVal val="0"/>
                                          </p:val>
                                        </p:tav>
                                      </p:tavLst>
                                    </p:anim>
                                    <p:set>
                                      <p:cBhvr>
                                        <p:cTn id="88" dur="1" fill="hold">
                                          <p:stCondLst>
                                            <p:cond delay="499"/>
                                          </p:stCondLst>
                                        </p:cTn>
                                        <p:tgtEl>
                                          <p:spTgt spid="267267">
                                            <p:txEl>
                                              <p:pRg st="0" end="0"/>
                                            </p:txEl>
                                          </p:spTgt>
                                        </p:tgtEl>
                                        <p:attrNameLst>
                                          <p:attrName>style.visibility</p:attrName>
                                        </p:attrNameLst>
                                      </p:cBhvr>
                                      <p:to>
                                        <p:strVal val="hidden"/>
                                      </p:to>
                                    </p:set>
                                  </p:childTnLst>
                                </p:cTn>
                              </p:par>
                              <p:par>
                                <p:cTn id="89" presetID="23" presetClass="exit" presetSubtype="32" fill="hold" grpId="1" nodeType="withEffect">
                                  <p:stCondLst>
                                    <p:cond delay="0"/>
                                  </p:stCondLst>
                                  <p:childTnLst>
                                    <p:anim calcmode="lin" valueType="num">
                                      <p:cBhvr>
                                        <p:cTn id="90" dur="500" fill="hold"/>
                                        <p:tgtEl>
                                          <p:spTgt spid="267267">
                                            <p:txEl>
                                              <p:pRg st="1" end="1"/>
                                            </p:txEl>
                                          </p:spTgt>
                                        </p:tgtEl>
                                        <p:attrNameLst>
                                          <p:attrName>ppt_w</p:attrName>
                                        </p:attrNameLst>
                                      </p:cBhvr>
                                      <p:tavLst>
                                        <p:tav tm="0">
                                          <p:val>
                                            <p:strVal val="ppt_w"/>
                                          </p:val>
                                        </p:tav>
                                        <p:tav tm="100000">
                                          <p:val>
                                            <p:fltVal val="0"/>
                                          </p:val>
                                        </p:tav>
                                      </p:tavLst>
                                    </p:anim>
                                    <p:anim calcmode="lin" valueType="num">
                                      <p:cBhvr>
                                        <p:cTn id="91" dur="500" fill="hold"/>
                                        <p:tgtEl>
                                          <p:spTgt spid="267267">
                                            <p:txEl>
                                              <p:pRg st="1" end="1"/>
                                            </p:txEl>
                                          </p:spTgt>
                                        </p:tgtEl>
                                        <p:attrNameLst>
                                          <p:attrName>ppt_h</p:attrName>
                                        </p:attrNameLst>
                                      </p:cBhvr>
                                      <p:tavLst>
                                        <p:tav tm="0">
                                          <p:val>
                                            <p:strVal val="ppt_h"/>
                                          </p:val>
                                        </p:tav>
                                        <p:tav tm="100000">
                                          <p:val>
                                            <p:fltVal val="0"/>
                                          </p:val>
                                        </p:tav>
                                      </p:tavLst>
                                    </p:anim>
                                    <p:set>
                                      <p:cBhvr>
                                        <p:cTn id="92" dur="1" fill="hold">
                                          <p:stCondLst>
                                            <p:cond delay="499"/>
                                          </p:stCondLst>
                                        </p:cTn>
                                        <p:tgtEl>
                                          <p:spTgt spid="267267">
                                            <p:txEl>
                                              <p:pRg st="1" end="1"/>
                                            </p:txEl>
                                          </p:spTgt>
                                        </p:tgtEl>
                                        <p:attrNameLst>
                                          <p:attrName>style.visibility</p:attrName>
                                        </p:attrNameLst>
                                      </p:cBhvr>
                                      <p:to>
                                        <p:strVal val="hidden"/>
                                      </p:to>
                                    </p:set>
                                  </p:childTnLst>
                                </p:cTn>
                              </p:par>
                              <p:par>
                                <p:cTn id="93" presetID="23" presetClass="exit" presetSubtype="32" fill="hold" grpId="1" nodeType="withEffect">
                                  <p:stCondLst>
                                    <p:cond delay="0"/>
                                  </p:stCondLst>
                                  <p:childTnLst>
                                    <p:anim calcmode="lin" valueType="num">
                                      <p:cBhvr>
                                        <p:cTn id="94" dur="500" fill="hold"/>
                                        <p:tgtEl>
                                          <p:spTgt spid="267267">
                                            <p:txEl>
                                              <p:pRg st="2" end="2"/>
                                            </p:txEl>
                                          </p:spTgt>
                                        </p:tgtEl>
                                        <p:attrNameLst>
                                          <p:attrName>ppt_w</p:attrName>
                                        </p:attrNameLst>
                                      </p:cBhvr>
                                      <p:tavLst>
                                        <p:tav tm="0">
                                          <p:val>
                                            <p:strVal val="ppt_w"/>
                                          </p:val>
                                        </p:tav>
                                        <p:tav tm="100000">
                                          <p:val>
                                            <p:fltVal val="0"/>
                                          </p:val>
                                        </p:tav>
                                      </p:tavLst>
                                    </p:anim>
                                    <p:anim calcmode="lin" valueType="num">
                                      <p:cBhvr>
                                        <p:cTn id="95" dur="500" fill="hold"/>
                                        <p:tgtEl>
                                          <p:spTgt spid="267267">
                                            <p:txEl>
                                              <p:pRg st="2" end="2"/>
                                            </p:txEl>
                                          </p:spTgt>
                                        </p:tgtEl>
                                        <p:attrNameLst>
                                          <p:attrName>ppt_h</p:attrName>
                                        </p:attrNameLst>
                                      </p:cBhvr>
                                      <p:tavLst>
                                        <p:tav tm="0">
                                          <p:val>
                                            <p:strVal val="ppt_h"/>
                                          </p:val>
                                        </p:tav>
                                        <p:tav tm="100000">
                                          <p:val>
                                            <p:fltVal val="0"/>
                                          </p:val>
                                        </p:tav>
                                      </p:tavLst>
                                    </p:anim>
                                    <p:set>
                                      <p:cBhvr>
                                        <p:cTn id="96" dur="1" fill="hold">
                                          <p:stCondLst>
                                            <p:cond delay="499"/>
                                          </p:stCondLst>
                                        </p:cTn>
                                        <p:tgtEl>
                                          <p:spTgt spid="267267">
                                            <p:txEl>
                                              <p:pRg st="2" end="2"/>
                                            </p:txEl>
                                          </p:spTgt>
                                        </p:tgtEl>
                                        <p:attrNameLst>
                                          <p:attrName>style.visibility</p:attrName>
                                        </p:attrNameLst>
                                      </p:cBhvr>
                                      <p:to>
                                        <p:strVal val="hidden"/>
                                      </p:to>
                                    </p:set>
                                  </p:childTnLst>
                                </p:cTn>
                              </p:par>
                              <p:par>
                                <p:cTn id="97" presetID="23" presetClass="exit" presetSubtype="32" fill="hold" grpId="1" nodeType="withEffect">
                                  <p:stCondLst>
                                    <p:cond delay="0"/>
                                  </p:stCondLst>
                                  <p:childTnLst>
                                    <p:anim calcmode="lin" valueType="num">
                                      <p:cBhvr>
                                        <p:cTn id="98" dur="500" fill="hold"/>
                                        <p:tgtEl>
                                          <p:spTgt spid="267267">
                                            <p:txEl>
                                              <p:pRg st="3" end="3"/>
                                            </p:txEl>
                                          </p:spTgt>
                                        </p:tgtEl>
                                        <p:attrNameLst>
                                          <p:attrName>ppt_w</p:attrName>
                                        </p:attrNameLst>
                                      </p:cBhvr>
                                      <p:tavLst>
                                        <p:tav tm="0">
                                          <p:val>
                                            <p:strVal val="ppt_w"/>
                                          </p:val>
                                        </p:tav>
                                        <p:tav tm="100000">
                                          <p:val>
                                            <p:fltVal val="0"/>
                                          </p:val>
                                        </p:tav>
                                      </p:tavLst>
                                    </p:anim>
                                    <p:anim calcmode="lin" valueType="num">
                                      <p:cBhvr>
                                        <p:cTn id="99" dur="500" fill="hold"/>
                                        <p:tgtEl>
                                          <p:spTgt spid="267267">
                                            <p:txEl>
                                              <p:pRg st="3" end="3"/>
                                            </p:txEl>
                                          </p:spTgt>
                                        </p:tgtEl>
                                        <p:attrNameLst>
                                          <p:attrName>ppt_h</p:attrName>
                                        </p:attrNameLst>
                                      </p:cBhvr>
                                      <p:tavLst>
                                        <p:tav tm="0">
                                          <p:val>
                                            <p:strVal val="ppt_h"/>
                                          </p:val>
                                        </p:tav>
                                        <p:tav tm="100000">
                                          <p:val>
                                            <p:fltVal val="0"/>
                                          </p:val>
                                        </p:tav>
                                      </p:tavLst>
                                    </p:anim>
                                    <p:set>
                                      <p:cBhvr>
                                        <p:cTn id="100" dur="1" fill="hold">
                                          <p:stCondLst>
                                            <p:cond delay="499"/>
                                          </p:stCondLst>
                                        </p:cTn>
                                        <p:tgtEl>
                                          <p:spTgt spid="267267">
                                            <p:txEl>
                                              <p:pRg st="3" end="3"/>
                                            </p:txEl>
                                          </p:spTgt>
                                        </p:tgtEl>
                                        <p:attrNameLst>
                                          <p:attrName>style.visibility</p:attrName>
                                        </p:attrNameLst>
                                      </p:cBhvr>
                                      <p:to>
                                        <p:strVal val="hidden"/>
                                      </p:to>
                                    </p:set>
                                  </p:childTnLst>
                                </p:cTn>
                              </p:par>
                              <p:par>
                                <p:cTn id="101" presetID="23" presetClass="exit" presetSubtype="32" fill="hold" grpId="1" nodeType="withEffect">
                                  <p:stCondLst>
                                    <p:cond delay="0"/>
                                  </p:stCondLst>
                                  <p:childTnLst>
                                    <p:anim calcmode="lin" valueType="num">
                                      <p:cBhvr>
                                        <p:cTn id="102" dur="500" fill="hold"/>
                                        <p:tgtEl>
                                          <p:spTgt spid="267267">
                                            <p:txEl>
                                              <p:pRg st="4" end="4"/>
                                            </p:txEl>
                                          </p:spTgt>
                                        </p:tgtEl>
                                        <p:attrNameLst>
                                          <p:attrName>ppt_w</p:attrName>
                                        </p:attrNameLst>
                                      </p:cBhvr>
                                      <p:tavLst>
                                        <p:tav tm="0">
                                          <p:val>
                                            <p:strVal val="ppt_w"/>
                                          </p:val>
                                        </p:tav>
                                        <p:tav tm="100000">
                                          <p:val>
                                            <p:fltVal val="0"/>
                                          </p:val>
                                        </p:tav>
                                      </p:tavLst>
                                    </p:anim>
                                    <p:anim calcmode="lin" valueType="num">
                                      <p:cBhvr>
                                        <p:cTn id="103" dur="500" fill="hold"/>
                                        <p:tgtEl>
                                          <p:spTgt spid="267267">
                                            <p:txEl>
                                              <p:pRg st="4" end="4"/>
                                            </p:txEl>
                                          </p:spTgt>
                                        </p:tgtEl>
                                        <p:attrNameLst>
                                          <p:attrName>ppt_h</p:attrName>
                                        </p:attrNameLst>
                                      </p:cBhvr>
                                      <p:tavLst>
                                        <p:tav tm="0">
                                          <p:val>
                                            <p:strVal val="ppt_h"/>
                                          </p:val>
                                        </p:tav>
                                        <p:tav tm="100000">
                                          <p:val>
                                            <p:fltVal val="0"/>
                                          </p:val>
                                        </p:tav>
                                      </p:tavLst>
                                    </p:anim>
                                    <p:set>
                                      <p:cBhvr>
                                        <p:cTn id="104" dur="1" fill="hold">
                                          <p:stCondLst>
                                            <p:cond delay="499"/>
                                          </p:stCondLst>
                                        </p:cTn>
                                        <p:tgtEl>
                                          <p:spTgt spid="267267">
                                            <p:txEl>
                                              <p:pRg st="4" end="4"/>
                                            </p:txEl>
                                          </p:spTgt>
                                        </p:tgtEl>
                                        <p:attrNameLst>
                                          <p:attrName>style.visibility</p:attrName>
                                        </p:attrNameLst>
                                      </p:cBhvr>
                                      <p:to>
                                        <p:strVal val="hidden"/>
                                      </p:to>
                                    </p:set>
                                  </p:childTnLst>
                                </p:cTn>
                              </p:par>
                              <p:par>
                                <p:cTn id="105" presetID="23" presetClass="exit" presetSubtype="32" fill="hold" grpId="1" nodeType="withEffect">
                                  <p:stCondLst>
                                    <p:cond delay="0"/>
                                  </p:stCondLst>
                                  <p:childTnLst>
                                    <p:anim calcmode="lin" valueType="num">
                                      <p:cBhvr>
                                        <p:cTn id="106" dur="500" fill="hold"/>
                                        <p:tgtEl>
                                          <p:spTgt spid="267267">
                                            <p:txEl>
                                              <p:pRg st="5" end="5"/>
                                            </p:txEl>
                                          </p:spTgt>
                                        </p:tgtEl>
                                        <p:attrNameLst>
                                          <p:attrName>ppt_w</p:attrName>
                                        </p:attrNameLst>
                                      </p:cBhvr>
                                      <p:tavLst>
                                        <p:tav tm="0">
                                          <p:val>
                                            <p:strVal val="ppt_w"/>
                                          </p:val>
                                        </p:tav>
                                        <p:tav tm="100000">
                                          <p:val>
                                            <p:fltVal val="0"/>
                                          </p:val>
                                        </p:tav>
                                      </p:tavLst>
                                    </p:anim>
                                    <p:anim calcmode="lin" valueType="num">
                                      <p:cBhvr>
                                        <p:cTn id="107" dur="500" fill="hold"/>
                                        <p:tgtEl>
                                          <p:spTgt spid="267267">
                                            <p:txEl>
                                              <p:pRg st="5" end="5"/>
                                            </p:txEl>
                                          </p:spTgt>
                                        </p:tgtEl>
                                        <p:attrNameLst>
                                          <p:attrName>ppt_h</p:attrName>
                                        </p:attrNameLst>
                                      </p:cBhvr>
                                      <p:tavLst>
                                        <p:tav tm="0">
                                          <p:val>
                                            <p:strVal val="ppt_h"/>
                                          </p:val>
                                        </p:tav>
                                        <p:tav tm="100000">
                                          <p:val>
                                            <p:fltVal val="0"/>
                                          </p:val>
                                        </p:tav>
                                      </p:tavLst>
                                    </p:anim>
                                    <p:set>
                                      <p:cBhvr>
                                        <p:cTn id="108" dur="1" fill="hold">
                                          <p:stCondLst>
                                            <p:cond delay="499"/>
                                          </p:stCondLst>
                                        </p:cTn>
                                        <p:tgtEl>
                                          <p:spTgt spid="267267">
                                            <p:txEl>
                                              <p:pRg st="5" end="5"/>
                                            </p:txEl>
                                          </p:spTgt>
                                        </p:tgtEl>
                                        <p:attrNameLst>
                                          <p:attrName>style.visibility</p:attrName>
                                        </p:attrNameLst>
                                      </p:cBhvr>
                                      <p:to>
                                        <p:strVal val="hidden"/>
                                      </p:to>
                                    </p:set>
                                  </p:childTnLst>
                                </p:cTn>
                              </p:par>
                              <p:par>
                                <p:cTn id="109" presetID="23" presetClass="exit" presetSubtype="32" fill="hold" grpId="1" nodeType="withEffect">
                                  <p:stCondLst>
                                    <p:cond delay="0"/>
                                  </p:stCondLst>
                                  <p:childTnLst>
                                    <p:anim calcmode="lin" valueType="num">
                                      <p:cBhvr>
                                        <p:cTn id="110" dur="500" fill="hold"/>
                                        <p:tgtEl>
                                          <p:spTgt spid="267267">
                                            <p:txEl>
                                              <p:pRg st="6" end="6"/>
                                            </p:txEl>
                                          </p:spTgt>
                                        </p:tgtEl>
                                        <p:attrNameLst>
                                          <p:attrName>ppt_w</p:attrName>
                                        </p:attrNameLst>
                                      </p:cBhvr>
                                      <p:tavLst>
                                        <p:tav tm="0">
                                          <p:val>
                                            <p:strVal val="ppt_w"/>
                                          </p:val>
                                        </p:tav>
                                        <p:tav tm="100000">
                                          <p:val>
                                            <p:fltVal val="0"/>
                                          </p:val>
                                        </p:tav>
                                      </p:tavLst>
                                    </p:anim>
                                    <p:anim calcmode="lin" valueType="num">
                                      <p:cBhvr>
                                        <p:cTn id="111" dur="500" fill="hold"/>
                                        <p:tgtEl>
                                          <p:spTgt spid="267267">
                                            <p:txEl>
                                              <p:pRg st="6" end="6"/>
                                            </p:txEl>
                                          </p:spTgt>
                                        </p:tgtEl>
                                        <p:attrNameLst>
                                          <p:attrName>ppt_h</p:attrName>
                                        </p:attrNameLst>
                                      </p:cBhvr>
                                      <p:tavLst>
                                        <p:tav tm="0">
                                          <p:val>
                                            <p:strVal val="ppt_h"/>
                                          </p:val>
                                        </p:tav>
                                        <p:tav tm="100000">
                                          <p:val>
                                            <p:fltVal val="0"/>
                                          </p:val>
                                        </p:tav>
                                      </p:tavLst>
                                    </p:anim>
                                    <p:set>
                                      <p:cBhvr>
                                        <p:cTn id="112" dur="1" fill="hold">
                                          <p:stCondLst>
                                            <p:cond delay="499"/>
                                          </p:stCondLst>
                                        </p:cTn>
                                        <p:tgtEl>
                                          <p:spTgt spid="267267">
                                            <p:txEl>
                                              <p:pRg st="6" end="6"/>
                                            </p:txEl>
                                          </p:spTgt>
                                        </p:tgtEl>
                                        <p:attrNameLst>
                                          <p:attrName>style.visibility</p:attrName>
                                        </p:attrNameLst>
                                      </p:cBhvr>
                                      <p:to>
                                        <p:strVal val="hidden"/>
                                      </p:to>
                                    </p:set>
                                  </p:childTnLst>
                                </p:cTn>
                              </p:par>
                              <p:par>
                                <p:cTn id="113" presetID="23" presetClass="exit" presetSubtype="32" fill="hold" grpId="1" nodeType="withEffect">
                                  <p:stCondLst>
                                    <p:cond delay="0"/>
                                  </p:stCondLst>
                                  <p:childTnLst>
                                    <p:anim calcmode="lin" valueType="num">
                                      <p:cBhvr>
                                        <p:cTn id="114" dur="500" fill="hold"/>
                                        <p:tgtEl>
                                          <p:spTgt spid="267267">
                                            <p:txEl>
                                              <p:pRg st="7" end="7"/>
                                            </p:txEl>
                                          </p:spTgt>
                                        </p:tgtEl>
                                        <p:attrNameLst>
                                          <p:attrName>ppt_w</p:attrName>
                                        </p:attrNameLst>
                                      </p:cBhvr>
                                      <p:tavLst>
                                        <p:tav tm="0">
                                          <p:val>
                                            <p:strVal val="ppt_w"/>
                                          </p:val>
                                        </p:tav>
                                        <p:tav tm="100000">
                                          <p:val>
                                            <p:fltVal val="0"/>
                                          </p:val>
                                        </p:tav>
                                      </p:tavLst>
                                    </p:anim>
                                    <p:anim calcmode="lin" valueType="num">
                                      <p:cBhvr>
                                        <p:cTn id="115" dur="500" fill="hold"/>
                                        <p:tgtEl>
                                          <p:spTgt spid="267267">
                                            <p:txEl>
                                              <p:pRg st="7" end="7"/>
                                            </p:txEl>
                                          </p:spTgt>
                                        </p:tgtEl>
                                        <p:attrNameLst>
                                          <p:attrName>ppt_h</p:attrName>
                                        </p:attrNameLst>
                                      </p:cBhvr>
                                      <p:tavLst>
                                        <p:tav tm="0">
                                          <p:val>
                                            <p:strVal val="ppt_h"/>
                                          </p:val>
                                        </p:tav>
                                        <p:tav tm="100000">
                                          <p:val>
                                            <p:fltVal val="0"/>
                                          </p:val>
                                        </p:tav>
                                      </p:tavLst>
                                    </p:anim>
                                    <p:set>
                                      <p:cBhvr>
                                        <p:cTn id="116" dur="1" fill="hold">
                                          <p:stCondLst>
                                            <p:cond delay="499"/>
                                          </p:stCondLst>
                                        </p:cTn>
                                        <p:tgtEl>
                                          <p:spTgt spid="267267">
                                            <p:txEl>
                                              <p:pRg st="7" end="7"/>
                                            </p:txEl>
                                          </p:spTgt>
                                        </p:tgtEl>
                                        <p:attrNameLst>
                                          <p:attrName>style.visibility</p:attrName>
                                        </p:attrNameLst>
                                      </p:cBhvr>
                                      <p:to>
                                        <p:strVal val="hidden"/>
                                      </p:to>
                                    </p:set>
                                  </p:childTnLst>
                                </p:cTn>
                              </p:par>
                              <p:par>
                                <p:cTn id="117" presetID="23" presetClass="exit" presetSubtype="32" fill="hold" grpId="1" nodeType="withEffect">
                                  <p:stCondLst>
                                    <p:cond delay="0"/>
                                  </p:stCondLst>
                                  <p:childTnLst>
                                    <p:anim calcmode="lin" valueType="num">
                                      <p:cBhvr>
                                        <p:cTn id="118" dur="500" fill="hold"/>
                                        <p:tgtEl>
                                          <p:spTgt spid="267267">
                                            <p:txEl>
                                              <p:pRg st="8" end="8"/>
                                            </p:txEl>
                                          </p:spTgt>
                                        </p:tgtEl>
                                        <p:attrNameLst>
                                          <p:attrName>ppt_w</p:attrName>
                                        </p:attrNameLst>
                                      </p:cBhvr>
                                      <p:tavLst>
                                        <p:tav tm="0">
                                          <p:val>
                                            <p:strVal val="ppt_w"/>
                                          </p:val>
                                        </p:tav>
                                        <p:tav tm="100000">
                                          <p:val>
                                            <p:fltVal val="0"/>
                                          </p:val>
                                        </p:tav>
                                      </p:tavLst>
                                    </p:anim>
                                    <p:anim calcmode="lin" valueType="num">
                                      <p:cBhvr>
                                        <p:cTn id="119" dur="500" fill="hold"/>
                                        <p:tgtEl>
                                          <p:spTgt spid="267267">
                                            <p:txEl>
                                              <p:pRg st="8" end="8"/>
                                            </p:txEl>
                                          </p:spTgt>
                                        </p:tgtEl>
                                        <p:attrNameLst>
                                          <p:attrName>ppt_h</p:attrName>
                                        </p:attrNameLst>
                                      </p:cBhvr>
                                      <p:tavLst>
                                        <p:tav tm="0">
                                          <p:val>
                                            <p:strVal val="ppt_h"/>
                                          </p:val>
                                        </p:tav>
                                        <p:tav tm="100000">
                                          <p:val>
                                            <p:fltVal val="0"/>
                                          </p:val>
                                        </p:tav>
                                      </p:tavLst>
                                    </p:anim>
                                    <p:set>
                                      <p:cBhvr>
                                        <p:cTn id="120" dur="1" fill="hold">
                                          <p:stCondLst>
                                            <p:cond delay="499"/>
                                          </p:stCondLst>
                                        </p:cTn>
                                        <p:tgtEl>
                                          <p:spTgt spid="267267">
                                            <p:txEl>
                                              <p:pRg st="8" end="8"/>
                                            </p:txEl>
                                          </p:spTgt>
                                        </p:tgtEl>
                                        <p:attrNameLst>
                                          <p:attrName>style.visibility</p:attrName>
                                        </p:attrNameLst>
                                      </p:cBhvr>
                                      <p:to>
                                        <p:strVal val="hidden"/>
                                      </p:to>
                                    </p:set>
                                  </p:childTnLst>
                                </p:cTn>
                              </p:par>
                              <p:par>
                                <p:cTn id="121" presetID="23" presetClass="exit" presetSubtype="32" fill="hold" grpId="1" nodeType="withEffect">
                                  <p:stCondLst>
                                    <p:cond delay="0"/>
                                  </p:stCondLst>
                                  <p:childTnLst>
                                    <p:anim calcmode="lin" valueType="num">
                                      <p:cBhvr>
                                        <p:cTn id="122" dur="500" fill="hold"/>
                                        <p:tgtEl>
                                          <p:spTgt spid="267267">
                                            <p:txEl>
                                              <p:pRg st="9" end="9"/>
                                            </p:txEl>
                                          </p:spTgt>
                                        </p:tgtEl>
                                        <p:attrNameLst>
                                          <p:attrName>ppt_w</p:attrName>
                                        </p:attrNameLst>
                                      </p:cBhvr>
                                      <p:tavLst>
                                        <p:tav tm="0">
                                          <p:val>
                                            <p:strVal val="ppt_w"/>
                                          </p:val>
                                        </p:tav>
                                        <p:tav tm="100000">
                                          <p:val>
                                            <p:fltVal val="0"/>
                                          </p:val>
                                        </p:tav>
                                      </p:tavLst>
                                    </p:anim>
                                    <p:anim calcmode="lin" valueType="num">
                                      <p:cBhvr>
                                        <p:cTn id="123" dur="500" fill="hold"/>
                                        <p:tgtEl>
                                          <p:spTgt spid="267267">
                                            <p:txEl>
                                              <p:pRg st="9" end="9"/>
                                            </p:txEl>
                                          </p:spTgt>
                                        </p:tgtEl>
                                        <p:attrNameLst>
                                          <p:attrName>ppt_h</p:attrName>
                                        </p:attrNameLst>
                                      </p:cBhvr>
                                      <p:tavLst>
                                        <p:tav tm="0">
                                          <p:val>
                                            <p:strVal val="ppt_h"/>
                                          </p:val>
                                        </p:tav>
                                        <p:tav tm="100000">
                                          <p:val>
                                            <p:fltVal val="0"/>
                                          </p:val>
                                        </p:tav>
                                      </p:tavLst>
                                    </p:anim>
                                    <p:set>
                                      <p:cBhvr>
                                        <p:cTn id="124" dur="1" fill="hold">
                                          <p:stCondLst>
                                            <p:cond delay="499"/>
                                          </p:stCondLst>
                                        </p:cTn>
                                        <p:tgtEl>
                                          <p:spTgt spid="267267">
                                            <p:txEl>
                                              <p:pRg st="9" end="9"/>
                                            </p:txEl>
                                          </p:spTgt>
                                        </p:tgtEl>
                                        <p:attrNameLst>
                                          <p:attrName>style.visibility</p:attrName>
                                        </p:attrNameLst>
                                      </p:cBhvr>
                                      <p:to>
                                        <p:strVal val="hidden"/>
                                      </p:to>
                                    </p:set>
                                  </p:childTnLst>
                                </p:cTn>
                              </p:par>
                              <p:par>
                                <p:cTn id="125" presetID="23" presetClass="exit" presetSubtype="32" fill="hold" grpId="1" nodeType="withEffect">
                                  <p:stCondLst>
                                    <p:cond delay="0"/>
                                  </p:stCondLst>
                                  <p:childTnLst>
                                    <p:anim calcmode="lin" valueType="num">
                                      <p:cBhvr>
                                        <p:cTn id="126" dur="500" fill="hold"/>
                                        <p:tgtEl>
                                          <p:spTgt spid="267267">
                                            <p:txEl>
                                              <p:pRg st="10" end="10"/>
                                            </p:txEl>
                                          </p:spTgt>
                                        </p:tgtEl>
                                        <p:attrNameLst>
                                          <p:attrName>ppt_w</p:attrName>
                                        </p:attrNameLst>
                                      </p:cBhvr>
                                      <p:tavLst>
                                        <p:tav tm="0">
                                          <p:val>
                                            <p:strVal val="ppt_w"/>
                                          </p:val>
                                        </p:tav>
                                        <p:tav tm="100000">
                                          <p:val>
                                            <p:fltVal val="0"/>
                                          </p:val>
                                        </p:tav>
                                      </p:tavLst>
                                    </p:anim>
                                    <p:anim calcmode="lin" valueType="num">
                                      <p:cBhvr>
                                        <p:cTn id="127" dur="500" fill="hold"/>
                                        <p:tgtEl>
                                          <p:spTgt spid="267267">
                                            <p:txEl>
                                              <p:pRg st="10" end="10"/>
                                            </p:txEl>
                                          </p:spTgt>
                                        </p:tgtEl>
                                        <p:attrNameLst>
                                          <p:attrName>ppt_h</p:attrName>
                                        </p:attrNameLst>
                                      </p:cBhvr>
                                      <p:tavLst>
                                        <p:tav tm="0">
                                          <p:val>
                                            <p:strVal val="ppt_h"/>
                                          </p:val>
                                        </p:tav>
                                        <p:tav tm="100000">
                                          <p:val>
                                            <p:fltVal val="0"/>
                                          </p:val>
                                        </p:tav>
                                      </p:tavLst>
                                    </p:anim>
                                    <p:set>
                                      <p:cBhvr>
                                        <p:cTn id="128" dur="1" fill="hold">
                                          <p:stCondLst>
                                            <p:cond delay="499"/>
                                          </p:stCondLst>
                                        </p:cTn>
                                        <p:tgtEl>
                                          <p:spTgt spid="267267">
                                            <p:txEl>
                                              <p:pRg st="10" end="10"/>
                                            </p:txEl>
                                          </p:spTgt>
                                        </p:tgtEl>
                                        <p:attrNameLst>
                                          <p:attrName>style.visibility</p:attrName>
                                        </p:attrNameLst>
                                      </p:cBhvr>
                                      <p:to>
                                        <p:strVal val="hidden"/>
                                      </p:to>
                                    </p:set>
                                  </p:childTnLst>
                                </p:cTn>
                              </p:par>
                              <p:par>
                                <p:cTn id="129" presetID="23" presetClass="exit" presetSubtype="32" fill="hold" grpId="1" nodeType="withEffect">
                                  <p:stCondLst>
                                    <p:cond delay="0"/>
                                  </p:stCondLst>
                                  <p:childTnLst>
                                    <p:anim calcmode="lin" valueType="num">
                                      <p:cBhvr>
                                        <p:cTn id="130" dur="500" fill="hold"/>
                                        <p:tgtEl>
                                          <p:spTgt spid="267267">
                                            <p:txEl>
                                              <p:pRg st="11" end="11"/>
                                            </p:txEl>
                                          </p:spTgt>
                                        </p:tgtEl>
                                        <p:attrNameLst>
                                          <p:attrName>ppt_w</p:attrName>
                                        </p:attrNameLst>
                                      </p:cBhvr>
                                      <p:tavLst>
                                        <p:tav tm="0">
                                          <p:val>
                                            <p:strVal val="ppt_w"/>
                                          </p:val>
                                        </p:tav>
                                        <p:tav tm="100000">
                                          <p:val>
                                            <p:fltVal val="0"/>
                                          </p:val>
                                        </p:tav>
                                      </p:tavLst>
                                    </p:anim>
                                    <p:anim calcmode="lin" valueType="num">
                                      <p:cBhvr>
                                        <p:cTn id="131" dur="500" fill="hold"/>
                                        <p:tgtEl>
                                          <p:spTgt spid="267267">
                                            <p:txEl>
                                              <p:pRg st="11" end="11"/>
                                            </p:txEl>
                                          </p:spTgt>
                                        </p:tgtEl>
                                        <p:attrNameLst>
                                          <p:attrName>ppt_h</p:attrName>
                                        </p:attrNameLst>
                                      </p:cBhvr>
                                      <p:tavLst>
                                        <p:tav tm="0">
                                          <p:val>
                                            <p:strVal val="ppt_h"/>
                                          </p:val>
                                        </p:tav>
                                        <p:tav tm="100000">
                                          <p:val>
                                            <p:fltVal val="0"/>
                                          </p:val>
                                        </p:tav>
                                      </p:tavLst>
                                    </p:anim>
                                    <p:set>
                                      <p:cBhvr>
                                        <p:cTn id="132" dur="1" fill="hold">
                                          <p:stCondLst>
                                            <p:cond delay="499"/>
                                          </p:stCondLst>
                                        </p:cTn>
                                        <p:tgtEl>
                                          <p:spTgt spid="267267">
                                            <p:txEl>
                                              <p:pRg st="11" end="11"/>
                                            </p:txEl>
                                          </p:spTgt>
                                        </p:tgtEl>
                                        <p:attrNameLst>
                                          <p:attrName>style.visibility</p:attrName>
                                        </p:attrNameLst>
                                      </p:cBhvr>
                                      <p:to>
                                        <p:strVal val="hidden"/>
                                      </p:to>
                                    </p:set>
                                  </p:childTnLst>
                                </p:cTn>
                              </p:par>
                              <p:par>
                                <p:cTn id="133" presetID="23" presetClass="exit" presetSubtype="32" fill="hold" grpId="1" nodeType="withEffect">
                                  <p:stCondLst>
                                    <p:cond delay="0"/>
                                  </p:stCondLst>
                                  <p:childTnLst>
                                    <p:anim calcmode="lin" valueType="num">
                                      <p:cBhvr>
                                        <p:cTn id="134" dur="500" fill="hold"/>
                                        <p:tgtEl>
                                          <p:spTgt spid="267267">
                                            <p:txEl>
                                              <p:pRg st="12" end="12"/>
                                            </p:txEl>
                                          </p:spTgt>
                                        </p:tgtEl>
                                        <p:attrNameLst>
                                          <p:attrName>ppt_w</p:attrName>
                                        </p:attrNameLst>
                                      </p:cBhvr>
                                      <p:tavLst>
                                        <p:tav tm="0">
                                          <p:val>
                                            <p:strVal val="ppt_w"/>
                                          </p:val>
                                        </p:tav>
                                        <p:tav tm="100000">
                                          <p:val>
                                            <p:fltVal val="0"/>
                                          </p:val>
                                        </p:tav>
                                      </p:tavLst>
                                    </p:anim>
                                    <p:anim calcmode="lin" valueType="num">
                                      <p:cBhvr>
                                        <p:cTn id="135" dur="500" fill="hold"/>
                                        <p:tgtEl>
                                          <p:spTgt spid="267267">
                                            <p:txEl>
                                              <p:pRg st="12" end="12"/>
                                            </p:txEl>
                                          </p:spTgt>
                                        </p:tgtEl>
                                        <p:attrNameLst>
                                          <p:attrName>ppt_h</p:attrName>
                                        </p:attrNameLst>
                                      </p:cBhvr>
                                      <p:tavLst>
                                        <p:tav tm="0">
                                          <p:val>
                                            <p:strVal val="ppt_h"/>
                                          </p:val>
                                        </p:tav>
                                        <p:tav tm="100000">
                                          <p:val>
                                            <p:fltVal val="0"/>
                                          </p:val>
                                        </p:tav>
                                      </p:tavLst>
                                    </p:anim>
                                    <p:set>
                                      <p:cBhvr>
                                        <p:cTn id="136" dur="1" fill="hold">
                                          <p:stCondLst>
                                            <p:cond delay="499"/>
                                          </p:stCondLst>
                                        </p:cTn>
                                        <p:tgtEl>
                                          <p:spTgt spid="267267">
                                            <p:txEl>
                                              <p:pRg st="12" end="12"/>
                                            </p:txEl>
                                          </p:spTgt>
                                        </p:tgtEl>
                                        <p:attrNameLst>
                                          <p:attrName>style.visibility</p:attrName>
                                        </p:attrNameLst>
                                      </p:cBhvr>
                                      <p:to>
                                        <p:strVal val="hidden"/>
                                      </p:to>
                                    </p:set>
                                  </p:childTnLst>
                                </p:cTn>
                              </p:par>
                              <p:par>
                                <p:cTn id="137" presetID="23" presetClass="exit" presetSubtype="32" fill="hold" grpId="1" nodeType="withEffect">
                                  <p:stCondLst>
                                    <p:cond delay="0"/>
                                  </p:stCondLst>
                                  <p:childTnLst>
                                    <p:anim calcmode="lin" valueType="num">
                                      <p:cBhvr>
                                        <p:cTn id="138" dur="500" fill="hold"/>
                                        <p:tgtEl>
                                          <p:spTgt spid="267267">
                                            <p:txEl>
                                              <p:pRg st="14" end="14"/>
                                            </p:txEl>
                                          </p:spTgt>
                                        </p:tgtEl>
                                        <p:attrNameLst>
                                          <p:attrName>ppt_w</p:attrName>
                                        </p:attrNameLst>
                                      </p:cBhvr>
                                      <p:tavLst>
                                        <p:tav tm="0">
                                          <p:val>
                                            <p:strVal val="ppt_w"/>
                                          </p:val>
                                        </p:tav>
                                        <p:tav tm="100000">
                                          <p:val>
                                            <p:fltVal val="0"/>
                                          </p:val>
                                        </p:tav>
                                      </p:tavLst>
                                    </p:anim>
                                    <p:anim calcmode="lin" valueType="num">
                                      <p:cBhvr>
                                        <p:cTn id="139" dur="500" fill="hold"/>
                                        <p:tgtEl>
                                          <p:spTgt spid="267267">
                                            <p:txEl>
                                              <p:pRg st="14" end="14"/>
                                            </p:txEl>
                                          </p:spTgt>
                                        </p:tgtEl>
                                        <p:attrNameLst>
                                          <p:attrName>ppt_h</p:attrName>
                                        </p:attrNameLst>
                                      </p:cBhvr>
                                      <p:tavLst>
                                        <p:tav tm="0">
                                          <p:val>
                                            <p:strVal val="ppt_h"/>
                                          </p:val>
                                        </p:tav>
                                        <p:tav tm="100000">
                                          <p:val>
                                            <p:fltVal val="0"/>
                                          </p:val>
                                        </p:tav>
                                      </p:tavLst>
                                    </p:anim>
                                    <p:set>
                                      <p:cBhvr>
                                        <p:cTn id="140" dur="1" fill="hold">
                                          <p:stCondLst>
                                            <p:cond delay="499"/>
                                          </p:stCondLst>
                                        </p:cTn>
                                        <p:tgtEl>
                                          <p:spTgt spid="267267">
                                            <p:txEl>
                                              <p:pRg st="14" end="14"/>
                                            </p:txEl>
                                          </p:spTgt>
                                        </p:tgtEl>
                                        <p:attrNameLst>
                                          <p:attrName>style.visibility</p:attrName>
                                        </p:attrNameLst>
                                      </p:cBhvr>
                                      <p:to>
                                        <p:strVal val="hidden"/>
                                      </p:to>
                                    </p:set>
                                  </p:childTnLst>
                                </p:cTn>
                              </p:par>
                              <p:par>
                                <p:cTn id="141" presetID="23" presetClass="exit" presetSubtype="32" fill="hold" grpId="1" nodeType="withEffect">
                                  <p:stCondLst>
                                    <p:cond delay="0"/>
                                  </p:stCondLst>
                                  <p:childTnLst>
                                    <p:anim calcmode="lin" valueType="num">
                                      <p:cBhvr>
                                        <p:cTn id="142" dur="500" fill="hold"/>
                                        <p:tgtEl>
                                          <p:spTgt spid="267267">
                                            <p:txEl>
                                              <p:pRg st="15" end="15"/>
                                            </p:txEl>
                                          </p:spTgt>
                                        </p:tgtEl>
                                        <p:attrNameLst>
                                          <p:attrName>ppt_w</p:attrName>
                                        </p:attrNameLst>
                                      </p:cBhvr>
                                      <p:tavLst>
                                        <p:tav tm="0">
                                          <p:val>
                                            <p:strVal val="ppt_w"/>
                                          </p:val>
                                        </p:tav>
                                        <p:tav tm="100000">
                                          <p:val>
                                            <p:fltVal val="0"/>
                                          </p:val>
                                        </p:tav>
                                      </p:tavLst>
                                    </p:anim>
                                    <p:anim calcmode="lin" valueType="num">
                                      <p:cBhvr>
                                        <p:cTn id="143" dur="500" fill="hold"/>
                                        <p:tgtEl>
                                          <p:spTgt spid="267267">
                                            <p:txEl>
                                              <p:pRg st="15" end="15"/>
                                            </p:txEl>
                                          </p:spTgt>
                                        </p:tgtEl>
                                        <p:attrNameLst>
                                          <p:attrName>ppt_h</p:attrName>
                                        </p:attrNameLst>
                                      </p:cBhvr>
                                      <p:tavLst>
                                        <p:tav tm="0">
                                          <p:val>
                                            <p:strVal val="ppt_h"/>
                                          </p:val>
                                        </p:tav>
                                        <p:tav tm="100000">
                                          <p:val>
                                            <p:fltVal val="0"/>
                                          </p:val>
                                        </p:tav>
                                      </p:tavLst>
                                    </p:anim>
                                    <p:set>
                                      <p:cBhvr>
                                        <p:cTn id="144" dur="1" fill="hold">
                                          <p:stCondLst>
                                            <p:cond delay="499"/>
                                          </p:stCondLst>
                                        </p:cTn>
                                        <p:tgtEl>
                                          <p:spTgt spid="267267">
                                            <p:txEl>
                                              <p:pRg st="15" end="15"/>
                                            </p:txEl>
                                          </p:spTgt>
                                        </p:tgtEl>
                                        <p:attrNameLst>
                                          <p:attrName>style.visibility</p:attrName>
                                        </p:attrNameLst>
                                      </p:cBhvr>
                                      <p:to>
                                        <p:strVal val="hidden"/>
                                      </p:to>
                                    </p:set>
                                  </p:childTnLst>
                                </p:cTn>
                              </p:par>
                              <p:par>
                                <p:cTn id="145" presetID="23" presetClass="exit" presetSubtype="32" fill="hold" grpId="1" nodeType="withEffect">
                                  <p:stCondLst>
                                    <p:cond delay="0"/>
                                  </p:stCondLst>
                                  <p:childTnLst>
                                    <p:anim calcmode="lin" valueType="num">
                                      <p:cBhvr>
                                        <p:cTn id="146" dur="500" fill="hold"/>
                                        <p:tgtEl>
                                          <p:spTgt spid="267267">
                                            <p:txEl>
                                              <p:pRg st="18" end="18"/>
                                            </p:txEl>
                                          </p:spTgt>
                                        </p:tgtEl>
                                        <p:attrNameLst>
                                          <p:attrName>ppt_w</p:attrName>
                                        </p:attrNameLst>
                                      </p:cBhvr>
                                      <p:tavLst>
                                        <p:tav tm="0">
                                          <p:val>
                                            <p:strVal val="ppt_w"/>
                                          </p:val>
                                        </p:tav>
                                        <p:tav tm="100000">
                                          <p:val>
                                            <p:fltVal val="0"/>
                                          </p:val>
                                        </p:tav>
                                      </p:tavLst>
                                    </p:anim>
                                    <p:anim calcmode="lin" valueType="num">
                                      <p:cBhvr>
                                        <p:cTn id="147" dur="500" fill="hold"/>
                                        <p:tgtEl>
                                          <p:spTgt spid="267267">
                                            <p:txEl>
                                              <p:pRg st="18" end="18"/>
                                            </p:txEl>
                                          </p:spTgt>
                                        </p:tgtEl>
                                        <p:attrNameLst>
                                          <p:attrName>ppt_h</p:attrName>
                                        </p:attrNameLst>
                                      </p:cBhvr>
                                      <p:tavLst>
                                        <p:tav tm="0">
                                          <p:val>
                                            <p:strVal val="ppt_h"/>
                                          </p:val>
                                        </p:tav>
                                        <p:tav tm="100000">
                                          <p:val>
                                            <p:fltVal val="0"/>
                                          </p:val>
                                        </p:tav>
                                      </p:tavLst>
                                    </p:anim>
                                    <p:set>
                                      <p:cBhvr>
                                        <p:cTn id="148" dur="1" fill="hold">
                                          <p:stCondLst>
                                            <p:cond delay="499"/>
                                          </p:stCondLst>
                                        </p:cTn>
                                        <p:tgtEl>
                                          <p:spTgt spid="267267">
                                            <p:txEl>
                                              <p:pRg st="18" end="1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P spid="267267" grpId="1" build="allAtOnce"/>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2057400" y="658813"/>
            <a:ext cx="8229600" cy="331787"/>
          </a:xfrm>
        </p:spPr>
        <p:txBody>
          <a:bodyPr rtlCol="0">
            <a:normAutofit fontScale="90000"/>
          </a:bodyPr>
          <a:lstStyle/>
          <a:p>
            <a:pPr defTabSz="457189">
              <a:defRPr/>
            </a:pPr>
            <a:r>
              <a:rPr lang="en-US" sz="2000" dirty="0">
                <a:solidFill>
                  <a:schemeClr val="accent2"/>
                </a:solidFill>
                <a:effectLst>
                  <a:outerShdw blurRad="38100" dist="38100" dir="2700000" algn="tl">
                    <a:srgbClr val="000000">
                      <a:alpha val="43137"/>
                    </a:srgbClr>
                  </a:outerShdw>
                </a:effectLst>
                <a:latin typeface="Arial" pitchFamily="34" charset="0"/>
                <a:cs typeface="Arial" pitchFamily="34" charset="0"/>
              </a:rPr>
              <a:t>DAFTAR ARSIP YAN</a:t>
            </a:r>
            <a:r>
              <a:rPr lang="id-ID" sz="2000">
                <a:solidFill>
                  <a:schemeClr val="accent2"/>
                </a:solidFill>
                <a:effectLst>
                  <a:outerShdw blurRad="38100" dist="38100" dir="2700000" algn="tl">
                    <a:srgbClr val="000000">
                      <a:alpha val="43137"/>
                    </a:srgbClr>
                  </a:outerShdw>
                </a:effectLst>
                <a:latin typeface="Arial" pitchFamily="34" charset="0"/>
                <a:cs typeface="Arial" pitchFamily="34" charset="0"/>
              </a:rPr>
              <a:t>G DISERAHKAN</a:t>
            </a:r>
            <a:endParaRPr lang="en-US" sz="2000" dirty="0">
              <a:solidFill>
                <a:schemeClr val="accent2"/>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209952" name="Group 32"/>
          <p:cNvGraphicFramePr>
            <a:graphicFrameLocks noGrp="1"/>
          </p:cNvGraphicFramePr>
          <p:nvPr>
            <p:ph idx="4294967295"/>
          </p:nvPr>
        </p:nvGraphicFramePr>
        <p:xfrm>
          <a:off x="2209800" y="1828801"/>
          <a:ext cx="7642227" cy="3315463"/>
        </p:xfrm>
        <a:graphic>
          <a:graphicData uri="http://schemas.openxmlformats.org/drawingml/2006/table">
            <a:tbl>
              <a:tblPr/>
              <a:tblGrid>
                <a:gridCol w="498475">
                  <a:extLst>
                    <a:ext uri="{9D8B030D-6E8A-4147-A177-3AD203B41FA5}">
                      <a16:colId xmlns:a16="http://schemas.microsoft.com/office/drawing/2014/main" val="20000"/>
                    </a:ext>
                  </a:extLst>
                </a:gridCol>
                <a:gridCol w="1025525">
                  <a:extLst>
                    <a:ext uri="{9D8B030D-6E8A-4147-A177-3AD203B41FA5}">
                      <a16:colId xmlns:a16="http://schemas.microsoft.com/office/drawing/2014/main" val="20001"/>
                    </a:ext>
                  </a:extLst>
                </a:gridCol>
                <a:gridCol w="2228851">
                  <a:extLst>
                    <a:ext uri="{9D8B030D-6E8A-4147-A177-3AD203B41FA5}">
                      <a16:colId xmlns:a16="http://schemas.microsoft.com/office/drawing/2014/main" val="20002"/>
                    </a:ext>
                  </a:extLst>
                </a:gridCol>
                <a:gridCol w="1047751">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860425">
                  <a:extLst>
                    <a:ext uri="{9D8B030D-6E8A-4147-A177-3AD203B41FA5}">
                      <a16:colId xmlns:a16="http://schemas.microsoft.com/office/drawing/2014/main" val="20006"/>
                    </a:ext>
                  </a:extLst>
                </a:gridCol>
              </a:tblGrid>
              <a:tr h="100176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NO</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  </a:t>
                      </a: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KODE</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KLASSI</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J</a:t>
                      </a:r>
                      <a:r>
                        <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E</a:t>
                      </a: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NIS ARSIP</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KURUN WAKTU</a:t>
                      </a: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JUMLAH</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MEDIA</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id-ID" sz="16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KET</a:t>
                      </a:r>
                      <a:endParaRPr kumimoji="0" lang="en-US" sz="16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136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1.</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rPr>
                        <a:t>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id-ID" sz="1900" b="0" i="0" u="none" strike="noStrike" cap="none" normalizeH="0" baseline="0" dirty="0">
                        <a:ln>
                          <a:noFill/>
                        </a:ln>
                        <a:solidFill>
                          <a:schemeClr val="tx1"/>
                        </a:solidFill>
                        <a:effectLst/>
                        <a:latin typeface="Arial" pitchFamily="34" charset="0"/>
                        <a:ea typeface="Arial Unicode MS" pitchFamily="34" charset="-128"/>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1709" name="Text Box 26"/>
          <p:cNvSpPr txBox="1">
            <a:spLocks noChangeArrowheads="1"/>
          </p:cNvSpPr>
          <p:nvPr/>
        </p:nvSpPr>
        <p:spPr bwMode="auto">
          <a:xfrm>
            <a:off x="2279651" y="990601"/>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id-ID" sz="1600">
                <a:ea typeface="Arial Unicode MS" pitchFamily="34" charset="-128"/>
                <a:cs typeface="Arial Unicode MS" pitchFamily="34" charset="-128"/>
              </a:rPr>
              <a:t>PENCIPTA ARSIP:</a:t>
            </a:r>
          </a:p>
          <a:p>
            <a:pPr eaLnBrk="1" hangingPunct="1"/>
            <a:r>
              <a:rPr lang="en-US" sz="1600">
                <a:ea typeface="Arial Unicode MS" pitchFamily="34" charset="-128"/>
                <a:cs typeface="Arial Unicode MS" pitchFamily="34" charset="-128"/>
              </a:rPr>
              <a:t>UNIT KERJA</a:t>
            </a:r>
            <a:r>
              <a:rPr lang="id-ID" sz="1600">
                <a:ea typeface="Arial Unicode MS" pitchFamily="34" charset="-128"/>
                <a:cs typeface="Arial Unicode MS" pitchFamily="34" charset="-128"/>
              </a:rPr>
              <a:t>       </a:t>
            </a:r>
            <a:r>
              <a:rPr lang="en-US" sz="1600">
                <a:ea typeface="Arial Unicode MS" pitchFamily="34" charset="-128"/>
                <a:cs typeface="Arial Unicode MS" pitchFamily="34" charset="-128"/>
              </a:rPr>
              <a:t>: </a:t>
            </a:r>
            <a:endParaRPr lang="en-US" sz="1800">
              <a:ea typeface="Arial Unicode MS" pitchFamily="34" charset="-128"/>
              <a:cs typeface="Arial Unicode MS" pitchFamily="34" charset="-128"/>
            </a:endParaRPr>
          </a:p>
        </p:txBody>
      </p:sp>
      <p:sp>
        <p:nvSpPr>
          <p:cNvPr id="71710" name="Text Box 27"/>
          <p:cNvSpPr txBox="1">
            <a:spLocks noChangeArrowheads="1"/>
          </p:cNvSpPr>
          <p:nvPr/>
        </p:nvSpPr>
        <p:spPr bwMode="auto">
          <a:xfrm>
            <a:off x="7315200" y="5486401"/>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id-ID" sz="1600">
                <a:ea typeface="Arial Unicode MS" pitchFamily="34" charset="-128"/>
                <a:cs typeface="Arial Unicode MS" pitchFamily="34" charset="-128"/>
              </a:rPr>
              <a:t> </a:t>
            </a:r>
            <a:r>
              <a:rPr lang="en-US" sz="1600">
                <a:ea typeface="Arial Unicode MS" pitchFamily="34" charset="-128"/>
                <a:cs typeface="Arial Unicode MS" pitchFamily="34" charset="-128"/>
              </a:rPr>
              <a:t>Tempat, tgl, bln dan thn</a:t>
            </a:r>
          </a:p>
          <a:p>
            <a:pPr eaLnBrk="1" hangingPunct="1">
              <a:spcBef>
                <a:spcPct val="50000"/>
              </a:spcBef>
            </a:pPr>
            <a:endParaRPr lang="en-US" sz="1600">
              <a:ea typeface="Arial Unicode MS" pitchFamily="34" charset="-128"/>
              <a:cs typeface="Arial Unicode MS" pitchFamily="34" charset="-128"/>
            </a:endParaRPr>
          </a:p>
          <a:p>
            <a:pPr eaLnBrk="1" hangingPunct="1">
              <a:spcBef>
                <a:spcPct val="50000"/>
              </a:spcBef>
            </a:pPr>
            <a:r>
              <a:rPr lang="en-US" sz="1600">
                <a:ea typeface="Arial Unicode MS" pitchFamily="34" charset="-128"/>
                <a:cs typeface="Arial Unicode MS" pitchFamily="34" charset="-128"/>
              </a:rPr>
              <a:t>Pejabat Penanggungjawab</a:t>
            </a:r>
          </a:p>
        </p:txBody>
      </p:sp>
      <p:sp>
        <p:nvSpPr>
          <p:cNvPr id="71711" name="Text Box 28"/>
          <p:cNvSpPr txBox="1">
            <a:spLocks noChangeArrowheads="1"/>
          </p:cNvSpPr>
          <p:nvPr/>
        </p:nvSpPr>
        <p:spPr bwMode="auto">
          <a:xfrm>
            <a:off x="2362200" y="5562601"/>
            <a:ext cx="266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sz="1600">
                <a:ea typeface="Arial Unicode MS" pitchFamily="34" charset="-128"/>
                <a:cs typeface="Arial Unicode MS" pitchFamily="34" charset="-128"/>
              </a:rPr>
              <a:t>Mengetahui/ menyetujui:</a:t>
            </a:r>
          </a:p>
          <a:p>
            <a:pPr eaLnBrk="1" hangingPunct="1">
              <a:spcBef>
                <a:spcPct val="50000"/>
              </a:spcBef>
            </a:pPr>
            <a:endParaRPr lang="en-US" sz="1600">
              <a:ea typeface="Arial Unicode MS" pitchFamily="34" charset="-128"/>
              <a:cs typeface="Arial Unicode MS" pitchFamily="34" charset="-128"/>
            </a:endParaRPr>
          </a:p>
          <a:p>
            <a:pPr eaLnBrk="1" hangingPunct="1">
              <a:spcBef>
                <a:spcPct val="50000"/>
              </a:spcBef>
            </a:pPr>
            <a:r>
              <a:rPr lang="en-US" sz="1600">
                <a:ea typeface="Arial Unicode MS" pitchFamily="34" charset="-128"/>
                <a:cs typeface="Arial Unicode MS" pitchFamily="34" charset="-128"/>
              </a:rPr>
              <a:t>………………</a:t>
            </a:r>
          </a:p>
        </p:txBody>
      </p:sp>
    </p:spTree>
    <p:extLst>
      <p:ext uri="{BB962C8B-B14F-4D97-AF65-F5344CB8AC3E}">
        <p14:creationId xmlns:p14="http://schemas.microsoft.com/office/powerpoint/2010/main" val="42300642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009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009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009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nodeType="clickEffect">
                                  <p:stCondLst>
                                    <p:cond delay="0"/>
                                  </p:stCondLst>
                                  <p:childTnLst>
                                    <p:animScale>
                                      <p:cBhvr>
                                        <p:cTn id="14" dur="449" fill="hold">
                                          <p:stCondLst>
                                            <p:cond delay="0"/>
                                          </p:stCondLst>
                                        </p:cTn>
                                        <p:tgtEl>
                                          <p:spTgt spid="260098"/>
                                        </p:tgtEl>
                                      </p:cBhvr>
                                      <p:to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xit" presetSubtype="32" fill="hold" nodeType="clickEffect">
                                  <p:stCondLst>
                                    <p:cond delay="0"/>
                                  </p:stCondLst>
                                  <p:childTnLst>
                                    <p:anim calcmode="lin" valueType="num">
                                      <p:cBhvr>
                                        <p:cTn id="18" dur="500" fill="hold"/>
                                        <p:tgtEl>
                                          <p:spTgt spid="260098"/>
                                        </p:tgtEl>
                                        <p:attrNameLst>
                                          <p:attrName>ppt_w</p:attrName>
                                        </p:attrNameLst>
                                      </p:cBhvr>
                                      <p:tavLst>
                                        <p:tav tm="0">
                                          <p:val>
                                            <p:strVal val="ppt_w"/>
                                          </p:val>
                                        </p:tav>
                                        <p:tav tm="100000">
                                          <p:val>
                                            <p:fltVal val="0"/>
                                          </p:val>
                                        </p:tav>
                                      </p:tavLst>
                                    </p:anim>
                                    <p:anim calcmode="lin" valueType="num">
                                      <p:cBhvr>
                                        <p:cTn id="19" dur="500" fill="hold"/>
                                        <p:tgtEl>
                                          <p:spTgt spid="260098"/>
                                        </p:tgtEl>
                                        <p:attrNameLst>
                                          <p:attrName>ppt_h</p:attrName>
                                        </p:attrNameLst>
                                      </p:cBhvr>
                                      <p:tavLst>
                                        <p:tav tm="0">
                                          <p:val>
                                            <p:strVal val="ppt_h"/>
                                          </p:val>
                                        </p:tav>
                                        <p:tav tm="100000">
                                          <p:val>
                                            <p:fltVal val="0"/>
                                          </p:val>
                                        </p:tav>
                                      </p:tavLst>
                                    </p:anim>
                                    <p:set>
                                      <p:cBhvr>
                                        <p:cTn id="20" dur="1" fill="hold">
                                          <p:stCondLst>
                                            <p:cond delay="499"/>
                                          </p:stCondLst>
                                        </p:cTn>
                                        <p:tgtEl>
                                          <p:spTgt spid="260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8" name="Rectangle 2"/>
          <p:cNvSpPr>
            <a:spLocks noGrp="1" noChangeArrowheads="1"/>
          </p:cNvSpPr>
          <p:nvPr>
            <p:ph type="title" idx="4294967295"/>
          </p:nvPr>
        </p:nvSpPr>
        <p:spPr>
          <a:xfrm>
            <a:off x="2057400" y="911226"/>
            <a:ext cx="8229600" cy="460375"/>
          </a:xfrm>
        </p:spPr>
        <p:txBody>
          <a:bodyPr>
            <a:normAutofit fontScale="90000"/>
          </a:bodyPr>
          <a:lstStyle/>
          <a:p>
            <a:pPr defTabSz="457189">
              <a:defRPr/>
            </a:pPr>
            <a:r>
              <a:rPr lang="en-US" sz="3200" dirty="0" err="1">
                <a:solidFill>
                  <a:schemeClr val="accent2"/>
                </a:solidFill>
                <a:effectLst>
                  <a:outerShdw blurRad="38100" dist="38100" dir="2700000" algn="tl">
                    <a:srgbClr val="000000">
                      <a:alpha val="43137"/>
                    </a:srgbClr>
                  </a:outerShdw>
                </a:effectLst>
              </a:rPr>
              <a:t>Teknik</a:t>
            </a:r>
            <a:r>
              <a:rPr lang="en-US" sz="3200" dirty="0">
                <a:solidFill>
                  <a:schemeClr val="accent2"/>
                </a:solidFill>
                <a:effectLst>
                  <a:outerShdw blurRad="38100" dist="38100" dir="2700000" algn="tl">
                    <a:srgbClr val="000000">
                      <a:alpha val="43137"/>
                    </a:srgbClr>
                  </a:outerShdw>
                </a:effectLst>
              </a:rPr>
              <a:t> </a:t>
            </a:r>
            <a:r>
              <a:rPr lang="en-US" sz="3200" dirty="0" err="1">
                <a:solidFill>
                  <a:schemeClr val="accent2"/>
                </a:solidFill>
                <a:effectLst>
                  <a:outerShdw blurRad="38100" dist="38100" dir="2700000" algn="tl">
                    <a:srgbClr val="000000">
                      <a:alpha val="43137"/>
                    </a:srgbClr>
                  </a:outerShdw>
                </a:effectLst>
              </a:rPr>
              <a:t>Penyerahan</a:t>
            </a:r>
            <a:r>
              <a:rPr lang="en-US" sz="3200" dirty="0">
                <a:solidFill>
                  <a:schemeClr val="accent2"/>
                </a:solidFill>
                <a:effectLst>
                  <a:outerShdw blurRad="38100" dist="38100" dir="2700000" algn="tl">
                    <a:srgbClr val="000000">
                      <a:alpha val="43137"/>
                    </a:srgbClr>
                  </a:outerShdw>
                </a:effectLst>
              </a:rPr>
              <a:t> </a:t>
            </a:r>
            <a:r>
              <a:rPr lang="en-US" sz="3200" dirty="0" err="1">
                <a:solidFill>
                  <a:schemeClr val="accent2"/>
                </a:solidFill>
                <a:effectLst>
                  <a:outerShdw blurRad="38100" dist="38100" dir="2700000" algn="tl">
                    <a:srgbClr val="000000">
                      <a:alpha val="43137"/>
                    </a:srgbClr>
                  </a:outerShdw>
                </a:effectLst>
              </a:rPr>
              <a:t>arsip</a:t>
            </a:r>
            <a:endParaRPr lang="en-US" sz="3200" dirty="0">
              <a:solidFill>
                <a:schemeClr val="accent2"/>
              </a:solidFill>
              <a:effectLst>
                <a:outerShdw blurRad="38100" dist="38100" dir="2700000" algn="tl">
                  <a:srgbClr val="000000">
                    <a:alpha val="43137"/>
                  </a:srgbClr>
                </a:outerShdw>
              </a:effectLst>
            </a:endParaRPr>
          </a:p>
        </p:txBody>
      </p:sp>
      <p:sp>
        <p:nvSpPr>
          <p:cNvPr id="265219" name="AutoShape 3"/>
          <p:cNvSpPr>
            <a:spLocks noChangeArrowheads="1"/>
          </p:cNvSpPr>
          <p:nvPr/>
        </p:nvSpPr>
        <p:spPr bwMode="auto">
          <a:xfrm>
            <a:off x="2438400" y="1981200"/>
            <a:ext cx="2057400" cy="457200"/>
          </a:xfrm>
          <a:prstGeom prst="roundRect">
            <a:avLst>
              <a:gd name="adj" fmla="val 16667"/>
            </a:avLst>
          </a:prstGeom>
          <a:solidFill>
            <a:schemeClr val="bg2"/>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Pemeriksaan</a:t>
            </a:r>
          </a:p>
        </p:txBody>
      </p:sp>
      <p:sp>
        <p:nvSpPr>
          <p:cNvPr id="265220" name="AutoShape 4"/>
          <p:cNvSpPr>
            <a:spLocks noChangeArrowheads="1"/>
          </p:cNvSpPr>
          <p:nvPr/>
        </p:nvSpPr>
        <p:spPr bwMode="auto">
          <a:xfrm>
            <a:off x="3429000" y="2438400"/>
            <a:ext cx="2057400" cy="457200"/>
          </a:xfrm>
          <a:prstGeom prst="roundRect">
            <a:avLst>
              <a:gd name="adj" fmla="val 16667"/>
            </a:avLst>
          </a:prstGeom>
          <a:solidFill>
            <a:schemeClr val="folHlink"/>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Pendaftaran</a:t>
            </a:r>
          </a:p>
        </p:txBody>
      </p:sp>
      <p:sp>
        <p:nvSpPr>
          <p:cNvPr id="265221" name="AutoShape 5"/>
          <p:cNvSpPr>
            <a:spLocks noChangeArrowheads="1"/>
          </p:cNvSpPr>
          <p:nvPr/>
        </p:nvSpPr>
        <p:spPr bwMode="auto">
          <a:xfrm>
            <a:off x="4572000" y="2895600"/>
            <a:ext cx="2057400" cy="457200"/>
          </a:xfrm>
          <a:prstGeom prst="roundRect">
            <a:avLst>
              <a:gd name="adj" fmla="val 16667"/>
            </a:avLst>
          </a:prstGeom>
          <a:solidFill>
            <a:schemeClr val="bg2"/>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Penataan fisik</a:t>
            </a:r>
          </a:p>
        </p:txBody>
      </p:sp>
      <p:sp>
        <p:nvSpPr>
          <p:cNvPr id="265222" name="AutoShape 6"/>
          <p:cNvSpPr>
            <a:spLocks noChangeArrowheads="1"/>
          </p:cNvSpPr>
          <p:nvPr/>
        </p:nvSpPr>
        <p:spPr bwMode="auto">
          <a:xfrm>
            <a:off x="5334000" y="3352800"/>
            <a:ext cx="3276600" cy="533400"/>
          </a:xfrm>
          <a:prstGeom prst="roundRect">
            <a:avLst>
              <a:gd name="adj" fmla="val 16667"/>
            </a:avLst>
          </a:prstGeom>
          <a:solidFill>
            <a:schemeClr val="bg2"/>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Pemberitahuan ke ANRI</a:t>
            </a:r>
          </a:p>
        </p:txBody>
      </p:sp>
      <p:sp>
        <p:nvSpPr>
          <p:cNvPr id="265223" name="AutoShape 7"/>
          <p:cNvSpPr>
            <a:spLocks noChangeArrowheads="1"/>
          </p:cNvSpPr>
          <p:nvPr/>
        </p:nvSpPr>
        <p:spPr bwMode="auto">
          <a:xfrm>
            <a:off x="6172200" y="3886200"/>
            <a:ext cx="2971800" cy="457200"/>
          </a:xfrm>
          <a:prstGeom prst="roundRect">
            <a:avLst>
              <a:gd name="adj" fmla="val 16667"/>
            </a:avLst>
          </a:prstGeom>
          <a:solidFill>
            <a:schemeClr val="folHlink"/>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Penilaian ANRI</a:t>
            </a:r>
          </a:p>
        </p:txBody>
      </p:sp>
      <p:sp>
        <p:nvSpPr>
          <p:cNvPr id="265224" name="AutoShape 8"/>
          <p:cNvSpPr>
            <a:spLocks noChangeArrowheads="1"/>
          </p:cNvSpPr>
          <p:nvPr/>
        </p:nvSpPr>
        <p:spPr bwMode="auto">
          <a:xfrm>
            <a:off x="7772400" y="4343400"/>
            <a:ext cx="2057400" cy="457200"/>
          </a:xfrm>
          <a:prstGeom prst="roundRect">
            <a:avLst>
              <a:gd name="adj" fmla="val 16667"/>
            </a:avLst>
          </a:prstGeom>
          <a:solidFill>
            <a:schemeClr val="bg2"/>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Pelaksanaan</a:t>
            </a:r>
          </a:p>
        </p:txBody>
      </p:sp>
      <p:sp>
        <p:nvSpPr>
          <p:cNvPr id="265225" name="AutoShape 9"/>
          <p:cNvSpPr>
            <a:spLocks noChangeArrowheads="1"/>
          </p:cNvSpPr>
          <p:nvPr/>
        </p:nvSpPr>
        <p:spPr bwMode="auto">
          <a:xfrm>
            <a:off x="8305800" y="5410200"/>
            <a:ext cx="2057400" cy="457200"/>
          </a:xfrm>
          <a:prstGeom prst="roundRect">
            <a:avLst>
              <a:gd name="adj" fmla="val 16667"/>
            </a:avLst>
          </a:prstGeom>
          <a:solidFill>
            <a:schemeClr val="folHlink"/>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Berita acara</a:t>
            </a:r>
          </a:p>
        </p:txBody>
      </p:sp>
      <p:sp>
        <p:nvSpPr>
          <p:cNvPr id="265226" name="AutoShape 10"/>
          <p:cNvSpPr>
            <a:spLocks noChangeArrowheads="1"/>
          </p:cNvSpPr>
          <p:nvPr/>
        </p:nvSpPr>
        <p:spPr bwMode="auto">
          <a:xfrm>
            <a:off x="5867400" y="5410200"/>
            <a:ext cx="2057400" cy="457200"/>
          </a:xfrm>
          <a:prstGeom prst="roundRect">
            <a:avLst>
              <a:gd name="adj" fmla="val 16667"/>
            </a:avLst>
          </a:prstGeom>
          <a:solidFill>
            <a:schemeClr val="folHlink"/>
          </a:solidFill>
          <a:ln w="9525">
            <a:solidFill>
              <a:schemeClr val="tx1"/>
            </a:solidFill>
            <a:round/>
            <a:headEnd/>
            <a:tailEnd/>
          </a:ln>
        </p:spPr>
        <p:txBody>
          <a:bodyPr wrap="none" anchor="ctr"/>
          <a:lstStyle/>
          <a:p>
            <a:pPr algn="ctr" eaLnBrk="1" hangingPunct="1"/>
            <a:r>
              <a:rPr lang="en-US" sz="2400">
                <a:latin typeface="Times New Roman" pitchFamily="18" charset="0"/>
                <a:ea typeface="Arial Unicode MS" pitchFamily="34" charset="-128"/>
                <a:cs typeface="Arial Unicode MS" pitchFamily="34" charset="-128"/>
              </a:rPr>
              <a:t>Daftar arsip</a:t>
            </a:r>
          </a:p>
        </p:txBody>
      </p:sp>
      <p:sp>
        <p:nvSpPr>
          <p:cNvPr id="265227" name="Line 11"/>
          <p:cNvSpPr>
            <a:spLocks noChangeShapeType="1"/>
          </p:cNvSpPr>
          <p:nvPr/>
        </p:nvSpPr>
        <p:spPr bwMode="auto">
          <a:xfrm flipH="1">
            <a:off x="7010400" y="4800600"/>
            <a:ext cx="16764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65228" name="Line 12"/>
          <p:cNvSpPr>
            <a:spLocks noChangeShapeType="1"/>
          </p:cNvSpPr>
          <p:nvPr/>
        </p:nvSpPr>
        <p:spPr bwMode="auto">
          <a:xfrm>
            <a:off x="8686800" y="4800600"/>
            <a:ext cx="6096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0669" name="Line 13"/>
          <p:cNvSpPr>
            <a:spLocks noChangeShapeType="1"/>
          </p:cNvSpPr>
          <p:nvPr/>
        </p:nvSpPr>
        <p:spPr bwMode="auto">
          <a:xfrm>
            <a:off x="2819400" y="24384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0670" name="Text Box 14"/>
          <p:cNvSpPr txBox="1">
            <a:spLocks noChangeArrowheads="1"/>
          </p:cNvSpPr>
          <p:nvPr/>
        </p:nvSpPr>
        <p:spPr bwMode="auto">
          <a:xfrm>
            <a:off x="2438400" y="3276601"/>
            <a:ext cx="106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lang="en-US" sz="2800" b="1">
                <a:solidFill>
                  <a:schemeClr val="tx2"/>
                </a:solidFill>
                <a:latin typeface="Times New Roman" pitchFamily="18" charset="0"/>
                <a:ea typeface="Arial Unicode MS" pitchFamily="34" charset="-128"/>
                <a:cs typeface="Arial Unicode MS" pitchFamily="34" charset="-128"/>
              </a:rPr>
              <a:t>JRA</a:t>
            </a:r>
          </a:p>
        </p:txBody>
      </p:sp>
    </p:spTree>
    <p:extLst>
      <p:ext uri="{BB962C8B-B14F-4D97-AF65-F5344CB8AC3E}">
        <p14:creationId xmlns:p14="http://schemas.microsoft.com/office/powerpoint/2010/main" val="38277830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5218"/>
                                        </p:tgtEl>
                                        <p:attrNameLst>
                                          <p:attrName>style.visibility</p:attrName>
                                        </p:attrNameLst>
                                      </p:cBhvr>
                                      <p:to>
                                        <p:strVal val="visible"/>
                                      </p:to>
                                    </p:set>
                                    <p:animEffect transition="in" filter="dissolve">
                                      <p:cBhvr>
                                        <p:cTn id="7" dur="500"/>
                                        <p:tgtEl>
                                          <p:spTgt spid="265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5219"/>
                                        </p:tgtEl>
                                        <p:attrNameLst>
                                          <p:attrName>style.visibility</p:attrName>
                                        </p:attrNameLst>
                                      </p:cBhvr>
                                      <p:to>
                                        <p:strVal val="visible"/>
                                      </p:to>
                                    </p:set>
                                    <p:anim calcmode="lin" valueType="num">
                                      <p:cBhvr additive="base">
                                        <p:cTn id="12" dur="500" fill="hold"/>
                                        <p:tgtEl>
                                          <p:spTgt spid="265219"/>
                                        </p:tgtEl>
                                        <p:attrNameLst>
                                          <p:attrName>ppt_x</p:attrName>
                                        </p:attrNameLst>
                                      </p:cBhvr>
                                      <p:tavLst>
                                        <p:tav tm="0">
                                          <p:val>
                                            <p:strVal val="#ppt_x"/>
                                          </p:val>
                                        </p:tav>
                                        <p:tav tm="100000">
                                          <p:val>
                                            <p:strVal val="#ppt_x"/>
                                          </p:val>
                                        </p:tav>
                                      </p:tavLst>
                                    </p:anim>
                                    <p:anim calcmode="lin" valueType="num">
                                      <p:cBhvr additive="base">
                                        <p:cTn id="13" dur="500" fill="hold"/>
                                        <p:tgtEl>
                                          <p:spTgt spid="26521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5220"/>
                                        </p:tgtEl>
                                        <p:attrNameLst>
                                          <p:attrName>style.visibility</p:attrName>
                                        </p:attrNameLst>
                                      </p:cBhvr>
                                      <p:to>
                                        <p:strVal val="visible"/>
                                      </p:to>
                                    </p:set>
                                    <p:anim calcmode="lin" valueType="num">
                                      <p:cBhvr additive="base">
                                        <p:cTn id="18" dur="500" fill="hold"/>
                                        <p:tgtEl>
                                          <p:spTgt spid="265220"/>
                                        </p:tgtEl>
                                        <p:attrNameLst>
                                          <p:attrName>ppt_x</p:attrName>
                                        </p:attrNameLst>
                                      </p:cBhvr>
                                      <p:tavLst>
                                        <p:tav tm="0">
                                          <p:val>
                                            <p:strVal val="#ppt_x"/>
                                          </p:val>
                                        </p:tav>
                                        <p:tav tm="100000">
                                          <p:val>
                                            <p:strVal val="#ppt_x"/>
                                          </p:val>
                                        </p:tav>
                                      </p:tavLst>
                                    </p:anim>
                                    <p:anim calcmode="lin" valueType="num">
                                      <p:cBhvr additive="base">
                                        <p:cTn id="19" dur="500" fill="hold"/>
                                        <p:tgtEl>
                                          <p:spTgt spid="265220"/>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65221"/>
                                        </p:tgtEl>
                                        <p:attrNameLst>
                                          <p:attrName>style.visibility</p:attrName>
                                        </p:attrNameLst>
                                      </p:cBhvr>
                                      <p:to>
                                        <p:strVal val="visible"/>
                                      </p:to>
                                    </p:set>
                                    <p:anim calcmode="lin" valueType="num">
                                      <p:cBhvr additive="base">
                                        <p:cTn id="24" dur="500" fill="hold"/>
                                        <p:tgtEl>
                                          <p:spTgt spid="265221"/>
                                        </p:tgtEl>
                                        <p:attrNameLst>
                                          <p:attrName>ppt_x</p:attrName>
                                        </p:attrNameLst>
                                      </p:cBhvr>
                                      <p:tavLst>
                                        <p:tav tm="0">
                                          <p:val>
                                            <p:strVal val="1+#ppt_w/2"/>
                                          </p:val>
                                        </p:tav>
                                        <p:tav tm="100000">
                                          <p:val>
                                            <p:strVal val="#ppt_x"/>
                                          </p:val>
                                        </p:tav>
                                      </p:tavLst>
                                    </p:anim>
                                    <p:anim calcmode="lin" valueType="num">
                                      <p:cBhvr additive="base">
                                        <p:cTn id="25" dur="500" fill="hold"/>
                                        <p:tgtEl>
                                          <p:spTgt spid="265221"/>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65222"/>
                                        </p:tgtEl>
                                        <p:attrNameLst>
                                          <p:attrName>style.visibility</p:attrName>
                                        </p:attrNameLst>
                                      </p:cBhvr>
                                      <p:to>
                                        <p:strVal val="visible"/>
                                      </p:to>
                                    </p:set>
                                    <p:anim calcmode="lin" valueType="num">
                                      <p:cBhvr additive="base">
                                        <p:cTn id="30" dur="500" fill="hold"/>
                                        <p:tgtEl>
                                          <p:spTgt spid="265222"/>
                                        </p:tgtEl>
                                        <p:attrNameLst>
                                          <p:attrName>ppt_x</p:attrName>
                                        </p:attrNameLst>
                                      </p:cBhvr>
                                      <p:tavLst>
                                        <p:tav tm="0">
                                          <p:val>
                                            <p:strVal val="0-#ppt_w/2"/>
                                          </p:val>
                                        </p:tav>
                                        <p:tav tm="100000">
                                          <p:val>
                                            <p:strVal val="#ppt_x"/>
                                          </p:val>
                                        </p:tav>
                                      </p:tavLst>
                                    </p:anim>
                                    <p:anim calcmode="lin" valueType="num">
                                      <p:cBhvr additive="base">
                                        <p:cTn id="31" dur="500" fill="hold"/>
                                        <p:tgtEl>
                                          <p:spTgt spid="265222"/>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65223"/>
                                        </p:tgtEl>
                                        <p:attrNameLst>
                                          <p:attrName>style.visibility</p:attrName>
                                        </p:attrNameLst>
                                      </p:cBhvr>
                                      <p:to>
                                        <p:strVal val="visible"/>
                                      </p:to>
                                    </p:set>
                                    <p:anim calcmode="lin" valueType="num">
                                      <p:cBhvr additive="base">
                                        <p:cTn id="36" dur="500" fill="hold"/>
                                        <p:tgtEl>
                                          <p:spTgt spid="265223"/>
                                        </p:tgtEl>
                                        <p:attrNameLst>
                                          <p:attrName>ppt_x</p:attrName>
                                        </p:attrNameLst>
                                      </p:cBhvr>
                                      <p:tavLst>
                                        <p:tav tm="0">
                                          <p:val>
                                            <p:strVal val="#ppt_x"/>
                                          </p:val>
                                        </p:tav>
                                        <p:tav tm="100000">
                                          <p:val>
                                            <p:strVal val="#ppt_x"/>
                                          </p:val>
                                        </p:tav>
                                      </p:tavLst>
                                    </p:anim>
                                    <p:anim calcmode="lin" valueType="num">
                                      <p:cBhvr additive="base">
                                        <p:cTn id="37" dur="500" fill="hold"/>
                                        <p:tgtEl>
                                          <p:spTgt spid="265223"/>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265224"/>
                                        </p:tgtEl>
                                        <p:attrNameLst>
                                          <p:attrName>style.visibility</p:attrName>
                                        </p:attrNameLst>
                                      </p:cBhvr>
                                      <p:to>
                                        <p:strVal val="visible"/>
                                      </p:to>
                                    </p:set>
                                    <p:anim calcmode="lin" valueType="num">
                                      <p:cBhvr additive="base">
                                        <p:cTn id="42" dur="500" fill="hold"/>
                                        <p:tgtEl>
                                          <p:spTgt spid="265224"/>
                                        </p:tgtEl>
                                        <p:attrNameLst>
                                          <p:attrName>ppt_x</p:attrName>
                                        </p:attrNameLst>
                                      </p:cBhvr>
                                      <p:tavLst>
                                        <p:tav tm="0">
                                          <p:val>
                                            <p:strVal val="#ppt_x"/>
                                          </p:val>
                                        </p:tav>
                                        <p:tav tm="100000">
                                          <p:val>
                                            <p:strVal val="#ppt_x"/>
                                          </p:val>
                                        </p:tav>
                                      </p:tavLst>
                                    </p:anim>
                                    <p:anim calcmode="lin" valueType="num">
                                      <p:cBhvr additive="base">
                                        <p:cTn id="43" dur="500" fill="hold"/>
                                        <p:tgtEl>
                                          <p:spTgt spid="265224"/>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2652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65226"/>
                                        </p:tgtEl>
                                        <p:attrNameLst>
                                          <p:attrName>style.visibility</p:attrName>
                                        </p:attrNameLst>
                                      </p:cBhvr>
                                      <p:to>
                                        <p:strVal val="visible"/>
                                      </p:to>
                                    </p:set>
                                    <p:anim calcmode="lin" valueType="num">
                                      <p:cBhvr additive="base">
                                        <p:cTn id="52" dur="500" fill="hold"/>
                                        <p:tgtEl>
                                          <p:spTgt spid="265226"/>
                                        </p:tgtEl>
                                        <p:attrNameLst>
                                          <p:attrName>ppt_x</p:attrName>
                                        </p:attrNameLst>
                                      </p:cBhvr>
                                      <p:tavLst>
                                        <p:tav tm="0">
                                          <p:val>
                                            <p:strVal val="0-#ppt_w/2"/>
                                          </p:val>
                                        </p:tav>
                                        <p:tav tm="100000">
                                          <p:val>
                                            <p:strVal val="#ppt_x"/>
                                          </p:val>
                                        </p:tav>
                                      </p:tavLst>
                                    </p:anim>
                                    <p:anim calcmode="lin" valueType="num">
                                      <p:cBhvr additive="base">
                                        <p:cTn id="53" dur="500" fill="hold"/>
                                        <p:tgtEl>
                                          <p:spTgt spid="265226"/>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265228"/>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265225"/>
                                        </p:tgtEl>
                                        <p:attrNameLst>
                                          <p:attrName>style.visibility</p:attrName>
                                        </p:attrNameLst>
                                      </p:cBhvr>
                                      <p:to>
                                        <p:strVal val="visible"/>
                                      </p:to>
                                    </p:set>
                                    <p:anim calcmode="lin" valueType="num">
                                      <p:cBhvr additive="base">
                                        <p:cTn id="62" dur="500" fill="hold"/>
                                        <p:tgtEl>
                                          <p:spTgt spid="265225"/>
                                        </p:tgtEl>
                                        <p:attrNameLst>
                                          <p:attrName>ppt_x</p:attrName>
                                        </p:attrNameLst>
                                      </p:cBhvr>
                                      <p:tavLst>
                                        <p:tav tm="0">
                                          <p:val>
                                            <p:strVal val="#ppt_x"/>
                                          </p:val>
                                        </p:tav>
                                        <p:tav tm="100000">
                                          <p:val>
                                            <p:strVal val="#ppt_x"/>
                                          </p:val>
                                        </p:tav>
                                      </p:tavLst>
                                    </p:anim>
                                    <p:anim calcmode="lin" valueType="num">
                                      <p:cBhvr additive="base">
                                        <p:cTn id="63" dur="500" fill="hold"/>
                                        <p:tgtEl>
                                          <p:spTgt spid="2652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nimBg="1" autoUpdateAnimBg="0"/>
      <p:bldP spid="265220" grpId="0" animBg="1" autoUpdateAnimBg="0"/>
      <p:bldP spid="265221" grpId="0" animBg="1" autoUpdateAnimBg="0"/>
      <p:bldP spid="265222" grpId="0" animBg="1" autoUpdateAnimBg="0"/>
      <p:bldP spid="265223" grpId="0" animBg="1" autoUpdateAnimBg="0"/>
      <p:bldP spid="265224" grpId="0" animBg="1" autoUpdateAnimBg="0"/>
      <p:bldP spid="265225" grpId="0" animBg="1" autoUpdateAnimBg="0"/>
      <p:bldP spid="265226" grpId="0" animBg="1" autoUpdateAnimBg="0"/>
      <p:bldP spid="265227" grpId="0" animBg="1"/>
      <p:bldP spid="26522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B6276-A002-86D9-D0C7-7DC2742793D9}"/>
              </a:ext>
            </a:extLst>
          </p:cNvPr>
          <p:cNvSpPr>
            <a:spLocks noGrp="1"/>
          </p:cNvSpPr>
          <p:nvPr>
            <p:ph type="title"/>
          </p:nvPr>
        </p:nvSpPr>
        <p:spPr>
          <a:xfrm>
            <a:off x="2043005" y="386690"/>
            <a:ext cx="8105987" cy="369332"/>
          </a:xfrm>
        </p:spPr>
        <p:txBody>
          <a:bodyPr>
            <a:normAutofit fontScale="90000"/>
          </a:bodyPr>
          <a:lstStyle/>
          <a:p>
            <a:pPr algn="ctr"/>
            <a:r>
              <a:rPr lang="en-US" dirty="0"/>
              <a:t>ARSIP STATIS YANG DISERAHKAN</a:t>
            </a:r>
            <a:endParaRPr lang="en-ID" dirty="0"/>
          </a:p>
        </p:txBody>
      </p:sp>
      <p:sp>
        <p:nvSpPr>
          <p:cNvPr id="3" name="Content Placeholder 2">
            <a:extLst>
              <a:ext uri="{FF2B5EF4-FFF2-40B4-BE49-F238E27FC236}">
                <a16:creationId xmlns:a16="http://schemas.microsoft.com/office/drawing/2014/main" id="{B78552B3-C137-A445-61B0-A6DC96139093}"/>
              </a:ext>
            </a:extLst>
          </p:cNvPr>
          <p:cNvSpPr>
            <a:spLocks noGrp="1"/>
          </p:cNvSpPr>
          <p:nvPr>
            <p:ph sz="half" idx="2"/>
          </p:nvPr>
        </p:nvSpPr>
        <p:spPr>
          <a:xfrm>
            <a:off x="609600" y="1265715"/>
            <a:ext cx="5429251" cy="3577903"/>
          </a:xfrm>
        </p:spPr>
        <p:txBody>
          <a:bodyPr/>
          <a:lstStyle/>
          <a:p>
            <a:pPr algn="ctr"/>
            <a:r>
              <a:rPr lang="en-US" dirty="0" err="1"/>
              <a:t>arsip</a:t>
            </a:r>
            <a:r>
              <a:rPr lang="en-US" dirty="0"/>
              <a:t> statis yang </a:t>
            </a:r>
            <a:r>
              <a:rPr lang="en-US" dirty="0" err="1"/>
              <a:t>diserahkan</a:t>
            </a:r>
            <a:r>
              <a:rPr lang="en-US" dirty="0"/>
              <a:t> </a:t>
            </a:r>
            <a:r>
              <a:rPr lang="en-US" dirty="0" err="1"/>
              <a:t>sebagai</a:t>
            </a:r>
            <a:r>
              <a:rPr lang="en-US" dirty="0"/>
              <a:t> </a:t>
            </a:r>
            <a:r>
              <a:rPr lang="en-US" dirty="0" err="1"/>
              <a:t>bukti</a:t>
            </a:r>
            <a:r>
              <a:rPr lang="en-US" dirty="0"/>
              <a:t> </a:t>
            </a:r>
            <a:r>
              <a:rPr lang="en-US" dirty="0" err="1"/>
              <a:t>pertanggungjawaban</a:t>
            </a:r>
            <a:r>
              <a:rPr lang="en-US" dirty="0"/>
              <a:t> </a:t>
            </a:r>
            <a:r>
              <a:rPr lang="en-US" dirty="0" err="1"/>
              <a:t>nasional</a:t>
            </a:r>
            <a:r>
              <a:rPr lang="en-US" dirty="0"/>
              <a:t>, </a:t>
            </a:r>
            <a:r>
              <a:rPr lang="en-US" dirty="0" err="1"/>
              <a:t>bagi</a:t>
            </a:r>
            <a:r>
              <a:rPr lang="en-US" dirty="0"/>
              <a:t> </a:t>
            </a:r>
            <a:r>
              <a:rPr lang="en-US" dirty="0" err="1"/>
              <a:t>kehidupan</a:t>
            </a:r>
            <a:r>
              <a:rPr lang="en-US" dirty="0"/>
              <a:t> </a:t>
            </a:r>
            <a:r>
              <a:rPr lang="en-US" dirty="0" err="1"/>
              <a:t>bermasyarakat</a:t>
            </a:r>
            <a:r>
              <a:rPr lang="en-US" dirty="0"/>
              <a:t>, </a:t>
            </a:r>
            <a:r>
              <a:rPr lang="en-US" dirty="0" err="1"/>
              <a:t>berbangsa</a:t>
            </a:r>
            <a:r>
              <a:rPr lang="en-US" dirty="0"/>
              <a:t>, dan </a:t>
            </a:r>
            <a:r>
              <a:rPr lang="en-US" dirty="0" err="1"/>
              <a:t>bernegara</a:t>
            </a:r>
            <a:r>
              <a:rPr lang="en-US" dirty="0"/>
              <a:t> dan </a:t>
            </a:r>
            <a:r>
              <a:rPr lang="en-US" dirty="0" err="1"/>
              <a:t>sebagai</a:t>
            </a:r>
            <a:r>
              <a:rPr lang="en-US" dirty="0"/>
              <a:t> </a:t>
            </a:r>
            <a:r>
              <a:rPr lang="en-US" dirty="0" err="1"/>
              <a:t>memori</a:t>
            </a:r>
            <a:r>
              <a:rPr lang="en-US" dirty="0"/>
              <a:t> </a:t>
            </a:r>
            <a:r>
              <a:rPr lang="en-US" dirty="0" err="1"/>
              <a:t>kolektif</a:t>
            </a:r>
            <a:r>
              <a:rPr lang="en-US" dirty="0"/>
              <a:t> </a:t>
            </a:r>
            <a:r>
              <a:rPr lang="en-US" dirty="0" err="1"/>
              <a:t>bangsa</a:t>
            </a:r>
            <a:r>
              <a:rPr lang="en-US" dirty="0"/>
              <a:t>, </a:t>
            </a:r>
            <a:r>
              <a:rPr lang="en-US" dirty="0" err="1"/>
              <a:t>perlu</a:t>
            </a:r>
            <a:r>
              <a:rPr lang="en-US" dirty="0"/>
              <a:t> </a:t>
            </a:r>
            <a:r>
              <a:rPr lang="en-US" dirty="0" err="1"/>
              <a:t>dijamin</a:t>
            </a:r>
            <a:r>
              <a:rPr lang="en-US" dirty="0"/>
              <a:t> </a:t>
            </a:r>
            <a:r>
              <a:rPr lang="en-US" dirty="0" err="1"/>
              <a:t>keselamatannya</a:t>
            </a:r>
            <a:r>
              <a:rPr lang="en-US" dirty="0"/>
              <a:t> </a:t>
            </a:r>
            <a:r>
              <a:rPr lang="en-US" dirty="0" err="1"/>
              <a:t>baik</a:t>
            </a:r>
            <a:r>
              <a:rPr lang="en-US" dirty="0"/>
              <a:t> </a:t>
            </a:r>
            <a:r>
              <a:rPr lang="en-US" dirty="0" err="1"/>
              <a:t>secara</a:t>
            </a:r>
            <a:r>
              <a:rPr lang="en-US" dirty="0"/>
              <a:t> </a:t>
            </a:r>
            <a:r>
              <a:rPr lang="en-US" dirty="0" err="1"/>
              <a:t>fisik</a:t>
            </a:r>
            <a:r>
              <a:rPr lang="en-US" dirty="0"/>
              <a:t> dan </a:t>
            </a:r>
            <a:r>
              <a:rPr lang="en-US" dirty="0" err="1"/>
              <a:t>informasinya</a:t>
            </a:r>
            <a:r>
              <a:rPr lang="en-US" dirty="0"/>
              <a:t> </a:t>
            </a:r>
            <a:r>
              <a:rPr lang="en-US" dirty="0" err="1"/>
              <a:t>sehingga</a:t>
            </a:r>
            <a:r>
              <a:rPr lang="en-US" dirty="0"/>
              <a:t> </a:t>
            </a:r>
            <a:r>
              <a:rPr lang="en-US" dirty="0" err="1"/>
              <a:t>tidak</a:t>
            </a:r>
            <a:r>
              <a:rPr lang="en-US" dirty="0"/>
              <a:t> </a:t>
            </a:r>
            <a:r>
              <a:rPr lang="en-US" dirty="0" err="1"/>
              <a:t>mengalami</a:t>
            </a:r>
            <a:r>
              <a:rPr lang="en-US" dirty="0"/>
              <a:t> </a:t>
            </a:r>
            <a:r>
              <a:rPr lang="en-US" dirty="0" err="1"/>
              <a:t>kerusakan</a:t>
            </a:r>
            <a:r>
              <a:rPr lang="en-US" dirty="0"/>
              <a:t> </a:t>
            </a:r>
            <a:r>
              <a:rPr lang="en-US" dirty="0" err="1"/>
              <a:t>atau</a:t>
            </a:r>
            <a:r>
              <a:rPr lang="en-US" dirty="0"/>
              <a:t> </a:t>
            </a:r>
            <a:r>
              <a:rPr lang="en-US" dirty="0" err="1"/>
              <a:t>hilang</a:t>
            </a:r>
            <a:endParaRPr lang="en-ID" dirty="0"/>
          </a:p>
          <a:p>
            <a:pPr algn="ctr"/>
            <a:endParaRPr lang="en-ID" dirty="0"/>
          </a:p>
        </p:txBody>
      </p:sp>
      <p:sp>
        <p:nvSpPr>
          <p:cNvPr id="4" name="Content Placeholder 3">
            <a:extLst>
              <a:ext uri="{FF2B5EF4-FFF2-40B4-BE49-F238E27FC236}">
                <a16:creationId xmlns:a16="http://schemas.microsoft.com/office/drawing/2014/main" id="{83A8F666-7314-3838-E9A5-32F4F19521FC}"/>
              </a:ext>
            </a:extLst>
          </p:cNvPr>
          <p:cNvSpPr>
            <a:spLocks noGrp="1"/>
          </p:cNvSpPr>
          <p:nvPr>
            <p:ph sz="half" idx="3"/>
          </p:nvPr>
        </p:nvSpPr>
        <p:spPr>
          <a:xfrm>
            <a:off x="6502400" y="4117117"/>
            <a:ext cx="5303520" cy="1523494"/>
          </a:xfrm>
        </p:spPr>
        <p:txBody>
          <a:bodyPr/>
          <a:lstStyle/>
          <a:p>
            <a:pPr algn="ctr"/>
            <a:r>
              <a:rPr lang="en-US" dirty="0" err="1"/>
              <a:t>Penyelamatan</a:t>
            </a:r>
            <a:r>
              <a:rPr lang="en-US" dirty="0"/>
              <a:t> </a:t>
            </a:r>
            <a:r>
              <a:rPr lang="en-US" dirty="0" err="1"/>
              <a:t>arsip</a:t>
            </a:r>
            <a:r>
              <a:rPr lang="en-US" dirty="0"/>
              <a:t> statis </a:t>
            </a:r>
            <a:r>
              <a:rPr lang="en-US" dirty="0" err="1"/>
              <a:t>dilakukan</a:t>
            </a:r>
            <a:r>
              <a:rPr lang="en-US" dirty="0"/>
              <a:t> </a:t>
            </a:r>
            <a:r>
              <a:rPr lang="en-US" dirty="0" err="1"/>
              <a:t>melalui</a:t>
            </a:r>
            <a:r>
              <a:rPr lang="en-US" dirty="0"/>
              <a:t> </a:t>
            </a:r>
            <a:r>
              <a:rPr lang="en-US" dirty="0" err="1"/>
              <a:t>penyerahan</a:t>
            </a:r>
            <a:r>
              <a:rPr lang="en-US" dirty="0"/>
              <a:t> </a:t>
            </a:r>
            <a:r>
              <a:rPr lang="en-US" dirty="0" err="1"/>
              <a:t>arsip</a:t>
            </a:r>
            <a:r>
              <a:rPr lang="en-US" dirty="0"/>
              <a:t> statis oleh </a:t>
            </a:r>
            <a:r>
              <a:rPr lang="en-US" dirty="0" err="1"/>
              <a:t>pencipta</a:t>
            </a:r>
            <a:r>
              <a:rPr lang="en-US" dirty="0"/>
              <a:t> </a:t>
            </a:r>
            <a:r>
              <a:rPr lang="en-US" dirty="0" err="1"/>
              <a:t>arsip</a:t>
            </a:r>
            <a:r>
              <a:rPr lang="en-US" dirty="0"/>
              <a:t> dan </a:t>
            </a:r>
            <a:r>
              <a:rPr lang="en-US" dirty="0" err="1"/>
              <a:t>akuisisi</a:t>
            </a:r>
            <a:r>
              <a:rPr lang="en-US" dirty="0"/>
              <a:t> </a:t>
            </a:r>
            <a:r>
              <a:rPr lang="en-US" dirty="0" err="1"/>
              <a:t>arsip</a:t>
            </a:r>
            <a:r>
              <a:rPr lang="en-US" dirty="0"/>
              <a:t> oleh Lembaga </a:t>
            </a:r>
            <a:r>
              <a:rPr lang="en-US" dirty="0" err="1"/>
              <a:t>kearsipan</a:t>
            </a:r>
            <a:endParaRPr lang="en-ID" dirty="0"/>
          </a:p>
        </p:txBody>
      </p:sp>
      <p:sp>
        <p:nvSpPr>
          <p:cNvPr id="5" name="Rectangle 7">
            <a:extLst>
              <a:ext uri="{FF2B5EF4-FFF2-40B4-BE49-F238E27FC236}">
                <a16:creationId xmlns:a16="http://schemas.microsoft.com/office/drawing/2014/main" id="{2F5628A6-5FA6-3BA2-42BF-0F91BF2CEEF3}"/>
              </a:ext>
            </a:extLst>
          </p:cNvPr>
          <p:cNvSpPr/>
          <p:nvPr/>
        </p:nvSpPr>
        <p:spPr>
          <a:xfrm rot="18900000">
            <a:off x="1163001" y="5072087"/>
            <a:ext cx="2018336" cy="125180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600"/>
          </a:p>
        </p:txBody>
      </p:sp>
      <p:grpSp>
        <p:nvGrpSpPr>
          <p:cNvPr id="6" name="Group 5">
            <a:extLst>
              <a:ext uri="{FF2B5EF4-FFF2-40B4-BE49-F238E27FC236}">
                <a16:creationId xmlns:a16="http://schemas.microsoft.com/office/drawing/2014/main" id="{2FC5348D-9C8E-CB45-13FF-564E2630ECB3}"/>
              </a:ext>
            </a:extLst>
          </p:cNvPr>
          <p:cNvGrpSpPr/>
          <p:nvPr/>
        </p:nvGrpSpPr>
        <p:grpSpPr>
          <a:xfrm>
            <a:off x="8839201" y="1193801"/>
            <a:ext cx="1813769" cy="2365727"/>
            <a:chOff x="5053297" y="3418731"/>
            <a:chExt cx="2085136" cy="2719675"/>
          </a:xfrm>
        </p:grpSpPr>
        <p:sp>
          <p:nvSpPr>
            <p:cNvPr id="7" name="Oval 6">
              <a:extLst>
                <a:ext uri="{FF2B5EF4-FFF2-40B4-BE49-F238E27FC236}">
                  <a16:creationId xmlns:a16="http://schemas.microsoft.com/office/drawing/2014/main" id="{95268954-13C8-4D08-2D10-D2E99B350360}"/>
                </a:ext>
              </a:extLst>
            </p:cNvPr>
            <p:cNvSpPr/>
            <p:nvPr/>
          </p:nvSpPr>
          <p:spPr>
            <a:xfrm>
              <a:off x="5116695" y="3487260"/>
              <a:ext cx="1950793" cy="195079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grpSp>
          <p:nvGrpSpPr>
            <p:cNvPr id="8" name="Group 7">
              <a:extLst>
                <a:ext uri="{FF2B5EF4-FFF2-40B4-BE49-F238E27FC236}">
                  <a16:creationId xmlns:a16="http://schemas.microsoft.com/office/drawing/2014/main" id="{BF9D9412-D003-B658-FD54-FBD5D98811C9}"/>
                </a:ext>
              </a:extLst>
            </p:cNvPr>
            <p:cNvGrpSpPr/>
            <p:nvPr/>
          </p:nvGrpSpPr>
          <p:grpSpPr>
            <a:xfrm>
              <a:off x="5295030" y="3665394"/>
              <a:ext cx="1605194" cy="2473012"/>
              <a:chOff x="3145556" y="2276871"/>
              <a:chExt cx="2025750" cy="3120934"/>
            </a:xfrm>
          </p:grpSpPr>
          <p:sp>
            <p:nvSpPr>
              <p:cNvPr id="14" name="Freeform 14">
                <a:extLst>
                  <a:ext uri="{FF2B5EF4-FFF2-40B4-BE49-F238E27FC236}">
                    <a16:creationId xmlns:a16="http://schemas.microsoft.com/office/drawing/2014/main" id="{44A9A5DE-8DD2-BCDF-9212-88C3572DBC92}"/>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ko-KR" altLang="en-US" sz="3600" dirty="0"/>
              </a:p>
            </p:txBody>
          </p:sp>
          <p:sp>
            <p:nvSpPr>
              <p:cNvPr id="15" name="Rounded Rectangle 10">
                <a:extLst>
                  <a:ext uri="{FF2B5EF4-FFF2-40B4-BE49-F238E27FC236}">
                    <a16:creationId xmlns:a16="http://schemas.microsoft.com/office/drawing/2014/main" id="{73CA028F-2350-D9E1-098C-5939D42D2ACC}"/>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16" name="Rounded Rectangle 10">
                <a:extLst>
                  <a:ext uri="{FF2B5EF4-FFF2-40B4-BE49-F238E27FC236}">
                    <a16:creationId xmlns:a16="http://schemas.microsoft.com/office/drawing/2014/main" id="{90152BCF-685F-AFA8-073D-2A0EFA05386B}"/>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cxnSp>
            <p:nvCxnSpPr>
              <p:cNvPr id="17" name="Straight Connector 16">
                <a:extLst>
                  <a:ext uri="{FF2B5EF4-FFF2-40B4-BE49-F238E27FC236}">
                    <a16:creationId xmlns:a16="http://schemas.microsoft.com/office/drawing/2014/main" id="{453216CF-CBD3-E506-1A67-F3C7AB8934F4}"/>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FEDA67-CBE8-648A-F8A0-1AA8E5455357}"/>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F2D0B1-3FA8-70A7-CDA6-4F9B07E8F903}"/>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B5C573E-1904-2731-055A-BC09D9EE9CA6}"/>
                  </a:ext>
                </a:extLst>
              </p:cNvPr>
              <p:cNvGrpSpPr/>
              <p:nvPr/>
            </p:nvGrpSpPr>
            <p:grpSpPr>
              <a:xfrm>
                <a:off x="3962028" y="3275459"/>
                <a:ext cx="397074" cy="288031"/>
                <a:chOff x="3981078" y="3284984"/>
                <a:chExt cx="397074" cy="288031"/>
              </a:xfrm>
            </p:grpSpPr>
            <p:sp>
              <p:nvSpPr>
                <p:cNvPr id="21" name="Rounded Rectangle 65">
                  <a:extLst>
                    <a:ext uri="{FF2B5EF4-FFF2-40B4-BE49-F238E27FC236}">
                      <a16:creationId xmlns:a16="http://schemas.microsoft.com/office/drawing/2014/main" id="{E72FCB22-C889-2398-9BC7-9D0E15397418}"/>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22" name="Rounded Rectangle 66">
                  <a:extLst>
                    <a:ext uri="{FF2B5EF4-FFF2-40B4-BE49-F238E27FC236}">
                      <a16:creationId xmlns:a16="http://schemas.microsoft.com/office/drawing/2014/main" id="{300A8A93-480D-CE9E-B0BC-F50CD193017B}"/>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23" name="Rounded Rectangle 67">
                  <a:extLst>
                    <a:ext uri="{FF2B5EF4-FFF2-40B4-BE49-F238E27FC236}">
                      <a16:creationId xmlns:a16="http://schemas.microsoft.com/office/drawing/2014/main" id="{116D8211-374F-C215-7E58-F84E35DACE92}"/>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grpSp>
        </p:grpSp>
        <p:sp>
          <p:nvSpPr>
            <p:cNvPr id="9" name="Oval 8">
              <a:extLst>
                <a:ext uri="{FF2B5EF4-FFF2-40B4-BE49-F238E27FC236}">
                  <a16:creationId xmlns:a16="http://schemas.microsoft.com/office/drawing/2014/main" id="{EB4E8A39-E9B7-6AB9-D925-78796BCB32AC}"/>
                </a:ext>
              </a:extLst>
            </p:cNvPr>
            <p:cNvSpPr/>
            <p:nvPr/>
          </p:nvSpPr>
          <p:spPr>
            <a:xfrm>
              <a:off x="6026680" y="3418731"/>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10" name="Oval 9">
              <a:extLst>
                <a:ext uri="{FF2B5EF4-FFF2-40B4-BE49-F238E27FC236}">
                  <a16:creationId xmlns:a16="http://schemas.microsoft.com/office/drawing/2014/main" id="{21A90549-3FC1-C8F8-6220-E85F20EC3AA1}"/>
                </a:ext>
              </a:extLst>
            </p:cNvPr>
            <p:cNvSpPr/>
            <p:nvPr/>
          </p:nvSpPr>
          <p:spPr>
            <a:xfrm>
              <a:off x="6996542" y="4386332"/>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11" name="Oval 10">
              <a:extLst>
                <a:ext uri="{FF2B5EF4-FFF2-40B4-BE49-F238E27FC236}">
                  <a16:creationId xmlns:a16="http://schemas.microsoft.com/office/drawing/2014/main" id="{EF879ACB-CEDD-FE6D-DC2B-31A8D5C01AF7}"/>
                </a:ext>
              </a:extLst>
            </p:cNvPr>
            <p:cNvSpPr/>
            <p:nvPr/>
          </p:nvSpPr>
          <p:spPr>
            <a:xfrm>
              <a:off x="5053297" y="4386332"/>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dirty="0"/>
            </a:p>
          </p:txBody>
        </p:sp>
        <p:sp>
          <p:nvSpPr>
            <p:cNvPr id="12" name="Oval 11">
              <a:extLst>
                <a:ext uri="{FF2B5EF4-FFF2-40B4-BE49-F238E27FC236}">
                  <a16:creationId xmlns:a16="http://schemas.microsoft.com/office/drawing/2014/main" id="{48695F58-AA91-7C5E-63CD-8ACD9D5639C2}"/>
                </a:ext>
              </a:extLst>
            </p:cNvPr>
            <p:cNvSpPr/>
            <p:nvPr/>
          </p:nvSpPr>
          <p:spPr>
            <a:xfrm>
              <a:off x="6770105" y="3739954"/>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13" name="Oval 12">
              <a:extLst>
                <a:ext uri="{FF2B5EF4-FFF2-40B4-BE49-F238E27FC236}">
                  <a16:creationId xmlns:a16="http://schemas.microsoft.com/office/drawing/2014/main" id="{0EECEA63-2FEC-4944-3E61-86F9DE64689B}"/>
                </a:ext>
              </a:extLst>
            </p:cNvPr>
            <p:cNvSpPr/>
            <p:nvPr/>
          </p:nvSpPr>
          <p:spPr>
            <a:xfrm>
              <a:off x="5299560" y="3739954"/>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grpSp>
    </p:spTree>
    <p:extLst>
      <p:ext uri="{BB962C8B-B14F-4D97-AF65-F5344CB8AC3E}">
        <p14:creationId xmlns:p14="http://schemas.microsoft.com/office/powerpoint/2010/main" val="8566214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own Arrow 22">
            <a:extLst>
              <a:ext uri="{FF2B5EF4-FFF2-40B4-BE49-F238E27FC236}">
                <a16:creationId xmlns:a16="http://schemas.microsoft.com/office/drawing/2014/main" id="{71CA8FBE-A7F4-C1F0-E560-B124E278B96B}"/>
              </a:ext>
            </a:extLst>
          </p:cNvPr>
          <p:cNvSpPr/>
          <p:nvPr/>
        </p:nvSpPr>
        <p:spPr>
          <a:xfrm>
            <a:off x="2584451" y="3549649"/>
            <a:ext cx="357188" cy="642939"/>
          </a:xfrm>
          <a:prstGeom prst="downArrow">
            <a:avLst/>
          </a:prstGeom>
          <a:solidFill>
            <a:srgbClr val="9E5700"/>
          </a:solidFill>
          <a:ln>
            <a:solidFill>
              <a:srgbClr val="C88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24" name="Down Arrow 23">
            <a:extLst>
              <a:ext uri="{FF2B5EF4-FFF2-40B4-BE49-F238E27FC236}">
                <a16:creationId xmlns:a16="http://schemas.microsoft.com/office/drawing/2014/main" id="{5E504AEF-DAE7-2BD3-66F0-E12F8193927E}"/>
              </a:ext>
            </a:extLst>
          </p:cNvPr>
          <p:cNvSpPr/>
          <p:nvPr/>
        </p:nvSpPr>
        <p:spPr>
          <a:xfrm>
            <a:off x="4568826" y="3549649"/>
            <a:ext cx="357188" cy="642939"/>
          </a:xfrm>
          <a:prstGeom prst="downArrow">
            <a:avLst/>
          </a:prstGeom>
          <a:solidFill>
            <a:srgbClr val="9E5700"/>
          </a:solidFill>
          <a:ln>
            <a:solidFill>
              <a:srgbClr val="C88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25" name="Down Arrow 24">
            <a:extLst>
              <a:ext uri="{FF2B5EF4-FFF2-40B4-BE49-F238E27FC236}">
                <a16:creationId xmlns:a16="http://schemas.microsoft.com/office/drawing/2014/main" id="{EE167A1B-B984-0D5E-060D-0F1B2E3C0965}"/>
              </a:ext>
            </a:extLst>
          </p:cNvPr>
          <p:cNvSpPr/>
          <p:nvPr/>
        </p:nvSpPr>
        <p:spPr>
          <a:xfrm>
            <a:off x="9150351" y="3581400"/>
            <a:ext cx="357188" cy="642939"/>
          </a:xfrm>
          <a:prstGeom prst="downArrow">
            <a:avLst/>
          </a:prstGeom>
          <a:solidFill>
            <a:srgbClr val="9E5700"/>
          </a:solidFill>
          <a:ln>
            <a:solidFill>
              <a:srgbClr val="C88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26" name="TextBox 25">
            <a:extLst>
              <a:ext uri="{FF2B5EF4-FFF2-40B4-BE49-F238E27FC236}">
                <a16:creationId xmlns:a16="http://schemas.microsoft.com/office/drawing/2014/main" id="{00C5F2AE-945F-D38B-13A0-044B5A839373}"/>
              </a:ext>
            </a:extLst>
          </p:cNvPr>
          <p:cNvSpPr txBox="1"/>
          <p:nvPr/>
        </p:nvSpPr>
        <p:spPr>
          <a:xfrm>
            <a:off x="1609726" y="4270376"/>
            <a:ext cx="2347913" cy="1477328"/>
          </a:xfrm>
          <a:prstGeom prst="rect">
            <a:avLst/>
          </a:prstGeom>
          <a:ln>
            <a:solidFill>
              <a:srgbClr val="221300"/>
            </a:solid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id-ID" dirty="0">
                <a:solidFill>
                  <a:prstClr val="black"/>
                </a:solidFill>
              </a:rPr>
              <a:t>Perka ANRI No. 31 Tahun 2011 tentang Tata Cara Akuisisi Arsip Statis</a:t>
            </a:r>
          </a:p>
        </p:txBody>
      </p:sp>
      <p:sp>
        <p:nvSpPr>
          <p:cNvPr id="27" name="TextBox 26">
            <a:extLst>
              <a:ext uri="{FF2B5EF4-FFF2-40B4-BE49-F238E27FC236}">
                <a16:creationId xmlns:a16="http://schemas.microsoft.com/office/drawing/2014/main" id="{ACA2FC1D-937D-2C9D-5007-F46BB5C6996C}"/>
              </a:ext>
            </a:extLst>
          </p:cNvPr>
          <p:cNvSpPr txBox="1"/>
          <p:nvPr/>
        </p:nvSpPr>
        <p:spPr>
          <a:xfrm>
            <a:off x="4111626" y="4238626"/>
            <a:ext cx="2136775" cy="2585323"/>
          </a:xfrm>
          <a:prstGeom prst="rect">
            <a:avLst/>
          </a:prstGeom>
          <a:ln>
            <a:solidFill>
              <a:srgbClr val="221300"/>
            </a:solid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id-ID" dirty="0">
                <a:solidFill>
                  <a:prstClr val="black"/>
                </a:solidFill>
              </a:rPr>
              <a:t>Perka ANRI No. 27 Tahun 2011 tentang Pedoman Penyusunan Sarana Bantu Penemuan Kembali Arsip Statis</a:t>
            </a:r>
          </a:p>
        </p:txBody>
      </p:sp>
      <p:sp>
        <p:nvSpPr>
          <p:cNvPr id="28" name="TextBox 27">
            <a:extLst>
              <a:ext uri="{FF2B5EF4-FFF2-40B4-BE49-F238E27FC236}">
                <a16:creationId xmlns:a16="http://schemas.microsoft.com/office/drawing/2014/main" id="{4F581E3E-024D-1CF4-51B5-78E55EE08C44}"/>
              </a:ext>
            </a:extLst>
          </p:cNvPr>
          <p:cNvSpPr txBox="1"/>
          <p:nvPr/>
        </p:nvSpPr>
        <p:spPr>
          <a:xfrm>
            <a:off x="6343652" y="4241801"/>
            <a:ext cx="2043113" cy="1754326"/>
          </a:xfrm>
          <a:prstGeom prst="rect">
            <a:avLst/>
          </a:prstGeom>
          <a:ln>
            <a:solidFill>
              <a:srgbClr val="221300"/>
            </a:solid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id-ID" dirty="0">
                <a:solidFill>
                  <a:prstClr val="black"/>
                </a:solidFill>
              </a:rPr>
              <a:t>Perka ANRI No. 23 Tahun 2011 tentang Pedoman Preservasi Arsip Statis</a:t>
            </a:r>
          </a:p>
        </p:txBody>
      </p:sp>
      <p:sp>
        <p:nvSpPr>
          <p:cNvPr id="29" name="Rectangle 28">
            <a:extLst>
              <a:ext uri="{FF2B5EF4-FFF2-40B4-BE49-F238E27FC236}">
                <a16:creationId xmlns:a16="http://schemas.microsoft.com/office/drawing/2014/main" id="{5782CFE1-ACB0-A95C-0CA7-201480434EF5}"/>
              </a:ext>
            </a:extLst>
          </p:cNvPr>
          <p:cNvSpPr/>
          <p:nvPr/>
        </p:nvSpPr>
        <p:spPr>
          <a:xfrm>
            <a:off x="1811506" y="125130"/>
            <a:ext cx="4145237" cy="461665"/>
          </a:xfrm>
          <a:prstGeom prst="rect">
            <a:avLst/>
          </a:prstGeom>
          <a:noFill/>
        </p:spPr>
        <p:txBody>
          <a:bodyPr wrap="none">
            <a:spAutoFit/>
            <a:scene3d>
              <a:camera prst="orthographicFront"/>
              <a:lightRig rig="threePt" dir="t"/>
            </a:scene3d>
            <a:sp3d extrusionH="57150">
              <a:bevelT w="38100" h="38100"/>
            </a:sp3d>
          </a:bodyPr>
          <a:lstStyle/>
          <a:p>
            <a:pPr>
              <a:defRPr/>
            </a:pPr>
            <a:r>
              <a:rPr lang="id-ID"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reflection blurRad="6350" stA="50000" endA="300" endPos="50000" dist="60007" dir="5400000" sy="-100000" algn="bl" rotWithShape="0"/>
                </a:effectLst>
                <a:cs typeface="Arial" charset="0"/>
              </a:rPr>
              <a:t>Pengelolaan Arsip Statis</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reflection blurRad="6350" stA="50000" endA="300" endPos="50000" dist="60007" dir="5400000" sy="-100000" algn="bl" rotWithShape="0"/>
              </a:effectLst>
              <a:cs typeface="Arial" charset="0"/>
            </a:endParaRPr>
          </a:p>
        </p:txBody>
      </p:sp>
      <p:sp>
        <p:nvSpPr>
          <p:cNvPr id="14" name="Oval 5">
            <a:extLst>
              <a:ext uri="{FF2B5EF4-FFF2-40B4-BE49-F238E27FC236}">
                <a16:creationId xmlns:a16="http://schemas.microsoft.com/office/drawing/2014/main" id="{EF3EB4FD-AB56-3557-19CC-6436E811F83E}"/>
              </a:ext>
            </a:extLst>
          </p:cNvPr>
          <p:cNvSpPr>
            <a:spLocks noChangeArrowheads="1"/>
          </p:cNvSpPr>
          <p:nvPr/>
        </p:nvSpPr>
        <p:spPr bwMode="auto">
          <a:xfrm>
            <a:off x="1575809" y="833015"/>
            <a:ext cx="2585483" cy="2555159"/>
          </a:xfrm>
          <a:prstGeom prst="ellipse">
            <a:avLst/>
          </a:prstGeom>
          <a:gradFill>
            <a:gsLst>
              <a:gs pos="100000">
                <a:schemeClr val="accent6">
                  <a:shade val="51000"/>
                  <a:satMod val="130000"/>
                  <a:alpha val="38000"/>
                  <a:lumMod val="72000"/>
                  <a:lumOff val="28000"/>
                </a:schemeClr>
              </a:gs>
              <a:gs pos="86000">
                <a:schemeClr val="accent6">
                  <a:shade val="93000"/>
                  <a:satMod val="130000"/>
                </a:schemeClr>
              </a:gs>
              <a:gs pos="100000">
                <a:schemeClr val="accent6">
                  <a:shade val="94000"/>
                  <a:satMod val="135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id-ID" altLang="id-ID" sz="2400" kern="0" dirty="0">
                <a:solidFill>
                  <a:prstClr val="black"/>
                </a:solidFill>
                <a:cs typeface="Arial" charset="0"/>
              </a:rPr>
              <a:t>AKUISISI</a:t>
            </a:r>
            <a:endParaRPr lang="en-US" altLang="id-ID" sz="2400" kern="0" dirty="0">
              <a:solidFill>
                <a:prstClr val="black"/>
              </a:solidFill>
              <a:cs typeface="Arial" charset="0"/>
            </a:endParaRPr>
          </a:p>
        </p:txBody>
      </p:sp>
      <p:sp>
        <p:nvSpPr>
          <p:cNvPr id="15" name="Oval 5">
            <a:extLst>
              <a:ext uri="{FF2B5EF4-FFF2-40B4-BE49-F238E27FC236}">
                <a16:creationId xmlns:a16="http://schemas.microsoft.com/office/drawing/2014/main" id="{3A14C8DD-4FED-34EB-E71B-42E3F26AE14C}"/>
              </a:ext>
            </a:extLst>
          </p:cNvPr>
          <p:cNvSpPr>
            <a:spLocks noChangeArrowheads="1"/>
          </p:cNvSpPr>
          <p:nvPr/>
        </p:nvSpPr>
        <p:spPr bwMode="auto">
          <a:xfrm>
            <a:off x="3500015" y="833015"/>
            <a:ext cx="2585483" cy="2555159"/>
          </a:xfrm>
          <a:prstGeom prst="ellipse">
            <a:avLst/>
          </a:prstGeom>
          <a:gradFill>
            <a:gsLst>
              <a:gs pos="100000">
                <a:schemeClr val="accent6">
                  <a:shade val="51000"/>
                  <a:satMod val="130000"/>
                  <a:alpha val="38000"/>
                  <a:lumMod val="72000"/>
                  <a:lumOff val="28000"/>
                </a:schemeClr>
              </a:gs>
              <a:gs pos="86000">
                <a:schemeClr val="accent6">
                  <a:shade val="93000"/>
                  <a:satMod val="130000"/>
                </a:schemeClr>
              </a:gs>
              <a:gs pos="100000">
                <a:schemeClr val="accent6">
                  <a:shade val="94000"/>
                  <a:satMod val="135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id-ID" altLang="id-ID" sz="2400" kern="0" dirty="0">
                <a:solidFill>
                  <a:prstClr val="black"/>
                </a:solidFill>
                <a:cs typeface="Arial" charset="0"/>
              </a:rPr>
              <a:t>PENGOLAHAN</a:t>
            </a:r>
            <a:endParaRPr lang="en-US" altLang="id-ID" sz="2400" kern="0" dirty="0">
              <a:solidFill>
                <a:prstClr val="black"/>
              </a:solidFill>
              <a:cs typeface="Arial" charset="0"/>
            </a:endParaRPr>
          </a:p>
        </p:txBody>
      </p:sp>
      <p:sp>
        <p:nvSpPr>
          <p:cNvPr id="16" name="Oval 5">
            <a:extLst>
              <a:ext uri="{FF2B5EF4-FFF2-40B4-BE49-F238E27FC236}">
                <a16:creationId xmlns:a16="http://schemas.microsoft.com/office/drawing/2014/main" id="{EDBE1A5C-6347-8697-E7C9-06B9C84D104D}"/>
              </a:ext>
            </a:extLst>
          </p:cNvPr>
          <p:cNvSpPr>
            <a:spLocks noChangeArrowheads="1"/>
          </p:cNvSpPr>
          <p:nvPr/>
        </p:nvSpPr>
        <p:spPr bwMode="auto">
          <a:xfrm>
            <a:off x="5790589" y="833015"/>
            <a:ext cx="2585483" cy="2555159"/>
          </a:xfrm>
          <a:prstGeom prst="ellipse">
            <a:avLst/>
          </a:prstGeom>
          <a:gradFill>
            <a:gsLst>
              <a:gs pos="100000">
                <a:schemeClr val="accent6">
                  <a:shade val="51000"/>
                  <a:satMod val="130000"/>
                  <a:alpha val="38000"/>
                  <a:lumMod val="72000"/>
                  <a:lumOff val="28000"/>
                </a:schemeClr>
              </a:gs>
              <a:gs pos="86000">
                <a:schemeClr val="accent6">
                  <a:shade val="93000"/>
                  <a:satMod val="130000"/>
                </a:schemeClr>
              </a:gs>
              <a:gs pos="100000">
                <a:schemeClr val="accent6">
                  <a:shade val="94000"/>
                  <a:satMod val="135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id-ID" altLang="id-ID" sz="2400" kern="0" dirty="0">
                <a:solidFill>
                  <a:prstClr val="black"/>
                </a:solidFill>
                <a:cs typeface="Arial" charset="0"/>
              </a:rPr>
              <a:t>PRESERVASI</a:t>
            </a:r>
            <a:endParaRPr lang="en-US" altLang="id-ID" sz="2400" kern="0" dirty="0">
              <a:solidFill>
                <a:prstClr val="black"/>
              </a:solidFill>
              <a:cs typeface="Arial" charset="0"/>
            </a:endParaRPr>
          </a:p>
        </p:txBody>
      </p:sp>
      <p:sp>
        <p:nvSpPr>
          <p:cNvPr id="19" name="Oval 5">
            <a:extLst>
              <a:ext uri="{FF2B5EF4-FFF2-40B4-BE49-F238E27FC236}">
                <a16:creationId xmlns:a16="http://schemas.microsoft.com/office/drawing/2014/main" id="{FF8E120F-AC8B-7F1C-EE32-594AD1E78286}"/>
              </a:ext>
            </a:extLst>
          </p:cNvPr>
          <p:cNvSpPr>
            <a:spLocks noChangeArrowheads="1"/>
          </p:cNvSpPr>
          <p:nvPr/>
        </p:nvSpPr>
        <p:spPr bwMode="auto">
          <a:xfrm>
            <a:off x="7928460" y="833015"/>
            <a:ext cx="2585483" cy="2555159"/>
          </a:xfrm>
          <a:prstGeom prst="ellipse">
            <a:avLst/>
          </a:prstGeom>
          <a:gradFill>
            <a:gsLst>
              <a:gs pos="100000">
                <a:schemeClr val="accent6">
                  <a:shade val="51000"/>
                  <a:satMod val="130000"/>
                  <a:alpha val="38000"/>
                  <a:lumMod val="72000"/>
                  <a:lumOff val="28000"/>
                </a:schemeClr>
              </a:gs>
              <a:gs pos="86000">
                <a:schemeClr val="accent6">
                  <a:shade val="93000"/>
                  <a:satMod val="130000"/>
                </a:schemeClr>
              </a:gs>
              <a:gs pos="100000">
                <a:schemeClr val="accent6">
                  <a:shade val="94000"/>
                  <a:satMod val="135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id-ID" altLang="id-ID" sz="2400" kern="0" dirty="0">
                <a:solidFill>
                  <a:prstClr val="black"/>
                </a:solidFill>
                <a:cs typeface="Arial" charset="0"/>
              </a:rPr>
              <a:t>AKSES</a:t>
            </a:r>
          </a:p>
          <a:p>
            <a:pPr algn="ctr">
              <a:defRPr/>
            </a:pPr>
            <a:r>
              <a:rPr lang="id-ID" altLang="id-ID" sz="2400" kern="0" dirty="0">
                <a:solidFill>
                  <a:prstClr val="black"/>
                </a:solidFill>
                <a:cs typeface="Arial" charset="0"/>
              </a:rPr>
              <a:t>DAN</a:t>
            </a:r>
          </a:p>
          <a:p>
            <a:pPr algn="ctr">
              <a:defRPr/>
            </a:pPr>
            <a:r>
              <a:rPr lang="id-ID" altLang="id-ID" sz="2400" kern="0" dirty="0">
                <a:solidFill>
                  <a:prstClr val="black"/>
                </a:solidFill>
                <a:cs typeface="Arial" charset="0"/>
              </a:rPr>
              <a:t>LAYANAN</a:t>
            </a:r>
            <a:endParaRPr lang="en-US" altLang="id-ID" sz="2400" kern="0" dirty="0">
              <a:solidFill>
                <a:prstClr val="black"/>
              </a:solidFill>
              <a:cs typeface="Arial" charset="0"/>
            </a:endParaRPr>
          </a:p>
        </p:txBody>
      </p:sp>
      <p:sp>
        <p:nvSpPr>
          <p:cNvPr id="20" name="Down Arrow 19">
            <a:extLst>
              <a:ext uri="{FF2B5EF4-FFF2-40B4-BE49-F238E27FC236}">
                <a16:creationId xmlns:a16="http://schemas.microsoft.com/office/drawing/2014/main" id="{F65B756E-9FF3-84B5-0942-B98F88705358}"/>
              </a:ext>
            </a:extLst>
          </p:cNvPr>
          <p:cNvSpPr/>
          <p:nvPr/>
        </p:nvSpPr>
        <p:spPr>
          <a:xfrm>
            <a:off x="6961189" y="3549649"/>
            <a:ext cx="357187" cy="642939"/>
          </a:xfrm>
          <a:prstGeom prst="downArrow">
            <a:avLst/>
          </a:prstGeom>
          <a:solidFill>
            <a:srgbClr val="9E5700"/>
          </a:solidFill>
          <a:ln>
            <a:solidFill>
              <a:srgbClr val="C88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21" name="TextBox 20">
            <a:extLst>
              <a:ext uri="{FF2B5EF4-FFF2-40B4-BE49-F238E27FC236}">
                <a16:creationId xmlns:a16="http://schemas.microsoft.com/office/drawing/2014/main" id="{0CBA843B-1F8F-9DD1-B568-9141A4AF4CC1}"/>
              </a:ext>
            </a:extLst>
          </p:cNvPr>
          <p:cNvSpPr txBox="1"/>
          <p:nvPr/>
        </p:nvSpPr>
        <p:spPr>
          <a:xfrm>
            <a:off x="8466139" y="4227514"/>
            <a:ext cx="2043112" cy="1754326"/>
          </a:xfrm>
          <a:prstGeom prst="rect">
            <a:avLst/>
          </a:prstGeom>
          <a:ln>
            <a:solidFill>
              <a:srgbClr val="221300"/>
            </a:solid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id-ID" dirty="0">
                <a:solidFill>
                  <a:prstClr val="black"/>
                </a:solidFill>
              </a:rPr>
              <a:t>Perka ANRI No. 28 Tahun 2011 tentang Pedoman Akses dan Layanan Arsip Statis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B430-EA48-F77B-10AA-E1484A4DE6BD}"/>
              </a:ext>
            </a:extLst>
          </p:cNvPr>
          <p:cNvSpPr>
            <a:spLocks noGrp="1"/>
          </p:cNvSpPr>
          <p:nvPr>
            <p:ph type="title"/>
          </p:nvPr>
        </p:nvSpPr>
        <p:spPr>
          <a:xfrm>
            <a:off x="2043005" y="386689"/>
            <a:ext cx="8105987" cy="3323987"/>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r>
              <a:rPr lang="en-US" dirty="0"/>
              <a:t>SUMBER DAYA KEARSIPAN</a:t>
            </a:r>
            <a:endParaRPr lang="en-ID" dirty="0"/>
          </a:p>
        </p:txBody>
      </p:sp>
    </p:spTree>
    <p:extLst>
      <p:ext uri="{BB962C8B-B14F-4D97-AF65-F5344CB8AC3E}">
        <p14:creationId xmlns:p14="http://schemas.microsoft.com/office/powerpoint/2010/main" val="5144895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사각형: 둥근 위쪽 모서리 188"/>
          <p:cNvSpPr/>
          <p:nvPr/>
        </p:nvSpPr>
        <p:spPr>
          <a:xfrm rot="16200000" flipH="1">
            <a:off x="4685683" y="-4496244"/>
            <a:ext cx="801332" cy="10198088"/>
          </a:xfrm>
          <a:prstGeom prst="round2SameRect">
            <a:avLst>
              <a:gd name="adj1" fmla="val 9509"/>
              <a:gd name="adj2" fmla="val 1964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9" rIns="91431" bIns="45719" rtlCol="0" anchor="ctr"/>
          <a:lstStyle/>
          <a:p>
            <a:pPr algn="ctr" defTabSz="914264">
              <a:defRPr/>
            </a:pPr>
            <a:endParaRPr lang="ko-KR" altLang="en-US" sz="2400" dirty="0">
              <a:solidFill>
                <a:prstClr val="white"/>
              </a:solidFill>
              <a:latin typeface="Calibri"/>
              <a:ea typeface="맑은 고딕" panose="020B0503020000020004" pitchFamily="34" charset="-127"/>
            </a:endParaRPr>
          </a:p>
        </p:txBody>
      </p:sp>
      <p:sp>
        <p:nvSpPr>
          <p:cNvPr id="10" name="Title 17"/>
          <p:cNvSpPr txBox="1"/>
          <p:nvPr/>
        </p:nvSpPr>
        <p:spPr>
          <a:xfrm>
            <a:off x="158825" y="166083"/>
            <a:ext cx="10082463" cy="905520"/>
          </a:xfrm>
          <a:prstGeom prst="rect">
            <a:avLst/>
          </a:prstGeom>
        </p:spPr>
        <p:txBody>
          <a:bodyPr vert="horz" lIns="91431" tIns="45719" rIns="91431" bIns="457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defRPr/>
            </a:pPr>
            <a:r>
              <a:rPr lang="en-US" altLang="en-US" sz="3200" b="1" dirty="0">
                <a:solidFill>
                  <a:srgbClr val="000000"/>
                </a:solidFill>
                <a:latin typeface="Tw Cen MT" panose="020B0602020104020603" pitchFamily="34" charset="0"/>
                <a:cs typeface="Arial" charset="0"/>
              </a:rPr>
              <a:t>PROFIL ARSIPARIS NASIONAL</a:t>
            </a:r>
            <a:endParaRPr lang="id-ID" altLang="en-US" sz="3200" b="1" dirty="0">
              <a:solidFill>
                <a:srgbClr val="000000"/>
              </a:solidFill>
              <a:latin typeface="Tw Cen MT" panose="020B0602020104020603" pitchFamily="34" charset="0"/>
              <a:cs typeface="Arial" charset="0"/>
            </a:endParaRPr>
          </a:p>
        </p:txBody>
      </p:sp>
      <p:grpSp>
        <p:nvGrpSpPr>
          <p:cNvPr id="14" name="Group 6">
            <a:extLst>
              <a:ext uri="{FF2B5EF4-FFF2-40B4-BE49-F238E27FC236}">
                <a16:creationId xmlns:a16="http://schemas.microsoft.com/office/drawing/2014/main" id="{ACC9EF32-4B3C-4BB4-9C0C-8B73707DBF10}"/>
              </a:ext>
            </a:extLst>
          </p:cNvPr>
          <p:cNvGrpSpPr>
            <a:grpSpLocks/>
          </p:cNvGrpSpPr>
          <p:nvPr/>
        </p:nvGrpSpPr>
        <p:grpSpPr bwMode="auto">
          <a:xfrm>
            <a:off x="124157" y="2409261"/>
            <a:ext cx="2758463" cy="3114675"/>
            <a:chOff x="-84730" y="1933077"/>
            <a:chExt cx="3788719" cy="3536618"/>
          </a:xfrm>
        </p:grpSpPr>
        <p:pic>
          <p:nvPicPr>
            <p:cNvPr id="15" name="Picture 2">
              <a:extLst>
                <a:ext uri="{FF2B5EF4-FFF2-40B4-BE49-F238E27FC236}">
                  <a16:creationId xmlns:a16="http://schemas.microsoft.com/office/drawing/2014/main" id="{20CC1636-0ECC-400F-B16C-F25FE025CB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30" y="1933077"/>
              <a:ext cx="3788719" cy="353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90D5AA0E-75D7-4E4D-9A95-04AE0477F657}"/>
                </a:ext>
              </a:extLst>
            </p:cNvPr>
            <p:cNvSpPr/>
            <p:nvPr/>
          </p:nvSpPr>
          <p:spPr>
            <a:xfrm>
              <a:off x="1493903" y="4004215"/>
              <a:ext cx="1596936" cy="219912"/>
            </a:xfrm>
            <a:prstGeom prst="rect">
              <a:avLst/>
            </a:prstGeom>
            <a:solidFill>
              <a:srgbClr val="F2F2F2"/>
            </a:solidFill>
            <a:ln w="25400" cap="flat" cmpd="sng" algn="ctr">
              <a:noFill/>
              <a:prstDash val="solid"/>
            </a:ln>
            <a:effectLst/>
          </p:spPr>
          <p:txBody>
            <a:bodyPr anchor="ctr"/>
            <a:lstStyle/>
            <a:p>
              <a:pPr algn="ctr" defTabSz="914377">
                <a:defRPr/>
              </a:pPr>
              <a:r>
                <a:rPr lang="id-ID" sz="1400" kern="0" dirty="0">
                  <a:ln w="0"/>
                  <a:solidFill>
                    <a:prstClr val="black"/>
                  </a:solidFill>
                  <a:effectLst>
                    <a:outerShdw blurRad="38100" dist="19050" dir="2700000" algn="tl" rotWithShape="0">
                      <a:prstClr val="black">
                        <a:alpha val="40000"/>
                      </a:prstClr>
                    </a:outerShdw>
                  </a:effectLst>
                  <a:latin typeface="Calibri"/>
                </a:rPr>
                <a:t>Our Stats</a:t>
              </a:r>
              <a:endParaRPr lang="id-ID" sz="1400" kern="0" dirty="0">
                <a:solidFill>
                  <a:prstClr val="white"/>
                </a:solidFill>
                <a:latin typeface="Calibri"/>
              </a:endParaRPr>
            </a:p>
          </p:txBody>
        </p:sp>
      </p:grpSp>
      <p:sp>
        <p:nvSpPr>
          <p:cNvPr id="17" name="TextBox 16">
            <a:extLst>
              <a:ext uri="{FF2B5EF4-FFF2-40B4-BE49-F238E27FC236}">
                <a16:creationId xmlns:a16="http://schemas.microsoft.com/office/drawing/2014/main" id="{DB2F8069-B40C-477D-8EAC-3649A7DBC19B}"/>
              </a:ext>
            </a:extLst>
          </p:cNvPr>
          <p:cNvSpPr txBox="1"/>
          <p:nvPr/>
        </p:nvSpPr>
        <p:spPr>
          <a:xfrm>
            <a:off x="4012919" y="2195320"/>
            <a:ext cx="1166813" cy="477054"/>
          </a:xfrm>
          <a:prstGeom prst="rect">
            <a:avLst/>
          </a:prstGeom>
          <a:noFill/>
        </p:spPr>
        <p:txBody>
          <a:bodyPr>
            <a:spAutoFit/>
          </a:bodyPr>
          <a:lstStyle/>
          <a:p>
            <a:pPr defTabSz="914377">
              <a:defRPr/>
            </a:pPr>
            <a:r>
              <a:rPr lang="id-ID" sz="1100" b="1" dirty="0">
                <a:solidFill>
                  <a:prstClr val="black"/>
                </a:solidFill>
                <a:latin typeface="Arial" charset="0"/>
                <a:cs typeface="Arial" charset="0"/>
              </a:rPr>
              <a:t>Berdasarkan</a:t>
            </a:r>
            <a:r>
              <a:rPr lang="id-ID" sz="1100" dirty="0">
                <a:solidFill>
                  <a:prstClr val="black"/>
                </a:solidFill>
                <a:latin typeface="Arial" charset="0"/>
                <a:cs typeface="Arial" charset="0"/>
              </a:rPr>
              <a:t> </a:t>
            </a:r>
            <a:r>
              <a:rPr lang="id-ID" sz="1400" b="1" dirty="0">
                <a:solidFill>
                  <a:srgbClr val="8064A2"/>
                </a:solidFill>
                <a:latin typeface="Arial" charset="0"/>
                <a:cs typeface="Arial" charset="0"/>
              </a:rPr>
              <a:t>Generasi </a:t>
            </a:r>
            <a:endParaRPr lang="id-ID" b="1" dirty="0">
              <a:solidFill>
                <a:srgbClr val="8064A2"/>
              </a:solidFill>
              <a:latin typeface="Arial" charset="0"/>
              <a:cs typeface="Arial" charset="0"/>
            </a:endParaRPr>
          </a:p>
        </p:txBody>
      </p:sp>
      <p:grpSp>
        <p:nvGrpSpPr>
          <p:cNvPr id="18" name="Group 10">
            <a:extLst>
              <a:ext uri="{FF2B5EF4-FFF2-40B4-BE49-F238E27FC236}">
                <a16:creationId xmlns:a16="http://schemas.microsoft.com/office/drawing/2014/main" id="{720A1906-2226-4F51-B240-F2455F5E6099}"/>
              </a:ext>
            </a:extLst>
          </p:cNvPr>
          <p:cNvGrpSpPr>
            <a:grpSpLocks/>
          </p:cNvGrpSpPr>
          <p:nvPr/>
        </p:nvGrpSpPr>
        <p:grpSpPr bwMode="auto">
          <a:xfrm>
            <a:off x="3733942" y="2882238"/>
            <a:ext cx="1521897" cy="1557337"/>
            <a:chOff x="5230505" y="5011436"/>
            <a:chExt cx="1719727" cy="1853320"/>
          </a:xfrm>
        </p:grpSpPr>
        <p:pic>
          <p:nvPicPr>
            <p:cNvPr id="19" name="Picture 22">
              <a:extLst>
                <a:ext uri="{FF2B5EF4-FFF2-40B4-BE49-F238E27FC236}">
                  <a16:creationId xmlns:a16="http://schemas.microsoft.com/office/drawing/2014/main" id="{9CD43B1E-8F4E-4833-B9B6-584EDA1BA739}"/>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069" y="5013325"/>
              <a:ext cx="7921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a:extLst>
                <a:ext uri="{FF2B5EF4-FFF2-40B4-BE49-F238E27FC236}">
                  <a16:creationId xmlns:a16="http://schemas.microsoft.com/office/drawing/2014/main" id="{1F2E6906-E384-45E1-A20B-C9897C6794C1}"/>
                </a:ext>
              </a:extLst>
            </p:cNvPr>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0656" y="6072594"/>
              <a:ext cx="7207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a:extLst>
                <a:ext uri="{FF2B5EF4-FFF2-40B4-BE49-F238E27FC236}">
                  <a16:creationId xmlns:a16="http://schemas.microsoft.com/office/drawing/2014/main" id="{1134E418-06C4-40F2-84B0-E7372775D924}"/>
                </a:ext>
              </a:extLst>
            </p:cNvPr>
            <p:cNvPicPr preferRelativeResize="0">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6401" y="6072595"/>
              <a:ext cx="720725" cy="79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id="{59AD5D62-4FD8-49B4-9EBE-93936B0B443C}"/>
                </a:ext>
              </a:extLst>
            </p:cNvPr>
            <p:cNvPicPr preferRelativeResize="0">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0505" y="5011436"/>
              <a:ext cx="7207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a:extLst>
              <a:ext uri="{FF2B5EF4-FFF2-40B4-BE49-F238E27FC236}">
                <a16:creationId xmlns:a16="http://schemas.microsoft.com/office/drawing/2014/main" id="{1FD511A0-9ED4-4085-BDFA-2611EAAB7455}"/>
              </a:ext>
            </a:extLst>
          </p:cNvPr>
          <p:cNvSpPr txBox="1"/>
          <p:nvPr/>
        </p:nvSpPr>
        <p:spPr>
          <a:xfrm>
            <a:off x="5589757" y="4475947"/>
            <a:ext cx="1344443" cy="477054"/>
          </a:xfrm>
          <a:prstGeom prst="rect">
            <a:avLst/>
          </a:prstGeom>
          <a:noFill/>
        </p:spPr>
        <p:txBody>
          <a:bodyPr wrap="square">
            <a:spAutoFit/>
          </a:bodyPr>
          <a:lstStyle/>
          <a:p>
            <a:pPr defTabSz="914377">
              <a:defRPr/>
            </a:pPr>
            <a:r>
              <a:rPr lang="id-ID" sz="1100" b="1" dirty="0">
                <a:solidFill>
                  <a:prstClr val="black"/>
                </a:solidFill>
                <a:latin typeface="Arial" charset="0"/>
                <a:cs typeface="Arial" charset="0"/>
              </a:rPr>
              <a:t>Berdasarkan</a:t>
            </a:r>
            <a:r>
              <a:rPr lang="id-ID" sz="1100" dirty="0">
                <a:solidFill>
                  <a:prstClr val="black"/>
                </a:solidFill>
                <a:latin typeface="Arial" charset="0"/>
                <a:cs typeface="Arial" charset="0"/>
              </a:rPr>
              <a:t> </a:t>
            </a:r>
            <a:r>
              <a:rPr lang="id-ID" sz="1200" b="1" dirty="0">
                <a:solidFill>
                  <a:prstClr val="black"/>
                </a:solidFill>
                <a:latin typeface="Arial" charset="0"/>
                <a:cs typeface="Arial" charset="0"/>
              </a:rPr>
              <a:t>Jenis </a:t>
            </a:r>
            <a:r>
              <a:rPr lang="id-ID" sz="1400" b="1" dirty="0">
                <a:solidFill>
                  <a:srgbClr val="8064A2"/>
                </a:solidFill>
                <a:latin typeface="Arial" charset="0"/>
                <a:cs typeface="Arial" charset="0"/>
              </a:rPr>
              <a:t>Kelamin</a:t>
            </a:r>
            <a:endParaRPr lang="id-ID" b="1" dirty="0">
              <a:solidFill>
                <a:srgbClr val="8064A2"/>
              </a:solidFill>
              <a:latin typeface="Arial" charset="0"/>
              <a:cs typeface="Arial" charset="0"/>
            </a:endParaRPr>
          </a:p>
        </p:txBody>
      </p:sp>
      <p:cxnSp>
        <p:nvCxnSpPr>
          <p:cNvPr id="25" name="Straight Connector 24">
            <a:extLst>
              <a:ext uri="{FF2B5EF4-FFF2-40B4-BE49-F238E27FC236}">
                <a16:creationId xmlns:a16="http://schemas.microsoft.com/office/drawing/2014/main" id="{B52B7DF3-9495-44FA-92A8-DAF0CD834060}"/>
              </a:ext>
            </a:extLst>
          </p:cNvPr>
          <p:cNvCxnSpPr>
            <a:cxnSpLocks/>
          </p:cNvCxnSpPr>
          <p:nvPr/>
        </p:nvCxnSpPr>
        <p:spPr>
          <a:xfrm flipV="1">
            <a:off x="1600200" y="1737650"/>
            <a:ext cx="1672509" cy="1538951"/>
          </a:xfrm>
          <a:prstGeom prst="line">
            <a:avLst/>
          </a:prstGeom>
          <a:noFill/>
          <a:ln w="9525" cap="flat" cmpd="sng" algn="ctr">
            <a:solidFill>
              <a:sysClr val="windowText" lastClr="000000"/>
            </a:solidFill>
            <a:prstDash val="dash"/>
          </a:ln>
          <a:effectLst/>
        </p:spPr>
      </p:cxnSp>
      <p:cxnSp>
        <p:nvCxnSpPr>
          <p:cNvPr id="26" name="Straight Connector 25">
            <a:extLst>
              <a:ext uri="{FF2B5EF4-FFF2-40B4-BE49-F238E27FC236}">
                <a16:creationId xmlns:a16="http://schemas.microsoft.com/office/drawing/2014/main" id="{E92F3FD0-4556-4E97-A0C5-D243359D055D}"/>
              </a:ext>
            </a:extLst>
          </p:cNvPr>
          <p:cNvCxnSpPr>
            <a:cxnSpLocks/>
            <a:endCxn id="17" idx="1"/>
          </p:cNvCxnSpPr>
          <p:nvPr/>
        </p:nvCxnSpPr>
        <p:spPr>
          <a:xfrm flipV="1">
            <a:off x="2057401" y="2433847"/>
            <a:ext cx="1955518" cy="995154"/>
          </a:xfrm>
          <a:prstGeom prst="line">
            <a:avLst/>
          </a:prstGeom>
          <a:noFill/>
          <a:ln w="9525" cap="flat" cmpd="sng" algn="ctr">
            <a:solidFill>
              <a:sysClr val="windowText" lastClr="000000"/>
            </a:solidFill>
            <a:prstDash val="dash"/>
            <a:tailEnd type="oval"/>
          </a:ln>
          <a:effectLst/>
        </p:spPr>
      </p:cxnSp>
      <p:cxnSp>
        <p:nvCxnSpPr>
          <p:cNvPr id="27" name="Straight Connector 26">
            <a:extLst>
              <a:ext uri="{FF2B5EF4-FFF2-40B4-BE49-F238E27FC236}">
                <a16:creationId xmlns:a16="http://schemas.microsoft.com/office/drawing/2014/main" id="{58E8966B-21FB-47B6-B093-49032C61E44D}"/>
              </a:ext>
            </a:extLst>
          </p:cNvPr>
          <p:cNvCxnSpPr>
            <a:cxnSpLocks/>
          </p:cNvCxnSpPr>
          <p:nvPr/>
        </p:nvCxnSpPr>
        <p:spPr>
          <a:xfrm flipV="1">
            <a:off x="1828800" y="2091661"/>
            <a:ext cx="1570909" cy="1108739"/>
          </a:xfrm>
          <a:prstGeom prst="line">
            <a:avLst/>
          </a:prstGeom>
          <a:noFill/>
          <a:ln w="9525" cap="flat" cmpd="sng" algn="ctr">
            <a:solidFill>
              <a:sysClr val="windowText" lastClr="000000"/>
            </a:solidFill>
            <a:prstDash val="dash"/>
          </a:ln>
          <a:effectLst/>
        </p:spPr>
      </p:cxnSp>
      <p:cxnSp>
        <p:nvCxnSpPr>
          <p:cNvPr id="28" name="Straight Connector 27">
            <a:extLst>
              <a:ext uri="{FF2B5EF4-FFF2-40B4-BE49-F238E27FC236}">
                <a16:creationId xmlns:a16="http://schemas.microsoft.com/office/drawing/2014/main" id="{0B2DDA2C-5B8F-4BC4-826C-B33D37CD22D6}"/>
              </a:ext>
            </a:extLst>
          </p:cNvPr>
          <p:cNvCxnSpPr>
            <a:cxnSpLocks/>
          </p:cNvCxnSpPr>
          <p:nvPr/>
        </p:nvCxnSpPr>
        <p:spPr>
          <a:xfrm>
            <a:off x="5557374" y="2076455"/>
            <a:ext cx="1597399" cy="995364"/>
          </a:xfrm>
          <a:prstGeom prst="line">
            <a:avLst/>
          </a:prstGeom>
          <a:noFill/>
          <a:ln w="9525" cap="flat" cmpd="sng" algn="ctr">
            <a:solidFill>
              <a:sysClr val="windowText" lastClr="000000"/>
            </a:solidFill>
            <a:prstDash val="dash"/>
            <a:tailEnd type="oval"/>
          </a:ln>
          <a:effectLst/>
        </p:spPr>
      </p:cxnSp>
      <p:cxnSp>
        <p:nvCxnSpPr>
          <p:cNvPr id="29" name="Straight Connector 28">
            <a:extLst>
              <a:ext uri="{FF2B5EF4-FFF2-40B4-BE49-F238E27FC236}">
                <a16:creationId xmlns:a16="http://schemas.microsoft.com/office/drawing/2014/main" id="{CBE5D24B-35D4-4738-B7BC-85DC61080A6E}"/>
              </a:ext>
            </a:extLst>
          </p:cNvPr>
          <p:cNvCxnSpPr/>
          <p:nvPr/>
        </p:nvCxnSpPr>
        <p:spPr>
          <a:xfrm flipV="1">
            <a:off x="3413346" y="2067850"/>
            <a:ext cx="2119663" cy="20639"/>
          </a:xfrm>
          <a:prstGeom prst="line">
            <a:avLst/>
          </a:prstGeom>
          <a:noFill/>
          <a:ln w="9525" cap="flat" cmpd="sng" algn="ctr">
            <a:solidFill>
              <a:sysClr val="windowText" lastClr="000000"/>
            </a:solidFill>
            <a:prstDash val="dash"/>
          </a:ln>
          <a:effectLst/>
        </p:spPr>
      </p:cxnSp>
      <p:cxnSp>
        <p:nvCxnSpPr>
          <p:cNvPr id="30" name="Straight Connector 29">
            <a:extLst>
              <a:ext uri="{FF2B5EF4-FFF2-40B4-BE49-F238E27FC236}">
                <a16:creationId xmlns:a16="http://schemas.microsoft.com/office/drawing/2014/main" id="{BBFE5BEE-617B-4D67-A84A-4B53BE7C0938}"/>
              </a:ext>
            </a:extLst>
          </p:cNvPr>
          <p:cNvCxnSpPr>
            <a:cxnSpLocks/>
          </p:cNvCxnSpPr>
          <p:nvPr/>
        </p:nvCxnSpPr>
        <p:spPr>
          <a:xfrm>
            <a:off x="2057400" y="3773926"/>
            <a:ext cx="1212125" cy="1610495"/>
          </a:xfrm>
          <a:prstGeom prst="line">
            <a:avLst/>
          </a:prstGeom>
          <a:noFill/>
          <a:ln w="9525" cap="flat" cmpd="sng" algn="ctr">
            <a:solidFill>
              <a:sysClr val="windowText" lastClr="000000"/>
            </a:solidFill>
            <a:prstDash val="dash"/>
          </a:ln>
          <a:effectLst/>
        </p:spPr>
      </p:cxnSp>
      <p:cxnSp>
        <p:nvCxnSpPr>
          <p:cNvPr id="31" name="Straight Connector 30">
            <a:extLst>
              <a:ext uri="{FF2B5EF4-FFF2-40B4-BE49-F238E27FC236}">
                <a16:creationId xmlns:a16="http://schemas.microsoft.com/office/drawing/2014/main" id="{32FA93F4-CBD0-4325-B3BB-97C664F4F1DC}"/>
              </a:ext>
            </a:extLst>
          </p:cNvPr>
          <p:cNvCxnSpPr>
            <a:cxnSpLocks/>
          </p:cNvCxnSpPr>
          <p:nvPr/>
        </p:nvCxnSpPr>
        <p:spPr>
          <a:xfrm flipV="1">
            <a:off x="5715000" y="4989330"/>
            <a:ext cx="385768" cy="344671"/>
          </a:xfrm>
          <a:prstGeom prst="line">
            <a:avLst/>
          </a:prstGeom>
          <a:noFill/>
          <a:ln w="9525" cap="flat" cmpd="sng" algn="ctr">
            <a:solidFill>
              <a:sysClr val="windowText" lastClr="000000"/>
            </a:solidFill>
            <a:prstDash val="dash"/>
            <a:tailEnd type="oval"/>
          </a:ln>
          <a:effectLst/>
        </p:spPr>
      </p:cxnSp>
      <p:sp>
        <p:nvSpPr>
          <p:cNvPr id="32" name="TextBox 26">
            <a:extLst>
              <a:ext uri="{FF2B5EF4-FFF2-40B4-BE49-F238E27FC236}">
                <a16:creationId xmlns:a16="http://schemas.microsoft.com/office/drawing/2014/main" id="{2A8B580E-23D9-40F8-BC46-D20F511B38A2}"/>
              </a:ext>
            </a:extLst>
          </p:cNvPr>
          <p:cNvSpPr txBox="1">
            <a:spLocks noChangeArrowheads="1"/>
          </p:cNvSpPr>
          <p:nvPr/>
        </p:nvSpPr>
        <p:spPr bwMode="auto">
          <a:xfrm>
            <a:off x="3750415" y="4650556"/>
            <a:ext cx="599747" cy="24853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a:spcBef>
                <a:spcPct val="0"/>
              </a:spcBef>
              <a:buNone/>
              <a:defRPr/>
            </a:pPr>
            <a:r>
              <a:rPr lang="en-US" altLang="en-US" sz="1015" b="1" dirty="0">
                <a:solidFill>
                  <a:srgbClr val="000000"/>
                </a:solidFill>
                <a:latin typeface="Century Gothic" panose="020B0502020202020204" pitchFamily="34" charset="0"/>
                <a:cs typeface="Courier New" panose="02070309020205020404" pitchFamily="49" charset="0"/>
              </a:rPr>
              <a:t>Gen X</a:t>
            </a:r>
          </a:p>
        </p:txBody>
      </p:sp>
      <p:sp>
        <p:nvSpPr>
          <p:cNvPr id="33" name="TextBox 27">
            <a:extLst>
              <a:ext uri="{FF2B5EF4-FFF2-40B4-BE49-F238E27FC236}">
                <a16:creationId xmlns:a16="http://schemas.microsoft.com/office/drawing/2014/main" id="{2ECA9951-330C-4F34-B308-A4051CCDEBE0}"/>
              </a:ext>
            </a:extLst>
          </p:cNvPr>
          <p:cNvSpPr txBox="1">
            <a:spLocks noChangeArrowheads="1"/>
          </p:cNvSpPr>
          <p:nvPr/>
        </p:nvSpPr>
        <p:spPr bwMode="auto">
          <a:xfrm>
            <a:off x="4371260" y="4652299"/>
            <a:ext cx="1162051" cy="248530"/>
          </a:xfrm>
          <a:prstGeom prst="rect">
            <a:avLst/>
          </a:prstGeom>
          <a:noFill/>
          <a:ln w="9525">
            <a:noFill/>
            <a:miter lim="800000"/>
            <a:headEnd/>
            <a:tailEnd/>
          </a:ln>
        </p:spPr>
        <p:txBody>
          <a:bodyPr wrap="square">
            <a:spAutoFit/>
          </a:bodyPr>
          <a:lstStyle/>
          <a:p>
            <a:pPr defTabSz="914377">
              <a:defRPr/>
            </a:pPr>
            <a:r>
              <a:rPr lang="en-US" altLang="en-US" sz="1015" b="1" dirty="0">
                <a:solidFill>
                  <a:srgbClr val="000000"/>
                </a:solidFill>
                <a:latin typeface="Arial" charset="0"/>
                <a:cs typeface="Courier New" pitchFamily="49" charset="0"/>
              </a:rPr>
              <a:t>Baby</a:t>
            </a:r>
            <a:r>
              <a:rPr lang="en-US" altLang="en-US" sz="969" b="1" dirty="0">
                <a:solidFill>
                  <a:srgbClr val="000000"/>
                </a:solidFill>
                <a:latin typeface="Arial" charset="0"/>
                <a:cs typeface="Courier New" pitchFamily="49" charset="0"/>
              </a:rPr>
              <a:t> </a:t>
            </a:r>
            <a:r>
              <a:rPr lang="en-US" altLang="en-US" sz="1015" b="1" dirty="0">
                <a:solidFill>
                  <a:srgbClr val="000000"/>
                </a:solidFill>
                <a:latin typeface="Arial" charset="0"/>
                <a:cs typeface="Courier New" pitchFamily="49" charset="0"/>
              </a:rPr>
              <a:t>Boomers</a:t>
            </a:r>
          </a:p>
        </p:txBody>
      </p:sp>
      <p:sp>
        <p:nvSpPr>
          <p:cNvPr id="34" name="TextBox 25">
            <a:extLst>
              <a:ext uri="{FF2B5EF4-FFF2-40B4-BE49-F238E27FC236}">
                <a16:creationId xmlns:a16="http://schemas.microsoft.com/office/drawing/2014/main" id="{B68DB1BB-475F-4613-8B4A-107C24FC6BF2}"/>
              </a:ext>
            </a:extLst>
          </p:cNvPr>
          <p:cNvSpPr txBox="1">
            <a:spLocks noChangeArrowheads="1"/>
          </p:cNvSpPr>
          <p:nvPr/>
        </p:nvSpPr>
        <p:spPr bwMode="auto">
          <a:xfrm>
            <a:off x="3757767" y="2642957"/>
            <a:ext cx="628651" cy="24853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a:spcBef>
                <a:spcPct val="0"/>
              </a:spcBef>
              <a:buNone/>
              <a:defRPr/>
            </a:pPr>
            <a:r>
              <a:rPr lang="en-US" altLang="en-US" sz="1015" b="1" dirty="0">
                <a:solidFill>
                  <a:srgbClr val="000000"/>
                </a:solidFill>
                <a:latin typeface="Century Gothic" panose="020B0502020202020204" pitchFamily="34" charset="0"/>
                <a:cs typeface="Courier New" panose="02070309020205020404" pitchFamily="49" charset="0"/>
              </a:rPr>
              <a:t>Gen Z</a:t>
            </a:r>
          </a:p>
        </p:txBody>
      </p:sp>
      <p:sp>
        <p:nvSpPr>
          <p:cNvPr id="35" name="TextBox 25">
            <a:extLst>
              <a:ext uri="{FF2B5EF4-FFF2-40B4-BE49-F238E27FC236}">
                <a16:creationId xmlns:a16="http://schemas.microsoft.com/office/drawing/2014/main" id="{7DB085D6-9894-4DF7-9C06-26D815371286}"/>
              </a:ext>
            </a:extLst>
          </p:cNvPr>
          <p:cNvSpPr txBox="1">
            <a:spLocks noChangeArrowheads="1"/>
          </p:cNvSpPr>
          <p:nvPr/>
        </p:nvSpPr>
        <p:spPr bwMode="auto">
          <a:xfrm>
            <a:off x="4611013" y="2627931"/>
            <a:ext cx="628651" cy="24853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a:spcBef>
                <a:spcPct val="0"/>
              </a:spcBef>
              <a:buNone/>
              <a:defRPr/>
            </a:pPr>
            <a:r>
              <a:rPr lang="en-US" altLang="en-US" sz="1015" b="1" dirty="0">
                <a:solidFill>
                  <a:srgbClr val="000000"/>
                </a:solidFill>
                <a:latin typeface="Century Gothic" panose="020B0502020202020204" pitchFamily="34" charset="0"/>
                <a:cs typeface="Courier New" panose="02070309020205020404" pitchFamily="49" charset="0"/>
              </a:rPr>
              <a:t>Gen Y</a:t>
            </a:r>
          </a:p>
        </p:txBody>
      </p:sp>
      <p:sp>
        <p:nvSpPr>
          <p:cNvPr id="36" name="TextBox 28">
            <a:extLst>
              <a:ext uri="{FF2B5EF4-FFF2-40B4-BE49-F238E27FC236}">
                <a16:creationId xmlns:a16="http://schemas.microsoft.com/office/drawing/2014/main" id="{B74DC45E-AB20-48A2-9594-3699FC03A8D3}"/>
              </a:ext>
            </a:extLst>
          </p:cNvPr>
          <p:cNvSpPr txBox="1">
            <a:spLocks noChangeArrowheads="1"/>
          </p:cNvSpPr>
          <p:nvPr/>
        </p:nvSpPr>
        <p:spPr bwMode="auto">
          <a:xfrm>
            <a:off x="4625032" y="3534032"/>
            <a:ext cx="662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a:defRPr/>
            </a:pPr>
            <a:r>
              <a:rPr lang="en-US" altLang="en-US" sz="1000" b="1" dirty="0">
                <a:solidFill>
                  <a:srgbClr val="1F497D"/>
                </a:solidFill>
                <a:latin typeface="Century Gothic" panose="020B0502020202020204" pitchFamily="34" charset="0"/>
                <a:ea typeface="MS PGothic" panose="020B0600070205080204" pitchFamily="34" charset="-128"/>
                <a:cs typeface="Courier New" panose="02070309020205020404" pitchFamily="49" charset="0"/>
              </a:rPr>
              <a:t>29,25%</a:t>
            </a:r>
          </a:p>
        </p:txBody>
      </p:sp>
      <p:sp>
        <p:nvSpPr>
          <p:cNvPr id="37" name="TextBox 28">
            <a:extLst>
              <a:ext uri="{FF2B5EF4-FFF2-40B4-BE49-F238E27FC236}">
                <a16:creationId xmlns:a16="http://schemas.microsoft.com/office/drawing/2014/main" id="{6E8A4D4C-5BF0-4A2C-85CD-400CC7241357}"/>
              </a:ext>
            </a:extLst>
          </p:cNvPr>
          <p:cNvSpPr txBox="1">
            <a:spLocks noChangeArrowheads="1"/>
          </p:cNvSpPr>
          <p:nvPr/>
        </p:nvSpPr>
        <p:spPr bwMode="auto">
          <a:xfrm>
            <a:off x="3753895" y="3553333"/>
            <a:ext cx="6264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a:defRPr/>
            </a:pPr>
            <a:r>
              <a:rPr lang="en-US" altLang="en-US" sz="1000" b="1" dirty="0">
                <a:solidFill>
                  <a:srgbClr val="1F497D"/>
                </a:solidFill>
                <a:latin typeface="Century Gothic" panose="020B0502020202020204" pitchFamily="34" charset="0"/>
                <a:ea typeface="MS PGothic" panose="020B0600070205080204" pitchFamily="34" charset="-128"/>
                <a:cs typeface="Courier New" panose="02070309020205020404" pitchFamily="49" charset="0"/>
              </a:rPr>
              <a:t>4,54%</a:t>
            </a:r>
          </a:p>
        </p:txBody>
      </p:sp>
      <p:sp>
        <p:nvSpPr>
          <p:cNvPr id="38" name="TextBox 29">
            <a:extLst>
              <a:ext uri="{FF2B5EF4-FFF2-40B4-BE49-F238E27FC236}">
                <a16:creationId xmlns:a16="http://schemas.microsoft.com/office/drawing/2014/main" id="{6C72FF51-D3B4-4C70-9DA8-F0DCA4BD52CE}"/>
              </a:ext>
            </a:extLst>
          </p:cNvPr>
          <p:cNvSpPr txBox="1">
            <a:spLocks noChangeArrowheads="1"/>
          </p:cNvSpPr>
          <p:nvPr/>
        </p:nvSpPr>
        <p:spPr bwMode="auto">
          <a:xfrm>
            <a:off x="3743049" y="4455756"/>
            <a:ext cx="6252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a:defRPr/>
            </a:pPr>
            <a:r>
              <a:rPr lang="en-US" altLang="en-US" sz="1000" b="1" dirty="0">
                <a:solidFill>
                  <a:srgbClr val="1F497D"/>
                </a:solidFill>
                <a:latin typeface="Century Gothic" panose="020B0502020202020204" pitchFamily="34" charset="0"/>
                <a:ea typeface="MS PGothic" panose="020B0600070205080204" pitchFamily="34" charset="-128"/>
                <a:cs typeface="Courier New" panose="02070309020205020404" pitchFamily="49" charset="0"/>
              </a:rPr>
              <a:t>56,17%</a:t>
            </a:r>
          </a:p>
        </p:txBody>
      </p:sp>
      <p:sp>
        <p:nvSpPr>
          <p:cNvPr id="39" name="TextBox 30">
            <a:extLst>
              <a:ext uri="{FF2B5EF4-FFF2-40B4-BE49-F238E27FC236}">
                <a16:creationId xmlns:a16="http://schemas.microsoft.com/office/drawing/2014/main" id="{3D12B7C2-7526-4049-BFFC-AFD0949ABBD5}"/>
              </a:ext>
            </a:extLst>
          </p:cNvPr>
          <p:cNvSpPr txBox="1">
            <a:spLocks noChangeArrowheads="1"/>
          </p:cNvSpPr>
          <p:nvPr/>
        </p:nvSpPr>
        <p:spPr bwMode="auto">
          <a:xfrm>
            <a:off x="4583105" y="4441971"/>
            <a:ext cx="6574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a:defRPr/>
            </a:pPr>
            <a:r>
              <a:rPr lang="en-US" altLang="en-US" sz="1000" b="1" dirty="0">
                <a:solidFill>
                  <a:srgbClr val="1F497D"/>
                </a:solidFill>
                <a:latin typeface="Century Gothic" panose="020B0502020202020204" pitchFamily="34" charset="0"/>
                <a:ea typeface="MS PGothic" panose="020B0600070205080204" pitchFamily="34" charset="-128"/>
                <a:cs typeface="Courier New" panose="02070309020205020404" pitchFamily="49" charset="0"/>
              </a:rPr>
              <a:t>10,06%</a:t>
            </a:r>
          </a:p>
        </p:txBody>
      </p:sp>
      <p:cxnSp>
        <p:nvCxnSpPr>
          <p:cNvPr id="42" name="Straight Connector 41">
            <a:extLst>
              <a:ext uri="{FF2B5EF4-FFF2-40B4-BE49-F238E27FC236}">
                <a16:creationId xmlns:a16="http://schemas.microsoft.com/office/drawing/2014/main" id="{B5A5929B-99E4-4DFA-BD76-C26FC18A2057}"/>
              </a:ext>
            </a:extLst>
          </p:cNvPr>
          <p:cNvCxnSpPr>
            <a:cxnSpLocks/>
          </p:cNvCxnSpPr>
          <p:nvPr/>
        </p:nvCxnSpPr>
        <p:spPr>
          <a:xfrm>
            <a:off x="3277581" y="1739633"/>
            <a:ext cx="3851355" cy="22225"/>
          </a:xfrm>
          <a:prstGeom prst="line">
            <a:avLst/>
          </a:prstGeom>
          <a:noFill/>
          <a:ln w="9525" cap="flat" cmpd="sng" algn="ctr">
            <a:solidFill>
              <a:sysClr val="windowText" lastClr="000000"/>
            </a:solidFill>
            <a:prstDash val="dash"/>
            <a:tailEnd type="oval"/>
          </a:ln>
          <a:effectLst/>
        </p:spPr>
      </p:cxnSp>
      <p:sp>
        <p:nvSpPr>
          <p:cNvPr id="43" name="TextBox 42">
            <a:extLst>
              <a:ext uri="{FF2B5EF4-FFF2-40B4-BE49-F238E27FC236}">
                <a16:creationId xmlns:a16="http://schemas.microsoft.com/office/drawing/2014/main" id="{68BD5D04-0660-423D-8A73-E7E8A91E6B4E}"/>
              </a:ext>
            </a:extLst>
          </p:cNvPr>
          <p:cNvSpPr txBox="1"/>
          <p:nvPr/>
        </p:nvSpPr>
        <p:spPr>
          <a:xfrm>
            <a:off x="6093000" y="1137948"/>
            <a:ext cx="1747837" cy="523220"/>
          </a:xfrm>
          <a:prstGeom prst="rect">
            <a:avLst/>
          </a:prstGeom>
          <a:noFill/>
        </p:spPr>
        <p:txBody>
          <a:bodyPr>
            <a:spAutoFit/>
          </a:bodyPr>
          <a:lstStyle/>
          <a:p>
            <a:pPr defTabSz="914377">
              <a:defRPr/>
            </a:pPr>
            <a:r>
              <a:rPr lang="id-ID" sz="1200" b="1" dirty="0">
                <a:solidFill>
                  <a:prstClr val="black"/>
                </a:solidFill>
                <a:latin typeface="Arial" charset="0"/>
                <a:cs typeface="Arial" charset="0"/>
              </a:rPr>
              <a:t>Berdasarkan </a:t>
            </a:r>
            <a:r>
              <a:rPr lang="id-ID" sz="1600" b="1" dirty="0">
                <a:solidFill>
                  <a:srgbClr val="8064A2"/>
                </a:solidFill>
                <a:latin typeface="Arial" charset="0"/>
                <a:cs typeface="Arial" charset="0"/>
              </a:rPr>
              <a:t>Golongan</a:t>
            </a:r>
            <a:endParaRPr lang="id-ID" sz="2000" b="1" dirty="0">
              <a:solidFill>
                <a:srgbClr val="8064A2"/>
              </a:solidFill>
              <a:latin typeface="Arial" charset="0"/>
              <a:cs typeface="Arial" charset="0"/>
            </a:endParaRPr>
          </a:p>
        </p:txBody>
      </p:sp>
      <p:sp>
        <p:nvSpPr>
          <p:cNvPr id="45" name="TextBox 97">
            <a:extLst>
              <a:ext uri="{FF2B5EF4-FFF2-40B4-BE49-F238E27FC236}">
                <a16:creationId xmlns:a16="http://schemas.microsoft.com/office/drawing/2014/main" id="{F8EDC2C2-DA0A-4F49-968C-AB20EC42DB0F}"/>
              </a:ext>
            </a:extLst>
          </p:cNvPr>
          <p:cNvSpPr txBox="1">
            <a:spLocks noChangeArrowheads="1"/>
          </p:cNvSpPr>
          <p:nvPr/>
        </p:nvSpPr>
        <p:spPr bwMode="auto">
          <a:xfrm>
            <a:off x="465878" y="1351417"/>
            <a:ext cx="32441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a:defRPr/>
            </a:pPr>
            <a:r>
              <a:rPr lang="id-ID" altLang="id-ID" sz="1600" kern="0" dirty="0">
                <a:solidFill>
                  <a:prstClr val="black"/>
                </a:solidFill>
                <a:latin typeface="Montserrat Bold" panose="00000800000000000000" pitchFamily="2" charset="0"/>
              </a:rPr>
              <a:t>Total </a:t>
            </a:r>
            <a:r>
              <a:rPr lang="en-US" altLang="id-ID" sz="1600" kern="0" dirty="0" err="1">
                <a:solidFill>
                  <a:prstClr val="black"/>
                </a:solidFill>
                <a:latin typeface="Montserrat Bold" panose="00000800000000000000" pitchFamily="2" charset="0"/>
              </a:rPr>
              <a:t>Arsiparis</a:t>
            </a:r>
            <a:r>
              <a:rPr lang="en-US" altLang="id-ID" sz="1600" kern="0" dirty="0">
                <a:solidFill>
                  <a:prstClr val="black"/>
                </a:solidFill>
                <a:latin typeface="Montserrat Bold" panose="00000800000000000000" pitchFamily="2" charset="0"/>
              </a:rPr>
              <a:t> </a:t>
            </a:r>
            <a:r>
              <a:rPr lang="en-US" altLang="id-ID" b="1" kern="0" dirty="0">
                <a:solidFill>
                  <a:prstClr val="black"/>
                </a:solidFill>
                <a:latin typeface="Montserrat Bold" panose="00000800000000000000" pitchFamily="2" charset="0"/>
              </a:rPr>
              <a:t>10.035</a:t>
            </a:r>
            <a:endParaRPr lang="id-ID" altLang="id-ID" b="1" kern="0" dirty="0">
              <a:solidFill>
                <a:prstClr val="black"/>
              </a:solidFill>
              <a:latin typeface="Montserrat Bold" panose="00000800000000000000" pitchFamily="2" charset="0"/>
            </a:endParaRPr>
          </a:p>
          <a:p>
            <a:pPr defTabSz="914377">
              <a:defRPr/>
            </a:pPr>
            <a:r>
              <a:rPr lang="id-ID" altLang="id-ID" sz="1200" kern="0" dirty="0">
                <a:solidFill>
                  <a:prstClr val="black"/>
                </a:solidFill>
                <a:latin typeface="Montserrat Bold" panose="00000800000000000000" pitchFamily="2" charset="0"/>
              </a:rPr>
              <a:t>(per </a:t>
            </a:r>
            <a:r>
              <a:rPr lang="en-US" altLang="id-ID" sz="1200" kern="0" dirty="0">
                <a:solidFill>
                  <a:prstClr val="black"/>
                </a:solidFill>
                <a:latin typeface="Montserrat Bold" panose="00000800000000000000" pitchFamily="2" charset="0"/>
              </a:rPr>
              <a:t>31 </a:t>
            </a:r>
            <a:r>
              <a:rPr lang="en-US" altLang="id-ID" sz="1200" kern="0" dirty="0" err="1">
                <a:solidFill>
                  <a:prstClr val="black"/>
                </a:solidFill>
                <a:latin typeface="Montserrat Bold" panose="00000800000000000000" pitchFamily="2" charset="0"/>
              </a:rPr>
              <a:t>Juli</a:t>
            </a:r>
            <a:r>
              <a:rPr lang="en-US" altLang="id-ID" sz="1200" kern="0" dirty="0">
                <a:solidFill>
                  <a:prstClr val="black"/>
                </a:solidFill>
                <a:latin typeface="Montserrat Bold" panose="00000800000000000000" pitchFamily="2" charset="0"/>
              </a:rPr>
              <a:t> 2022</a:t>
            </a:r>
            <a:r>
              <a:rPr lang="id-ID" altLang="id-ID" sz="1200" kern="0" dirty="0">
                <a:solidFill>
                  <a:prstClr val="black"/>
                </a:solidFill>
                <a:latin typeface="Montserrat Bold" panose="00000800000000000000" pitchFamily="2" charset="0"/>
              </a:rPr>
              <a:t>)</a:t>
            </a:r>
          </a:p>
        </p:txBody>
      </p:sp>
      <p:sp>
        <p:nvSpPr>
          <p:cNvPr id="46" name="TextBox 45">
            <a:extLst>
              <a:ext uri="{FF2B5EF4-FFF2-40B4-BE49-F238E27FC236}">
                <a16:creationId xmlns:a16="http://schemas.microsoft.com/office/drawing/2014/main" id="{9AD579EE-7828-41B1-AE06-4F346FF4772A}"/>
              </a:ext>
            </a:extLst>
          </p:cNvPr>
          <p:cNvSpPr txBox="1"/>
          <p:nvPr/>
        </p:nvSpPr>
        <p:spPr>
          <a:xfrm>
            <a:off x="7182048" y="2916895"/>
            <a:ext cx="1489075" cy="661720"/>
          </a:xfrm>
          <a:prstGeom prst="rect">
            <a:avLst/>
          </a:prstGeom>
          <a:noFill/>
        </p:spPr>
        <p:txBody>
          <a:bodyPr>
            <a:spAutoFit/>
          </a:bodyPr>
          <a:lstStyle/>
          <a:p>
            <a:pPr defTabSz="914377">
              <a:defRPr/>
            </a:pPr>
            <a:r>
              <a:rPr lang="id-ID" sz="1100" b="1" dirty="0">
                <a:solidFill>
                  <a:prstClr val="black"/>
                </a:solidFill>
                <a:latin typeface="Arial" charset="0"/>
                <a:cs typeface="Arial" charset="0"/>
              </a:rPr>
              <a:t>Berdasarkan</a:t>
            </a:r>
            <a:r>
              <a:rPr lang="id-ID" sz="1100" dirty="0">
                <a:solidFill>
                  <a:prstClr val="black"/>
                </a:solidFill>
                <a:latin typeface="Arial" charset="0"/>
                <a:cs typeface="Arial" charset="0"/>
              </a:rPr>
              <a:t> </a:t>
            </a:r>
            <a:r>
              <a:rPr lang="id-ID" sz="1200" b="1" dirty="0">
                <a:solidFill>
                  <a:prstClr val="black"/>
                </a:solidFill>
                <a:latin typeface="Arial" charset="0"/>
                <a:cs typeface="Arial" charset="0"/>
              </a:rPr>
              <a:t>Tingkat </a:t>
            </a:r>
            <a:r>
              <a:rPr lang="id-ID" sz="1400" b="1" dirty="0">
                <a:solidFill>
                  <a:srgbClr val="8064A2"/>
                </a:solidFill>
                <a:latin typeface="Arial" charset="0"/>
                <a:cs typeface="Arial" charset="0"/>
              </a:rPr>
              <a:t>Pendidikan </a:t>
            </a:r>
            <a:endParaRPr lang="id-ID" b="1" dirty="0">
              <a:solidFill>
                <a:srgbClr val="8064A2"/>
              </a:solidFill>
              <a:latin typeface="Arial" charset="0"/>
              <a:cs typeface="Arial" charset="0"/>
            </a:endParaRPr>
          </a:p>
        </p:txBody>
      </p:sp>
      <p:graphicFrame>
        <p:nvGraphicFramePr>
          <p:cNvPr id="47" name="Chart 46">
            <a:extLst>
              <a:ext uri="{FF2B5EF4-FFF2-40B4-BE49-F238E27FC236}">
                <a16:creationId xmlns:a16="http://schemas.microsoft.com/office/drawing/2014/main" id="{66699FAF-304F-4B1A-AADE-4DD3B21574CD}"/>
              </a:ext>
            </a:extLst>
          </p:cNvPr>
          <p:cNvGraphicFramePr/>
          <p:nvPr/>
        </p:nvGraphicFramePr>
        <p:xfrm>
          <a:off x="6684885" y="3929487"/>
          <a:ext cx="1378379" cy="1470668"/>
        </p:xfrm>
        <a:graphic>
          <a:graphicData uri="http://schemas.openxmlformats.org/drawingml/2006/chart">
            <c:chart xmlns:c="http://schemas.openxmlformats.org/drawingml/2006/chart" xmlns:r="http://schemas.openxmlformats.org/officeDocument/2006/relationships" r:id="rId7"/>
          </a:graphicData>
        </a:graphic>
      </p:graphicFrame>
      <p:pic>
        <p:nvPicPr>
          <p:cNvPr id="48" name="Picture 4" descr="Related image">
            <a:extLst>
              <a:ext uri="{FF2B5EF4-FFF2-40B4-BE49-F238E27FC236}">
                <a16:creationId xmlns:a16="http://schemas.microsoft.com/office/drawing/2014/main" id="{37E23BA1-6375-4D07-BE44-2EE4C956AD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6605" y="4721041"/>
            <a:ext cx="463488" cy="4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Image result for employee icon men">
            <a:extLst>
              <a:ext uri="{FF2B5EF4-FFF2-40B4-BE49-F238E27FC236}">
                <a16:creationId xmlns:a16="http://schemas.microsoft.com/office/drawing/2014/main" id="{222124B6-270C-494E-A20E-1CA4AF9119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5206" y="4095094"/>
            <a:ext cx="462023" cy="45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EA2932E2-5BC6-4AA8-8443-794DDD1764E7}"/>
              </a:ext>
            </a:extLst>
          </p:cNvPr>
          <p:cNvSpPr txBox="1"/>
          <p:nvPr/>
        </p:nvSpPr>
        <p:spPr>
          <a:xfrm>
            <a:off x="7599626" y="5225413"/>
            <a:ext cx="600191" cy="246221"/>
          </a:xfrm>
          <a:prstGeom prst="rect">
            <a:avLst/>
          </a:prstGeom>
          <a:noFill/>
        </p:spPr>
        <p:txBody>
          <a:bodyPr wrap="square" rtlCol="0">
            <a:spAutoFit/>
          </a:bodyPr>
          <a:lstStyle/>
          <a:p>
            <a:pPr defTabSz="914377">
              <a:defRPr/>
            </a:pPr>
            <a:r>
              <a:rPr lang="en-US" sz="1000" b="1" dirty="0">
                <a:solidFill>
                  <a:prstClr val="black"/>
                </a:solidFill>
                <a:latin typeface="Calibri"/>
              </a:rPr>
              <a:t>55.43%</a:t>
            </a:r>
            <a:endParaRPr lang="en-ID" sz="1000" b="1" dirty="0">
              <a:solidFill>
                <a:prstClr val="black"/>
              </a:solidFill>
              <a:latin typeface="Calibri"/>
            </a:endParaRPr>
          </a:p>
        </p:txBody>
      </p:sp>
      <p:sp>
        <p:nvSpPr>
          <p:cNvPr id="51" name="TextBox 50">
            <a:extLst>
              <a:ext uri="{FF2B5EF4-FFF2-40B4-BE49-F238E27FC236}">
                <a16:creationId xmlns:a16="http://schemas.microsoft.com/office/drawing/2014/main" id="{CB4677EB-FB6C-4E7E-BFFA-2CE0A8643C5A}"/>
              </a:ext>
            </a:extLst>
          </p:cNvPr>
          <p:cNvSpPr txBox="1"/>
          <p:nvPr/>
        </p:nvSpPr>
        <p:spPr>
          <a:xfrm>
            <a:off x="6593927" y="3848872"/>
            <a:ext cx="637816" cy="246221"/>
          </a:xfrm>
          <a:prstGeom prst="rect">
            <a:avLst/>
          </a:prstGeom>
          <a:noFill/>
        </p:spPr>
        <p:txBody>
          <a:bodyPr wrap="square" rtlCol="0">
            <a:spAutoFit/>
          </a:bodyPr>
          <a:lstStyle/>
          <a:p>
            <a:pPr defTabSz="914377">
              <a:defRPr/>
            </a:pPr>
            <a:r>
              <a:rPr lang="en-US" sz="1000" b="1" dirty="0">
                <a:solidFill>
                  <a:prstClr val="black"/>
                </a:solidFill>
                <a:latin typeface="Calibri"/>
              </a:rPr>
              <a:t>44.57%</a:t>
            </a:r>
            <a:endParaRPr lang="en-ID" sz="1000" b="1" dirty="0">
              <a:solidFill>
                <a:prstClr val="black"/>
              </a:solidFill>
              <a:latin typeface="Calibri"/>
            </a:endParaRPr>
          </a:p>
        </p:txBody>
      </p:sp>
      <p:graphicFrame>
        <p:nvGraphicFramePr>
          <p:cNvPr id="53" name="Chart 52">
            <a:extLst>
              <a:ext uri="{FF2B5EF4-FFF2-40B4-BE49-F238E27FC236}">
                <a16:creationId xmlns:a16="http://schemas.microsoft.com/office/drawing/2014/main" id="{252DA372-DDD7-48EA-BD70-7914606807F4}"/>
              </a:ext>
            </a:extLst>
          </p:cNvPr>
          <p:cNvGraphicFramePr/>
          <p:nvPr/>
        </p:nvGraphicFramePr>
        <p:xfrm>
          <a:off x="8125049" y="2253852"/>
          <a:ext cx="3354091" cy="2467189"/>
        </p:xfrm>
        <a:graphic>
          <a:graphicData uri="http://schemas.openxmlformats.org/drawingml/2006/chart">
            <c:chart xmlns:c="http://schemas.openxmlformats.org/drawingml/2006/chart" xmlns:r="http://schemas.openxmlformats.org/officeDocument/2006/relationships" r:id="rId10"/>
          </a:graphicData>
        </a:graphic>
      </p:graphicFrame>
      <p:sp>
        <p:nvSpPr>
          <p:cNvPr id="68" name="TextBox 67">
            <a:extLst>
              <a:ext uri="{FF2B5EF4-FFF2-40B4-BE49-F238E27FC236}">
                <a16:creationId xmlns:a16="http://schemas.microsoft.com/office/drawing/2014/main" id="{1BC84ACF-7020-422A-BC09-1E7DDC60FF77}"/>
              </a:ext>
            </a:extLst>
          </p:cNvPr>
          <p:cNvSpPr txBox="1"/>
          <p:nvPr/>
        </p:nvSpPr>
        <p:spPr>
          <a:xfrm>
            <a:off x="8134421" y="2419291"/>
            <a:ext cx="509548" cy="400110"/>
          </a:xfrm>
          <a:prstGeom prst="rect">
            <a:avLst/>
          </a:prstGeom>
          <a:noFill/>
        </p:spPr>
        <p:txBody>
          <a:bodyPr wrap="square" rtlCol="0">
            <a:spAutoFit/>
          </a:bodyPr>
          <a:lstStyle/>
          <a:p>
            <a:pPr defTabSz="914377">
              <a:defRPr/>
            </a:pPr>
            <a:r>
              <a:rPr lang="en-US" sz="1000" b="1" dirty="0" err="1">
                <a:solidFill>
                  <a:prstClr val="black"/>
                </a:solidFill>
                <a:latin typeface="Calibri"/>
              </a:rPr>
              <a:t>Gol.I</a:t>
            </a:r>
            <a:endParaRPr lang="en-US" sz="1000" b="1" dirty="0">
              <a:solidFill>
                <a:prstClr val="black"/>
              </a:solidFill>
              <a:latin typeface="Calibri"/>
            </a:endParaRPr>
          </a:p>
          <a:p>
            <a:pPr defTabSz="914377">
              <a:defRPr/>
            </a:pPr>
            <a:r>
              <a:rPr lang="en-US" sz="1000" b="1" dirty="0">
                <a:solidFill>
                  <a:prstClr val="black"/>
                </a:solidFill>
                <a:latin typeface="Calibri"/>
              </a:rPr>
              <a:t>0.00%</a:t>
            </a:r>
            <a:endParaRPr lang="en-ID" sz="1000" b="1" dirty="0">
              <a:solidFill>
                <a:prstClr val="black"/>
              </a:solidFill>
              <a:latin typeface="Calibri"/>
            </a:endParaRPr>
          </a:p>
        </p:txBody>
      </p:sp>
      <p:sp>
        <p:nvSpPr>
          <p:cNvPr id="69" name="TextBox 68">
            <a:extLst>
              <a:ext uri="{FF2B5EF4-FFF2-40B4-BE49-F238E27FC236}">
                <a16:creationId xmlns:a16="http://schemas.microsoft.com/office/drawing/2014/main" id="{E51EFEBB-D239-45F5-8AA3-934406A72CE2}"/>
              </a:ext>
            </a:extLst>
          </p:cNvPr>
          <p:cNvSpPr txBox="1"/>
          <p:nvPr/>
        </p:nvSpPr>
        <p:spPr>
          <a:xfrm>
            <a:off x="9545395" y="1739228"/>
            <a:ext cx="570867" cy="400110"/>
          </a:xfrm>
          <a:prstGeom prst="rect">
            <a:avLst/>
          </a:prstGeom>
          <a:noFill/>
        </p:spPr>
        <p:txBody>
          <a:bodyPr wrap="square" rtlCol="0">
            <a:spAutoFit/>
          </a:bodyPr>
          <a:lstStyle/>
          <a:p>
            <a:pPr defTabSz="914377">
              <a:defRPr/>
            </a:pPr>
            <a:r>
              <a:rPr lang="en-US" sz="1000" b="1" dirty="0" err="1">
                <a:solidFill>
                  <a:prstClr val="black"/>
                </a:solidFill>
                <a:latin typeface="Calibri"/>
              </a:rPr>
              <a:t>Gol.II</a:t>
            </a:r>
            <a:endParaRPr lang="en-US" sz="1000" b="1" dirty="0">
              <a:solidFill>
                <a:prstClr val="black"/>
              </a:solidFill>
              <a:latin typeface="Calibri"/>
            </a:endParaRPr>
          </a:p>
          <a:p>
            <a:pPr defTabSz="914377">
              <a:defRPr/>
            </a:pPr>
            <a:r>
              <a:rPr lang="en-US" sz="1000" b="1" dirty="0">
                <a:solidFill>
                  <a:prstClr val="black"/>
                </a:solidFill>
                <a:latin typeface="Calibri"/>
              </a:rPr>
              <a:t>16,59%</a:t>
            </a:r>
            <a:endParaRPr lang="en-ID" sz="1000" b="1" dirty="0">
              <a:solidFill>
                <a:prstClr val="black"/>
              </a:solidFill>
              <a:latin typeface="Calibri"/>
            </a:endParaRPr>
          </a:p>
        </p:txBody>
      </p:sp>
      <p:sp>
        <p:nvSpPr>
          <p:cNvPr id="70" name="TextBox 69">
            <a:extLst>
              <a:ext uri="{FF2B5EF4-FFF2-40B4-BE49-F238E27FC236}">
                <a16:creationId xmlns:a16="http://schemas.microsoft.com/office/drawing/2014/main" id="{5060C3C3-3DD5-4179-80A7-E52931085983}"/>
              </a:ext>
            </a:extLst>
          </p:cNvPr>
          <p:cNvSpPr txBox="1"/>
          <p:nvPr/>
        </p:nvSpPr>
        <p:spPr>
          <a:xfrm>
            <a:off x="8749251" y="996892"/>
            <a:ext cx="586692" cy="400110"/>
          </a:xfrm>
          <a:prstGeom prst="rect">
            <a:avLst/>
          </a:prstGeom>
          <a:noFill/>
        </p:spPr>
        <p:txBody>
          <a:bodyPr wrap="square" rtlCol="0">
            <a:spAutoFit/>
          </a:bodyPr>
          <a:lstStyle/>
          <a:p>
            <a:pPr defTabSz="914377">
              <a:defRPr/>
            </a:pPr>
            <a:r>
              <a:rPr lang="en-US" sz="1000" b="1" dirty="0" err="1">
                <a:solidFill>
                  <a:prstClr val="black"/>
                </a:solidFill>
                <a:latin typeface="Calibri"/>
              </a:rPr>
              <a:t>Gol.IV</a:t>
            </a:r>
            <a:endParaRPr lang="en-US" sz="1000" b="1" dirty="0">
              <a:solidFill>
                <a:prstClr val="black"/>
              </a:solidFill>
              <a:latin typeface="Calibri"/>
            </a:endParaRPr>
          </a:p>
          <a:p>
            <a:pPr defTabSz="914377">
              <a:defRPr/>
            </a:pPr>
            <a:r>
              <a:rPr lang="en-US" sz="1000" b="1" dirty="0">
                <a:solidFill>
                  <a:prstClr val="black"/>
                </a:solidFill>
                <a:latin typeface="Calibri"/>
              </a:rPr>
              <a:t>13,86%</a:t>
            </a:r>
            <a:endParaRPr lang="en-ID" sz="1000" b="1" dirty="0">
              <a:solidFill>
                <a:prstClr val="black"/>
              </a:solidFill>
              <a:latin typeface="Calibri"/>
            </a:endParaRPr>
          </a:p>
        </p:txBody>
      </p:sp>
      <p:sp>
        <p:nvSpPr>
          <p:cNvPr id="71" name="TextBox 70">
            <a:extLst>
              <a:ext uri="{FF2B5EF4-FFF2-40B4-BE49-F238E27FC236}">
                <a16:creationId xmlns:a16="http://schemas.microsoft.com/office/drawing/2014/main" id="{7A222635-F8AD-489D-B873-7E1537618EC0}"/>
              </a:ext>
            </a:extLst>
          </p:cNvPr>
          <p:cNvSpPr txBox="1"/>
          <p:nvPr/>
        </p:nvSpPr>
        <p:spPr>
          <a:xfrm>
            <a:off x="7161250" y="1047691"/>
            <a:ext cx="611151" cy="400110"/>
          </a:xfrm>
          <a:prstGeom prst="rect">
            <a:avLst/>
          </a:prstGeom>
          <a:noFill/>
        </p:spPr>
        <p:txBody>
          <a:bodyPr wrap="square" rtlCol="0">
            <a:spAutoFit/>
          </a:bodyPr>
          <a:lstStyle/>
          <a:p>
            <a:pPr defTabSz="914377">
              <a:defRPr/>
            </a:pPr>
            <a:r>
              <a:rPr lang="en-US" sz="1000" b="1" dirty="0" err="1">
                <a:solidFill>
                  <a:prstClr val="black"/>
                </a:solidFill>
                <a:latin typeface="Calibri"/>
              </a:rPr>
              <a:t>Gol.III</a:t>
            </a:r>
            <a:endParaRPr lang="en-US" sz="1000" b="1" dirty="0">
              <a:solidFill>
                <a:prstClr val="black"/>
              </a:solidFill>
              <a:latin typeface="Calibri"/>
            </a:endParaRPr>
          </a:p>
          <a:p>
            <a:pPr defTabSz="914377">
              <a:defRPr/>
            </a:pPr>
            <a:r>
              <a:rPr lang="en-US" sz="1000" b="1" dirty="0">
                <a:solidFill>
                  <a:prstClr val="black"/>
                </a:solidFill>
                <a:latin typeface="Calibri"/>
              </a:rPr>
              <a:t>67.83%</a:t>
            </a:r>
            <a:endParaRPr lang="en-ID" sz="1000" b="1" dirty="0">
              <a:solidFill>
                <a:prstClr val="black"/>
              </a:solidFill>
              <a:latin typeface="Calibri"/>
            </a:endParaRPr>
          </a:p>
        </p:txBody>
      </p:sp>
      <p:cxnSp>
        <p:nvCxnSpPr>
          <p:cNvPr id="77" name="Straight Connector 76">
            <a:extLst>
              <a:ext uri="{FF2B5EF4-FFF2-40B4-BE49-F238E27FC236}">
                <a16:creationId xmlns:a16="http://schemas.microsoft.com/office/drawing/2014/main" id="{9249AB95-0BE9-4AE5-A82B-611A11AA7225}"/>
              </a:ext>
            </a:extLst>
          </p:cNvPr>
          <p:cNvCxnSpPr>
            <a:cxnSpLocks/>
          </p:cNvCxnSpPr>
          <p:nvPr/>
        </p:nvCxnSpPr>
        <p:spPr>
          <a:xfrm>
            <a:off x="1676400" y="3773926"/>
            <a:ext cx="864472" cy="2644775"/>
          </a:xfrm>
          <a:prstGeom prst="line">
            <a:avLst/>
          </a:prstGeom>
          <a:noFill/>
          <a:ln w="9525" cap="flat" cmpd="sng" algn="ctr">
            <a:solidFill>
              <a:sysClr val="windowText" lastClr="000000"/>
            </a:solidFill>
            <a:prstDash val="dash"/>
          </a:ln>
          <a:effectLst/>
        </p:spPr>
      </p:cxnSp>
      <p:cxnSp>
        <p:nvCxnSpPr>
          <p:cNvPr id="78" name="Straight Connector 77">
            <a:extLst>
              <a:ext uri="{FF2B5EF4-FFF2-40B4-BE49-F238E27FC236}">
                <a16:creationId xmlns:a16="http://schemas.microsoft.com/office/drawing/2014/main" id="{8A5E2590-A0EB-4626-9C66-E84FDE02A440}"/>
              </a:ext>
            </a:extLst>
          </p:cNvPr>
          <p:cNvCxnSpPr>
            <a:cxnSpLocks/>
          </p:cNvCxnSpPr>
          <p:nvPr/>
        </p:nvCxnSpPr>
        <p:spPr>
          <a:xfrm flipV="1">
            <a:off x="7297658" y="5903264"/>
            <a:ext cx="537484" cy="537232"/>
          </a:xfrm>
          <a:prstGeom prst="line">
            <a:avLst/>
          </a:prstGeom>
          <a:noFill/>
          <a:ln w="9525" cap="flat" cmpd="sng" algn="ctr">
            <a:solidFill>
              <a:sysClr val="windowText" lastClr="000000"/>
            </a:solidFill>
            <a:prstDash val="dash"/>
            <a:tailEnd type="oval"/>
          </a:ln>
          <a:effectLst/>
        </p:spPr>
      </p:cxnSp>
      <p:sp>
        <p:nvSpPr>
          <p:cNvPr id="73" name="Rectangle 72">
            <a:extLst>
              <a:ext uri="{FF2B5EF4-FFF2-40B4-BE49-F238E27FC236}">
                <a16:creationId xmlns:a16="http://schemas.microsoft.com/office/drawing/2014/main" id="{A3433911-90D3-4506-95E6-76CD93281AAF}"/>
              </a:ext>
            </a:extLst>
          </p:cNvPr>
          <p:cNvSpPr/>
          <p:nvPr/>
        </p:nvSpPr>
        <p:spPr>
          <a:xfrm>
            <a:off x="8945203" y="4572000"/>
            <a:ext cx="3077525" cy="2016964"/>
          </a:xfrm>
          <a:prstGeom prst="rect">
            <a:avLst/>
          </a:prstGeom>
        </p:spPr>
        <p:txBody>
          <a:bodyPr wrap="square" lIns="68580" tIns="34291" rIns="68580" bIns="34291">
            <a:spAutoFit/>
          </a:bodyPr>
          <a:lstStyle/>
          <a:p>
            <a:pPr marL="214308" indent="-214308" defTabSz="914377">
              <a:lnSpc>
                <a:spcPct val="150000"/>
              </a:lnSpc>
              <a:buFont typeface="Wingdings" panose="05000000000000000000" pitchFamily="2" charset="2"/>
              <a:buChar char="q"/>
              <a:defRPr/>
            </a:pPr>
            <a:r>
              <a:rPr lang="en-US" sz="1200" dirty="0" err="1">
                <a:solidFill>
                  <a:srgbClr val="C00000"/>
                </a:solidFill>
                <a:latin typeface="Montserrat Bold" panose="00000800000000000000" pitchFamily="2" charset="0"/>
                <a:ea typeface="Adobe Fan Heiti Std B" panose="020B0700000000000000" pitchFamily="34" charset="-128"/>
              </a:rPr>
              <a:t>Arsiparis</a:t>
            </a:r>
            <a:r>
              <a:rPr lang="en-US" sz="1200" dirty="0">
                <a:solidFill>
                  <a:srgbClr val="C00000"/>
                </a:solidFill>
                <a:latin typeface="Montserrat Bold" panose="00000800000000000000" pitchFamily="2" charset="0"/>
                <a:ea typeface="Adobe Fan Heiti Std B" panose="020B0700000000000000" pitchFamily="34" charset="-128"/>
              </a:rPr>
              <a:t> Ahli Utama </a:t>
            </a:r>
            <a:r>
              <a:rPr lang="en-US" sz="1200" b="1" dirty="0">
                <a:solidFill>
                  <a:srgbClr val="C00000"/>
                </a:solidFill>
                <a:latin typeface="Montserrat Bold" panose="00000800000000000000" pitchFamily="2" charset="0"/>
                <a:ea typeface="Adobe Fan Heiti Std B" panose="020B0700000000000000" pitchFamily="34" charset="-128"/>
              </a:rPr>
              <a:t>21</a:t>
            </a:r>
            <a:endParaRPr lang="id-ID" sz="1200" b="1" dirty="0">
              <a:solidFill>
                <a:srgbClr val="C00000"/>
              </a:solidFill>
              <a:latin typeface="Montserrat Bold" panose="00000800000000000000" pitchFamily="2" charset="0"/>
              <a:ea typeface="Adobe Fan Heiti Std B" panose="020B0700000000000000" pitchFamily="34" charset="-128"/>
            </a:endParaRPr>
          </a:p>
          <a:p>
            <a:pPr marL="214308" indent="-214308" defTabSz="914377">
              <a:lnSpc>
                <a:spcPct val="150000"/>
              </a:lnSpc>
              <a:buFont typeface="Wingdings" panose="05000000000000000000" pitchFamily="2" charset="2"/>
              <a:buChar char="q"/>
              <a:defRPr/>
            </a:pP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Arsiparis</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Ahli Madya 979</a:t>
            </a:r>
          </a:p>
          <a:p>
            <a:pPr marL="214308" indent="-214308" defTabSz="914377">
              <a:lnSpc>
                <a:spcPct val="150000"/>
              </a:lnSpc>
              <a:buFont typeface="Wingdings" panose="05000000000000000000" pitchFamily="2" charset="2"/>
              <a:buChar char="q"/>
              <a:defRPr/>
            </a:pP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Arsiparis</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Ahli Muda 3535</a:t>
            </a:r>
          </a:p>
          <a:p>
            <a:pPr marL="214308" indent="-214308" defTabSz="914377">
              <a:lnSpc>
                <a:spcPct val="150000"/>
              </a:lnSpc>
              <a:buFont typeface="Wingdings" panose="05000000000000000000" pitchFamily="2" charset="2"/>
              <a:buChar char="q"/>
              <a:defRPr/>
            </a:pP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Arsiparis</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Ahli </a:t>
            </a: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Pertama</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a:t>
            </a:r>
            <a:r>
              <a:rPr lang="en-US" sz="1051" b="1" dirty="0">
                <a:solidFill>
                  <a:schemeClr val="tx1">
                    <a:lumMod val="75000"/>
                    <a:lumOff val="25000"/>
                  </a:schemeClr>
                </a:solidFill>
                <a:latin typeface="Montserrat Bold" panose="00000800000000000000" pitchFamily="2" charset="0"/>
                <a:ea typeface="Adobe Fan Heiti Std B" panose="020B0700000000000000" pitchFamily="34" charset="-128"/>
              </a:rPr>
              <a:t>2085</a:t>
            </a:r>
            <a:endParaRPr lang="id-ID" sz="1051" b="1" dirty="0">
              <a:solidFill>
                <a:schemeClr val="tx1">
                  <a:lumMod val="75000"/>
                  <a:lumOff val="25000"/>
                </a:schemeClr>
              </a:solidFill>
              <a:latin typeface="Montserrat Bold" panose="00000800000000000000" pitchFamily="2" charset="0"/>
              <a:ea typeface="Adobe Fan Heiti Std B" panose="020B0700000000000000" pitchFamily="34" charset="-128"/>
            </a:endParaRPr>
          </a:p>
          <a:p>
            <a:pPr marL="214308" indent="-214308" defTabSz="914377">
              <a:lnSpc>
                <a:spcPct val="150000"/>
              </a:lnSpc>
              <a:buFont typeface="Wingdings" panose="05000000000000000000" pitchFamily="2" charset="2"/>
              <a:buChar char="q"/>
              <a:defRPr/>
            </a:pP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Arsiparis</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a:t>
            </a: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Penyelia</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647</a:t>
            </a:r>
            <a:endParaRPr lang="en-US" sz="1051" b="1" dirty="0">
              <a:solidFill>
                <a:schemeClr val="tx1">
                  <a:lumMod val="75000"/>
                  <a:lumOff val="25000"/>
                </a:schemeClr>
              </a:solidFill>
              <a:latin typeface="Montserrat Bold" panose="00000800000000000000" pitchFamily="2" charset="0"/>
              <a:ea typeface="Adobe Fan Heiti Std B" panose="020B0700000000000000" pitchFamily="34" charset="-128"/>
            </a:endParaRPr>
          </a:p>
          <a:p>
            <a:pPr marL="214308" indent="-214308" defTabSz="914377">
              <a:lnSpc>
                <a:spcPct val="150000"/>
              </a:lnSpc>
              <a:buFont typeface="Wingdings" panose="05000000000000000000" pitchFamily="2" charset="2"/>
              <a:buChar char="q"/>
              <a:defRPr/>
            </a:pP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Arsiparis</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a:t>
            </a: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Mahir</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1106</a:t>
            </a:r>
            <a:endParaRPr lang="en-US" sz="1051" b="1" dirty="0">
              <a:solidFill>
                <a:schemeClr val="tx1">
                  <a:lumMod val="75000"/>
                  <a:lumOff val="25000"/>
                </a:schemeClr>
              </a:solidFill>
              <a:latin typeface="Montserrat Bold" panose="00000800000000000000" pitchFamily="2" charset="0"/>
              <a:ea typeface="Adobe Fan Heiti Std B" panose="020B0700000000000000" pitchFamily="34" charset="-128"/>
            </a:endParaRPr>
          </a:p>
          <a:p>
            <a:pPr marL="214308" indent="-214308" defTabSz="914377">
              <a:lnSpc>
                <a:spcPct val="150000"/>
              </a:lnSpc>
              <a:buFont typeface="Wingdings" panose="05000000000000000000" pitchFamily="2" charset="2"/>
              <a:buChar char="q"/>
              <a:defRPr/>
            </a:pP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Arsiparis</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a:t>
            </a: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Terampil</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1657</a:t>
            </a:r>
          </a:p>
          <a:p>
            <a:pPr marL="214308" indent="-214308" defTabSz="914377">
              <a:lnSpc>
                <a:spcPct val="150000"/>
              </a:lnSpc>
              <a:buFont typeface="Wingdings" panose="05000000000000000000" pitchFamily="2" charset="2"/>
              <a:buChar char="q"/>
              <a:defRPr/>
            </a:pPr>
            <a:r>
              <a:rPr lang="en-US" sz="1051" dirty="0" err="1">
                <a:solidFill>
                  <a:schemeClr val="tx1">
                    <a:lumMod val="75000"/>
                    <a:lumOff val="25000"/>
                  </a:schemeClr>
                </a:solidFill>
                <a:latin typeface="Montserrat Bold" panose="00000800000000000000" pitchFamily="2" charset="0"/>
                <a:ea typeface="Adobe Fan Heiti Std B" panose="020B0700000000000000" pitchFamily="34" charset="-128"/>
              </a:rPr>
              <a:t>Arsiparis</a:t>
            </a:r>
            <a:r>
              <a:rPr lang="en-US" sz="1051" dirty="0">
                <a:solidFill>
                  <a:schemeClr val="tx1">
                    <a:lumMod val="75000"/>
                    <a:lumOff val="25000"/>
                  </a:schemeClr>
                </a:solidFill>
                <a:latin typeface="Montserrat Bold" panose="00000800000000000000" pitchFamily="2" charset="0"/>
                <a:ea typeface="Adobe Fan Heiti Std B" panose="020B0700000000000000" pitchFamily="34" charset="-128"/>
              </a:rPr>
              <a:t> P3K (Prov. DKI Jakarta)  5</a:t>
            </a:r>
          </a:p>
        </p:txBody>
      </p:sp>
      <p:cxnSp>
        <p:nvCxnSpPr>
          <p:cNvPr id="75" name="Straight Connector 74">
            <a:extLst>
              <a:ext uri="{FF2B5EF4-FFF2-40B4-BE49-F238E27FC236}">
                <a16:creationId xmlns:a16="http://schemas.microsoft.com/office/drawing/2014/main" id="{84C06E1A-626A-4CC5-99FD-92CEF8563A70}"/>
              </a:ext>
            </a:extLst>
          </p:cNvPr>
          <p:cNvCxnSpPr>
            <a:cxnSpLocks/>
          </p:cNvCxnSpPr>
          <p:nvPr/>
        </p:nvCxnSpPr>
        <p:spPr>
          <a:xfrm flipV="1">
            <a:off x="3324295" y="5356241"/>
            <a:ext cx="2383519" cy="28179"/>
          </a:xfrm>
          <a:prstGeom prst="line">
            <a:avLst/>
          </a:prstGeom>
          <a:noFill/>
          <a:ln w="9525" cap="flat" cmpd="sng" algn="ctr">
            <a:solidFill>
              <a:sysClr val="windowText" lastClr="000000"/>
            </a:solidFill>
            <a:prstDash val="dash"/>
          </a:ln>
          <a:effectLst/>
        </p:spPr>
      </p:cxnSp>
      <p:cxnSp>
        <p:nvCxnSpPr>
          <p:cNvPr id="79" name="Straight Connector 78">
            <a:extLst>
              <a:ext uri="{FF2B5EF4-FFF2-40B4-BE49-F238E27FC236}">
                <a16:creationId xmlns:a16="http://schemas.microsoft.com/office/drawing/2014/main" id="{59394C28-45A9-493B-922E-8DA08B934AA4}"/>
              </a:ext>
            </a:extLst>
          </p:cNvPr>
          <p:cNvCxnSpPr>
            <a:cxnSpLocks/>
          </p:cNvCxnSpPr>
          <p:nvPr/>
        </p:nvCxnSpPr>
        <p:spPr>
          <a:xfrm>
            <a:off x="2602103" y="6416774"/>
            <a:ext cx="4645365" cy="17895"/>
          </a:xfrm>
          <a:prstGeom prst="line">
            <a:avLst/>
          </a:prstGeom>
          <a:noFill/>
          <a:ln w="9525" cap="flat" cmpd="sng" algn="ctr">
            <a:solidFill>
              <a:sysClr val="windowText" lastClr="000000"/>
            </a:solidFill>
            <a:prstDash val="dash"/>
          </a:ln>
          <a:effectLst/>
        </p:spPr>
      </p:cxnSp>
      <p:sp>
        <p:nvSpPr>
          <p:cNvPr id="80" name="TextBox 79">
            <a:extLst>
              <a:ext uri="{FF2B5EF4-FFF2-40B4-BE49-F238E27FC236}">
                <a16:creationId xmlns:a16="http://schemas.microsoft.com/office/drawing/2014/main" id="{B8CFDD57-4AA1-4283-B37C-EF00DC6F3FAE}"/>
              </a:ext>
            </a:extLst>
          </p:cNvPr>
          <p:cNvSpPr txBox="1"/>
          <p:nvPr/>
        </p:nvSpPr>
        <p:spPr>
          <a:xfrm>
            <a:off x="7919533" y="5550431"/>
            <a:ext cx="1198563" cy="492443"/>
          </a:xfrm>
          <a:prstGeom prst="rect">
            <a:avLst/>
          </a:prstGeom>
          <a:noFill/>
        </p:spPr>
        <p:txBody>
          <a:bodyPr>
            <a:spAutoFit/>
          </a:bodyPr>
          <a:lstStyle/>
          <a:p>
            <a:pPr defTabSz="914377">
              <a:defRPr/>
            </a:pPr>
            <a:r>
              <a:rPr lang="id-ID" sz="1100" b="1" dirty="0">
                <a:solidFill>
                  <a:prstClr val="black"/>
                </a:solidFill>
                <a:latin typeface="Arial" charset="0"/>
                <a:cs typeface="Arial" charset="0"/>
              </a:rPr>
              <a:t>Berdasarkan</a:t>
            </a:r>
            <a:r>
              <a:rPr lang="id-ID" sz="1200" b="1" dirty="0">
                <a:solidFill>
                  <a:prstClr val="black"/>
                </a:solidFill>
                <a:latin typeface="Arial" charset="0"/>
                <a:cs typeface="Arial" charset="0"/>
              </a:rPr>
              <a:t> </a:t>
            </a:r>
            <a:r>
              <a:rPr lang="en-US" sz="1400" b="1" dirty="0" err="1">
                <a:solidFill>
                  <a:srgbClr val="8064A2"/>
                </a:solidFill>
                <a:latin typeface="Arial" charset="0"/>
                <a:cs typeface="Arial" charset="0"/>
              </a:rPr>
              <a:t>Jabatan</a:t>
            </a:r>
            <a:endParaRPr lang="id-ID" b="1" dirty="0">
              <a:solidFill>
                <a:srgbClr val="8064A2"/>
              </a:solidFill>
              <a:latin typeface="Arial" charset="0"/>
              <a:cs typeface="Arial" charset="0"/>
            </a:endParaRPr>
          </a:p>
        </p:txBody>
      </p:sp>
      <p:grpSp>
        <p:nvGrpSpPr>
          <p:cNvPr id="74" name="Group 73">
            <a:extLst>
              <a:ext uri="{FF2B5EF4-FFF2-40B4-BE49-F238E27FC236}">
                <a16:creationId xmlns:a16="http://schemas.microsoft.com/office/drawing/2014/main" id="{579D7F29-3E4E-4D4B-A184-B819034C7CC0}"/>
              </a:ext>
            </a:extLst>
          </p:cNvPr>
          <p:cNvGrpSpPr>
            <a:grpSpLocks noChangeAspect="1"/>
          </p:cNvGrpSpPr>
          <p:nvPr/>
        </p:nvGrpSpPr>
        <p:grpSpPr bwMode="auto">
          <a:xfrm>
            <a:off x="7551982" y="1201741"/>
            <a:ext cx="2004721" cy="1236659"/>
            <a:chOff x="1900" y="514"/>
            <a:chExt cx="3878" cy="3296"/>
          </a:xfrm>
        </p:grpSpPr>
        <p:sp>
          <p:nvSpPr>
            <p:cNvPr id="76" name="Freeform 5">
              <a:extLst>
                <a:ext uri="{FF2B5EF4-FFF2-40B4-BE49-F238E27FC236}">
                  <a16:creationId xmlns:a16="http://schemas.microsoft.com/office/drawing/2014/main" id="{20289812-6D47-4761-AFEB-2B46A827DA90}"/>
                </a:ext>
              </a:extLst>
            </p:cNvPr>
            <p:cNvSpPr>
              <a:spLocks/>
            </p:cNvSpPr>
            <p:nvPr/>
          </p:nvSpPr>
          <p:spPr bwMode="auto">
            <a:xfrm>
              <a:off x="4339" y="1007"/>
              <a:ext cx="736" cy="1456"/>
            </a:xfrm>
            <a:custGeom>
              <a:avLst/>
              <a:gdLst>
                <a:gd name="T0" fmla="*/ 311 w 311"/>
                <a:gd name="T1" fmla="*/ 615 h 615"/>
                <a:gd name="T2" fmla="*/ 311 w 311"/>
                <a:gd name="T3" fmla="*/ 28 h 615"/>
                <a:gd name="T4" fmla="*/ 0 w 311"/>
                <a:gd name="T5" fmla="*/ 0 h 615"/>
                <a:gd name="T6" fmla="*/ 0 w 311"/>
                <a:gd name="T7" fmla="*/ 564 h 615"/>
                <a:gd name="T8" fmla="*/ 311 w 311"/>
                <a:gd name="T9" fmla="*/ 615 h 615"/>
              </a:gdLst>
              <a:ahLst/>
              <a:cxnLst>
                <a:cxn ang="0">
                  <a:pos x="T0" y="T1"/>
                </a:cxn>
                <a:cxn ang="0">
                  <a:pos x="T2" y="T3"/>
                </a:cxn>
                <a:cxn ang="0">
                  <a:pos x="T4" y="T5"/>
                </a:cxn>
                <a:cxn ang="0">
                  <a:pos x="T6" y="T7"/>
                </a:cxn>
                <a:cxn ang="0">
                  <a:pos x="T8" y="T9"/>
                </a:cxn>
              </a:cxnLst>
              <a:rect l="0" t="0" r="r" b="b"/>
              <a:pathLst>
                <a:path w="311" h="615">
                  <a:moveTo>
                    <a:pt x="311" y="615"/>
                  </a:moveTo>
                  <a:cubicBezTo>
                    <a:pt x="311" y="28"/>
                    <a:pt x="311" y="28"/>
                    <a:pt x="311" y="28"/>
                  </a:cubicBezTo>
                  <a:cubicBezTo>
                    <a:pt x="215" y="10"/>
                    <a:pt x="110" y="0"/>
                    <a:pt x="0" y="0"/>
                  </a:cubicBezTo>
                  <a:cubicBezTo>
                    <a:pt x="0" y="564"/>
                    <a:pt x="0" y="564"/>
                    <a:pt x="0" y="564"/>
                  </a:cubicBezTo>
                  <a:cubicBezTo>
                    <a:pt x="118" y="564"/>
                    <a:pt x="227" y="583"/>
                    <a:pt x="311" y="615"/>
                  </a:cubicBezTo>
                  <a:close/>
                </a:path>
              </a:pathLst>
            </a:custGeom>
            <a:solidFill>
              <a:srgbClr val="8064A2">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1" name="Freeform 6">
              <a:extLst>
                <a:ext uri="{FF2B5EF4-FFF2-40B4-BE49-F238E27FC236}">
                  <a16:creationId xmlns:a16="http://schemas.microsoft.com/office/drawing/2014/main" id="{AA6EB93C-5EFE-4B3A-BB60-CA2E7ED58551}"/>
                </a:ext>
              </a:extLst>
            </p:cNvPr>
            <p:cNvSpPr>
              <a:spLocks/>
            </p:cNvSpPr>
            <p:nvPr/>
          </p:nvSpPr>
          <p:spPr bwMode="auto">
            <a:xfrm>
              <a:off x="4458" y="2020"/>
              <a:ext cx="1320" cy="1745"/>
            </a:xfrm>
            <a:custGeom>
              <a:avLst/>
              <a:gdLst>
                <a:gd name="T0" fmla="*/ 550 w 558"/>
                <a:gd name="T1" fmla="*/ 164 h 737"/>
                <a:gd name="T2" fmla="*/ 550 w 558"/>
                <a:gd name="T3" fmla="*/ 199 h 737"/>
                <a:gd name="T4" fmla="*/ 263 w 558"/>
                <a:gd name="T5" fmla="*/ 107 h 737"/>
                <a:gd name="T6" fmla="*/ 49 w 558"/>
                <a:gd name="T7" fmla="*/ 0 h 737"/>
                <a:gd name="T8" fmla="*/ 49 w 558"/>
                <a:gd name="T9" fmla="*/ 221 h 737"/>
                <a:gd name="T10" fmla="*/ 51 w 558"/>
                <a:gd name="T11" fmla="*/ 221 h 737"/>
                <a:gd name="T12" fmla="*/ 226 w 558"/>
                <a:gd name="T13" fmla="*/ 389 h 737"/>
                <a:gd name="T14" fmla="*/ 0 w 558"/>
                <a:gd name="T15" fmla="*/ 511 h 737"/>
                <a:gd name="T16" fmla="*/ 0 w 558"/>
                <a:gd name="T17" fmla="*/ 737 h 737"/>
                <a:gd name="T18" fmla="*/ 558 w 558"/>
                <a:gd name="T19" fmla="*/ 389 h 737"/>
                <a:gd name="T20" fmla="*/ 558 w 558"/>
                <a:gd name="T21" fmla="*/ 164 h 737"/>
                <a:gd name="T22" fmla="*/ 550 w 558"/>
                <a:gd name="T23" fmla="*/ 16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8" h="737">
                  <a:moveTo>
                    <a:pt x="550" y="164"/>
                  </a:moveTo>
                  <a:cubicBezTo>
                    <a:pt x="550" y="199"/>
                    <a:pt x="550" y="199"/>
                    <a:pt x="550" y="199"/>
                  </a:cubicBezTo>
                  <a:cubicBezTo>
                    <a:pt x="522" y="106"/>
                    <a:pt x="416" y="164"/>
                    <a:pt x="263" y="107"/>
                  </a:cubicBezTo>
                  <a:cubicBezTo>
                    <a:pt x="199" y="83"/>
                    <a:pt x="127" y="15"/>
                    <a:pt x="49" y="0"/>
                  </a:cubicBezTo>
                  <a:cubicBezTo>
                    <a:pt x="49" y="221"/>
                    <a:pt x="49" y="221"/>
                    <a:pt x="49" y="221"/>
                  </a:cubicBezTo>
                  <a:cubicBezTo>
                    <a:pt x="50" y="221"/>
                    <a:pt x="50" y="221"/>
                    <a:pt x="51" y="221"/>
                  </a:cubicBezTo>
                  <a:cubicBezTo>
                    <a:pt x="158" y="261"/>
                    <a:pt x="226" y="322"/>
                    <a:pt x="226" y="389"/>
                  </a:cubicBezTo>
                  <a:cubicBezTo>
                    <a:pt x="226" y="466"/>
                    <a:pt x="136" y="472"/>
                    <a:pt x="0" y="511"/>
                  </a:cubicBezTo>
                  <a:cubicBezTo>
                    <a:pt x="0" y="737"/>
                    <a:pt x="0" y="737"/>
                    <a:pt x="0" y="737"/>
                  </a:cubicBezTo>
                  <a:cubicBezTo>
                    <a:pt x="324" y="688"/>
                    <a:pt x="558" y="551"/>
                    <a:pt x="558" y="389"/>
                  </a:cubicBezTo>
                  <a:cubicBezTo>
                    <a:pt x="558" y="164"/>
                    <a:pt x="558" y="164"/>
                    <a:pt x="558" y="164"/>
                  </a:cubicBezTo>
                  <a:lnTo>
                    <a:pt x="550" y="164"/>
                  </a:lnTo>
                  <a:close/>
                </a:path>
              </a:pathLst>
            </a:custGeom>
            <a:solidFill>
              <a:srgbClr val="4BAC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2" name="Freeform 7">
              <a:extLst>
                <a:ext uri="{FF2B5EF4-FFF2-40B4-BE49-F238E27FC236}">
                  <a16:creationId xmlns:a16="http://schemas.microsoft.com/office/drawing/2014/main" id="{2050BB4B-3128-444D-B815-6DAEBF367E09}"/>
                </a:ext>
              </a:extLst>
            </p:cNvPr>
            <p:cNvSpPr>
              <a:spLocks/>
            </p:cNvSpPr>
            <p:nvPr/>
          </p:nvSpPr>
          <p:spPr bwMode="auto">
            <a:xfrm>
              <a:off x="4207" y="2906"/>
              <a:ext cx="251" cy="859"/>
            </a:xfrm>
            <a:custGeom>
              <a:avLst/>
              <a:gdLst>
                <a:gd name="T0" fmla="*/ 0 w 251"/>
                <a:gd name="T1" fmla="*/ 0 h 859"/>
                <a:gd name="T2" fmla="*/ 0 w 251"/>
                <a:gd name="T3" fmla="*/ 495 h 859"/>
                <a:gd name="T4" fmla="*/ 251 w 251"/>
                <a:gd name="T5" fmla="*/ 859 h 859"/>
                <a:gd name="T6" fmla="*/ 251 w 251"/>
                <a:gd name="T7" fmla="*/ 334 h 859"/>
                <a:gd name="T8" fmla="*/ 0 w 251"/>
                <a:gd name="T9" fmla="*/ 0 h 859"/>
              </a:gdLst>
              <a:ahLst/>
              <a:cxnLst>
                <a:cxn ang="0">
                  <a:pos x="T0" y="T1"/>
                </a:cxn>
                <a:cxn ang="0">
                  <a:pos x="T2" y="T3"/>
                </a:cxn>
                <a:cxn ang="0">
                  <a:pos x="T4" y="T5"/>
                </a:cxn>
                <a:cxn ang="0">
                  <a:pos x="T6" y="T7"/>
                </a:cxn>
                <a:cxn ang="0">
                  <a:pos x="T8" y="T9"/>
                </a:cxn>
              </a:cxnLst>
              <a:rect l="0" t="0" r="r" b="b"/>
              <a:pathLst>
                <a:path w="251" h="859">
                  <a:moveTo>
                    <a:pt x="0" y="0"/>
                  </a:moveTo>
                  <a:lnTo>
                    <a:pt x="0" y="495"/>
                  </a:lnTo>
                  <a:lnTo>
                    <a:pt x="251" y="859"/>
                  </a:lnTo>
                  <a:lnTo>
                    <a:pt x="251" y="334"/>
                  </a:lnTo>
                  <a:lnTo>
                    <a:pt x="0" y="0"/>
                  </a:lnTo>
                  <a:close/>
                </a:path>
              </a:pathLst>
            </a:custGeom>
            <a:solidFill>
              <a:srgbClr val="4BAC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3" name="Freeform 8">
              <a:extLst>
                <a:ext uri="{FF2B5EF4-FFF2-40B4-BE49-F238E27FC236}">
                  <a16:creationId xmlns:a16="http://schemas.microsoft.com/office/drawing/2014/main" id="{9B5784BB-7C49-42FE-9875-DE6D7B1F5FAE}"/>
                </a:ext>
              </a:extLst>
            </p:cNvPr>
            <p:cNvSpPr>
              <a:spLocks/>
            </p:cNvSpPr>
            <p:nvPr/>
          </p:nvSpPr>
          <p:spPr bwMode="auto">
            <a:xfrm>
              <a:off x="2167" y="623"/>
              <a:ext cx="1671" cy="2328"/>
            </a:xfrm>
            <a:custGeom>
              <a:avLst/>
              <a:gdLst>
                <a:gd name="T0" fmla="*/ 706 w 706"/>
                <a:gd name="T1" fmla="*/ 760 h 983"/>
                <a:gd name="T2" fmla="*/ 706 w 706"/>
                <a:gd name="T3" fmla="*/ 0 h 983"/>
                <a:gd name="T4" fmla="*/ 0 w 706"/>
                <a:gd name="T5" fmla="*/ 180 h 983"/>
                <a:gd name="T6" fmla="*/ 0 w 706"/>
                <a:gd name="T7" fmla="*/ 983 h 983"/>
                <a:gd name="T8" fmla="*/ 219 w 706"/>
                <a:gd name="T9" fmla="*/ 983 h 983"/>
                <a:gd name="T10" fmla="*/ 218 w 706"/>
                <a:gd name="T11" fmla="*/ 979 h 983"/>
                <a:gd name="T12" fmla="*/ 706 w 706"/>
                <a:gd name="T13" fmla="*/ 760 h 983"/>
              </a:gdLst>
              <a:ahLst/>
              <a:cxnLst>
                <a:cxn ang="0">
                  <a:pos x="T0" y="T1"/>
                </a:cxn>
                <a:cxn ang="0">
                  <a:pos x="T2" y="T3"/>
                </a:cxn>
                <a:cxn ang="0">
                  <a:pos x="T4" y="T5"/>
                </a:cxn>
                <a:cxn ang="0">
                  <a:pos x="T6" y="T7"/>
                </a:cxn>
                <a:cxn ang="0">
                  <a:pos x="T8" y="T9"/>
                </a:cxn>
                <a:cxn ang="0">
                  <a:pos x="T10" y="T11"/>
                </a:cxn>
                <a:cxn ang="0">
                  <a:pos x="T12" y="T13"/>
                </a:cxn>
              </a:cxnLst>
              <a:rect l="0" t="0" r="r" b="b"/>
              <a:pathLst>
                <a:path w="706" h="983">
                  <a:moveTo>
                    <a:pt x="706" y="760"/>
                  </a:moveTo>
                  <a:cubicBezTo>
                    <a:pt x="706" y="0"/>
                    <a:pt x="706" y="0"/>
                    <a:pt x="706" y="0"/>
                  </a:cubicBezTo>
                  <a:cubicBezTo>
                    <a:pt x="405" y="0"/>
                    <a:pt x="143" y="72"/>
                    <a:pt x="0" y="180"/>
                  </a:cubicBezTo>
                  <a:cubicBezTo>
                    <a:pt x="0" y="983"/>
                    <a:pt x="0" y="983"/>
                    <a:pt x="0" y="983"/>
                  </a:cubicBezTo>
                  <a:cubicBezTo>
                    <a:pt x="219" y="983"/>
                    <a:pt x="219" y="983"/>
                    <a:pt x="219" y="983"/>
                  </a:cubicBezTo>
                  <a:cubicBezTo>
                    <a:pt x="219" y="982"/>
                    <a:pt x="218" y="980"/>
                    <a:pt x="218" y="979"/>
                  </a:cubicBezTo>
                  <a:cubicBezTo>
                    <a:pt x="218" y="858"/>
                    <a:pt x="437" y="760"/>
                    <a:pt x="706" y="760"/>
                  </a:cubicBezTo>
                  <a:close/>
                </a:path>
              </a:pathLst>
            </a:custGeom>
            <a:solidFill>
              <a:srgbClr val="C0504D">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4" name="Freeform 9">
              <a:extLst>
                <a:ext uri="{FF2B5EF4-FFF2-40B4-BE49-F238E27FC236}">
                  <a16:creationId xmlns:a16="http://schemas.microsoft.com/office/drawing/2014/main" id="{CF3BC543-CB8E-4AD8-8EF5-3F0E926E67B9}"/>
                </a:ext>
              </a:extLst>
            </p:cNvPr>
            <p:cNvSpPr>
              <a:spLocks/>
            </p:cNvSpPr>
            <p:nvPr/>
          </p:nvSpPr>
          <p:spPr bwMode="auto">
            <a:xfrm>
              <a:off x="2167" y="1646"/>
              <a:ext cx="677" cy="1736"/>
            </a:xfrm>
            <a:custGeom>
              <a:avLst/>
              <a:gdLst>
                <a:gd name="T0" fmla="*/ 677 w 677"/>
                <a:gd name="T1" fmla="*/ 0 h 1736"/>
                <a:gd name="T2" fmla="*/ 677 w 677"/>
                <a:gd name="T3" fmla="*/ 1409 h 1736"/>
                <a:gd name="T4" fmla="*/ 0 w 677"/>
                <a:gd name="T5" fmla="*/ 1736 h 1736"/>
                <a:gd name="T6" fmla="*/ 0 w 677"/>
                <a:gd name="T7" fmla="*/ 161 h 1736"/>
                <a:gd name="T8" fmla="*/ 677 w 677"/>
                <a:gd name="T9" fmla="*/ 0 h 1736"/>
              </a:gdLst>
              <a:ahLst/>
              <a:cxnLst>
                <a:cxn ang="0">
                  <a:pos x="T0" y="T1"/>
                </a:cxn>
                <a:cxn ang="0">
                  <a:pos x="T2" y="T3"/>
                </a:cxn>
                <a:cxn ang="0">
                  <a:pos x="T4" y="T5"/>
                </a:cxn>
                <a:cxn ang="0">
                  <a:pos x="T6" y="T7"/>
                </a:cxn>
                <a:cxn ang="0">
                  <a:pos x="T8" y="T9"/>
                </a:cxn>
              </a:cxnLst>
              <a:rect l="0" t="0" r="r" b="b"/>
              <a:pathLst>
                <a:path w="677" h="1736">
                  <a:moveTo>
                    <a:pt x="677" y="0"/>
                  </a:moveTo>
                  <a:lnTo>
                    <a:pt x="677" y="1409"/>
                  </a:lnTo>
                  <a:lnTo>
                    <a:pt x="0" y="1736"/>
                  </a:lnTo>
                  <a:lnTo>
                    <a:pt x="0" y="161"/>
                  </a:lnTo>
                  <a:lnTo>
                    <a:pt x="677" y="0"/>
                  </a:lnTo>
                  <a:close/>
                </a:path>
              </a:pathLst>
            </a:custGeom>
            <a:solidFill>
              <a:srgbClr val="C0504D">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5" name="Freeform 10">
              <a:extLst>
                <a:ext uri="{FF2B5EF4-FFF2-40B4-BE49-F238E27FC236}">
                  <a16:creationId xmlns:a16="http://schemas.microsoft.com/office/drawing/2014/main" id="{D25F30F7-33C9-4CC2-8781-5D91B80B8654}"/>
                </a:ext>
              </a:extLst>
            </p:cNvPr>
            <p:cNvSpPr>
              <a:spLocks/>
            </p:cNvSpPr>
            <p:nvPr/>
          </p:nvSpPr>
          <p:spPr bwMode="auto">
            <a:xfrm>
              <a:off x="2167" y="3043"/>
              <a:ext cx="2291" cy="767"/>
            </a:xfrm>
            <a:custGeom>
              <a:avLst/>
              <a:gdLst>
                <a:gd name="T0" fmla="*/ 862 w 968"/>
                <a:gd name="T1" fmla="*/ 164 h 324"/>
                <a:gd name="T2" fmla="*/ 706 w 968"/>
                <a:gd name="T3" fmla="*/ 175 h 324"/>
                <a:gd name="T4" fmla="*/ 695 w 968"/>
                <a:gd name="T5" fmla="*/ 175 h 324"/>
                <a:gd name="T6" fmla="*/ 687 w 968"/>
                <a:gd name="T7" fmla="*/ 175 h 324"/>
                <a:gd name="T8" fmla="*/ 286 w 968"/>
                <a:gd name="T9" fmla="*/ 68 h 324"/>
                <a:gd name="T10" fmla="*/ 219 w 968"/>
                <a:gd name="T11" fmla="*/ 0 h 324"/>
                <a:gd name="T12" fmla="*/ 0 w 968"/>
                <a:gd name="T13" fmla="*/ 58 h 324"/>
                <a:gd name="T14" fmla="*/ 0 w 968"/>
                <a:gd name="T15" fmla="*/ 143 h 324"/>
                <a:gd name="T16" fmla="*/ 687 w 968"/>
                <a:gd name="T17" fmla="*/ 324 h 324"/>
                <a:gd name="T18" fmla="*/ 706 w 968"/>
                <a:gd name="T19" fmla="*/ 324 h 324"/>
                <a:gd name="T20" fmla="*/ 968 w 968"/>
                <a:gd name="T21" fmla="*/ 305 h 324"/>
                <a:gd name="T22" fmla="*/ 968 w 968"/>
                <a:gd name="T23" fmla="*/ 219 h 324"/>
                <a:gd name="T24" fmla="*/ 862 w 968"/>
                <a:gd name="T25" fmla="*/ 16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8" h="324">
                  <a:moveTo>
                    <a:pt x="862" y="164"/>
                  </a:moveTo>
                  <a:cubicBezTo>
                    <a:pt x="813" y="171"/>
                    <a:pt x="761" y="175"/>
                    <a:pt x="706" y="175"/>
                  </a:cubicBezTo>
                  <a:cubicBezTo>
                    <a:pt x="702" y="175"/>
                    <a:pt x="699" y="175"/>
                    <a:pt x="695" y="175"/>
                  </a:cubicBezTo>
                  <a:cubicBezTo>
                    <a:pt x="692" y="175"/>
                    <a:pt x="690" y="175"/>
                    <a:pt x="687" y="175"/>
                  </a:cubicBezTo>
                  <a:cubicBezTo>
                    <a:pt x="516" y="172"/>
                    <a:pt x="368" y="130"/>
                    <a:pt x="286" y="68"/>
                  </a:cubicBezTo>
                  <a:cubicBezTo>
                    <a:pt x="245" y="36"/>
                    <a:pt x="221" y="39"/>
                    <a:pt x="219" y="0"/>
                  </a:cubicBezTo>
                  <a:cubicBezTo>
                    <a:pt x="0" y="58"/>
                    <a:pt x="0" y="58"/>
                    <a:pt x="0" y="58"/>
                  </a:cubicBezTo>
                  <a:cubicBezTo>
                    <a:pt x="0" y="143"/>
                    <a:pt x="0" y="143"/>
                    <a:pt x="0" y="143"/>
                  </a:cubicBezTo>
                  <a:cubicBezTo>
                    <a:pt x="140" y="249"/>
                    <a:pt x="395" y="321"/>
                    <a:pt x="687" y="324"/>
                  </a:cubicBezTo>
                  <a:cubicBezTo>
                    <a:pt x="694" y="324"/>
                    <a:pt x="700" y="324"/>
                    <a:pt x="706" y="324"/>
                  </a:cubicBezTo>
                  <a:cubicBezTo>
                    <a:pt x="798" y="324"/>
                    <a:pt x="886" y="317"/>
                    <a:pt x="968" y="305"/>
                  </a:cubicBezTo>
                  <a:cubicBezTo>
                    <a:pt x="968" y="219"/>
                    <a:pt x="968" y="219"/>
                    <a:pt x="968" y="219"/>
                  </a:cubicBezTo>
                  <a:cubicBezTo>
                    <a:pt x="935" y="229"/>
                    <a:pt x="900" y="158"/>
                    <a:pt x="862" y="164"/>
                  </a:cubicBezTo>
                  <a:close/>
                </a:path>
              </a:pathLst>
            </a:custGeom>
            <a:solidFill>
              <a:srgbClr val="F7964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6" name="Freeform 11">
              <a:extLst>
                <a:ext uri="{FF2B5EF4-FFF2-40B4-BE49-F238E27FC236}">
                  <a16:creationId xmlns:a16="http://schemas.microsoft.com/office/drawing/2014/main" id="{3CB0E49D-991F-444F-8588-F5F032187B36}"/>
                </a:ext>
              </a:extLst>
            </p:cNvPr>
            <p:cNvSpPr>
              <a:spLocks/>
            </p:cNvSpPr>
            <p:nvPr/>
          </p:nvSpPr>
          <p:spPr bwMode="auto">
            <a:xfrm>
              <a:off x="1900" y="1135"/>
              <a:ext cx="267" cy="2247"/>
            </a:xfrm>
            <a:custGeom>
              <a:avLst/>
              <a:gdLst>
                <a:gd name="T0" fmla="*/ 7 w 113"/>
                <a:gd name="T1" fmla="*/ 136 h 949"/>
                <a:gd name="T2" fmla="*/ 7 w 113"/>
                <a:gd name="T3" fmla="*/ 101 h 949"/>
                <a:gd name="T4" fmla="*/ 0 w 113"/>
                <a:gd name="T5" fmla="*/ 101 h 949"/>
                <a:gd name="T6" fmla="*/ 0 w 113"/>
                <a:gd name="T7" fmla="*/ 763 h 949"/>
                <a:gd name="T8" fmla="*/ 113 w 113"/>
                <a:gd name="T9" fmla="*/ 949 h 949"/>
                <a:gd name="T10" fmla="*/ 113 w 113"/>
                <a:gd name="T11" fmla="*/ 0 h 949"/>
                <a:gd name="T12" fmla="*/ 7 w 113"/>
                <a:gd name="T13" fmla="*/ 136 h 949"/>
              </a:gdLst>
              <a:ahLst/>
              <a:cxnLst>
                <a:cxn ang="0">
                  <a:pos x="T0" y="T1"/>
                </a:cxn>
                <a:cxn ang="0">
                  <a:pos x="T2" y="T3"/>
                </a:cxn>
                <a:cxn ang="0">
                  <a:pos x="T4" y="T5"/>
                </a:cxn>
                <a:cxn ang="0">
                  <a:pos x="T6" y="T7"/>
                </a:cxn>
                <a:cxn ang="0">
                  <a:pos x="T8" y="T9"/>
                </a:cxn>
                <a:cxn ang="0">
                  <a:pos x="T10" y="T11"/>
                </a:cxn>
                <a:cxn ang="0">
                  <a:pos x="T12" y="T13"/>
                </a:cxn>
              </a:cxnLst>
              <a:rect l="0" t="0" r="r" b="b"/>
              <a:pathLst>
                <a:path w="113" h="949">
                  <a:moveTo>
                    <a:pt x="7" y="136"/>
                  </a:moveTo>
                  <a:cubicBezTo>
                    <a:pt x="7" y="101"/>
                    <a:pt x="7" y="101"/>
                    <a:pt x="7" y="101"/>
                  </a:cubicBezTo>
                  <a:cubicBezTo>
                    <a:pt x="0" y="101"/>
                    <a:pt x="0" y="101"/>
                    <a:pt x="0" y="101"/>
                  </a:cubicBezTo>
                  <a:cubicBezTo>
                    <a:pt x="0" y="763"/>
                    <a:pt x="0" y="763"/>
                    <a:pt x="0" y="763"/>
                  </a:cubicBezTo>
                  <a:cubicBezTo>
                    <a:pt x="0" y="831"/>
                    <a:pt x="41" y="895"/>
                    <a:pt x="113" y="949"/>
                  </a:cubicBezTo>
                  <a:cubicBezTo>
                    <a:pt x="113" y="0"/>
                    <a:pt x="113" y="0"/>
                    <a:pt x="113" y="0"/>
                  </a:cubicBezTo>
                  <a:cubicBezTo>
                    <a:pt x="59" y="41"/>
                    <a:pt x="22" y="87"/>
                    <a:pt x="7" y="136"/>
                  </a:cubicBezTo>
                  <a:close/>
                </a:path>
              </a:pathLst>
            </a:custGeom>
            <a:solidFill>
              <a:srgbClr val="C0504D">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7" name="Freeform 12">
              <a:extLst>
                <a:ext uri="{FF2B5EF4-FFF2-40B4-BE49-F238E27FC236}">
                  <a16:creationId xmlns:a16="http://schemas.microsoft.com/office/drawing/2014/main" id="{D4511C72-8FD1-46EF-9D76-D55AD3CBDE2B}"/>
                </a:ext>
              </a:extLst>
            </p:cNvPr>
            <p:cNvSpPr>
              <a:spLocks/>
            </p:cNvSpPr>
            <p:nvPr/>
          </p:nvSpPr>
          <p:spPr bwMode="auto">
            <a:xfrm>
              <a:off x="3838" y="1090"/>
              <a:ext cx="736" cy="1454"/>
            </a:xfrm>
            <a:custGeom>
              <a:avLst/>
              <a:gdLst>
                <a:gd name="T0" fmla="*/ 311 w 311"/>
                <a:gd name="T1" fmla="*/ 614 h 614"/>
                <a:gd name="T2" fmla="*/ 311 w 311"/>
                <a:gd name="T3" fmla="*/ 27 h 614"/>
                <a:gd name="T4" fmla="*/ 0 w 311"/>
                <a:gd name="T5" fmla="*/ 0 h 614"/>
                <a:gd name="T6" fmla="*/ 0 w 311"/>
                <a:gd name="T7" fmla="*/ 563 h 614"/>
                <a:gd name="T8" fmla="*/ 311 w 311"/>
                <a:gd name="T9" fmla="*/ 614 h 614"/>
              </a:gdLst>
              <a:ahLst/>
              <a:cxnLst>
                <a:cxn ang="0">
                  <a:pos x="T0" y="T1"/>
                </a:cxn>
                <a:cxn ang="0">
                  <a:pos x="T2" y="T3"/>
                </a:cxn>
                <a:cxn ang="0">
                  <a:pos x="T4" y="T5"/>
                </a:cxn>
                <a:cxn ang="0">
                  <a:pos x="T6" y="T7"/>
                </a:cxn>
                <a:cxn ang="0">
                  <a:pos x="T8" y="T9"/>
                </a:cxn>
              </a:cxnLst>
              <a:rect l="0" t="0" r="r" b="b"/>
              <a:pathLst>
                <a:path w="311" h="614">
                  <a:moveTo>
                    <a:pt x="311" y="614"/>
                  </a:moveTo>
                  <a:cubicBezTo>
                    <a:pt x="311" y="27"/>
                    <a:pt x="311" y="27"/>
                    <a:pt x="311" y="27"/>
                  </a:cubicBezTo>
                  <a:cubicBezTo>
                    <a:pt x="215" y="9"/>
                    <a:pt x="110" y="0"/>
                    <a:pt x="0" y="0"/>
                  </a:cubicBezTo>
                  <a:cubicBezTo>
                    <a:pt x="0" y="563"/>
                    <a:pt x="0" y="563"/>
                    <a:pt x="0" y="563"/>
                  </a:cubicBezTo>
                  <a:cubicBezTo>
                    <a:pt x="118" y="563"/>
                    <a:pt x="227" y="582"/>
                    <a:pt x="311" y="614"/>
                  </a:cubicBezTo>
                  <a:close/>
                </a:path>
              </a:pathLst>
            </a:custGeom>
            <a:solidFill>
              <a:srgbClr val="8064A2">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8" name="Freeform 13">
              <a:extLst>
                <a:ext uri="{FF2B5EF4-FFF2-40B4-BE49-F238E27FC236}">
                  <a16:creationId xmlns:a16="http://schemas.microsoft.com/office/drawing/2014/main" id="{C5472E9B-BD2D-4EA9-965D-2971161B2AFB}"/>
                </a:ext>
              </a:extLst>
            </p:cNvPr>
            <p:cNvSpPr>
              <a:spLocks/>
            </p:cNvSpPr>
            <p:nvPr/>
          </p:nvSpPr>
          <p:spPr bwMode="auto">
            <a:xfrm>
              <a:off x="3838" y="874"/>
              <a:ext cx="1237" cy="476"/>
            </a:xfrm>
            <a:custGeom>
              <a:avLst/>
              <a:gdLst>
                <a:gd name="T0" fmla="*/ 311 w 523"/>
                <a:gd name="T1" fmla="*/ 201 h 201"/>
                <a:gd name="T2" fmla="*/ 523 w 523"/>
                <a:gd name="T3" fmla="*/ 84 h 201"/>
                <a:gd name="T4" fmla="*/ 0 w 523"/>
                <a:gd name="T5" fmla="*/ 0 h 201"/>
                <a:gd name="T6" fmla="*/ 0 w 523"/>
                <a:gd name="T7" fmla="*/ 149 h 201"/>
                <a:gd name="T8" fmla="*/ 311 w 523"/>
                <a:gd name="T9" fmla="*/ 201 h 201"/>
              </a:gdLst>
              <a:ahLst/>
              <a:cxnLst>
                <a:cxn ang="0">
                  <a:pos x="T0" y="T1"/>
                </a:cxn>
                <a:cxn ang="0">
                  <a:pos x="T2" y="T3"/>
                </a:cxn>
                <a:cxn ang="0">
                  <a:pos x="T4" y="T5"/>
                </a:cxn>
                <a:cxn ang="0">
                  <a:pos x="T6" y="T7"/>
                </a:cxn>
                <a:cxn ang="0">
                  <a:pos x="T8" y="T9"/>
                </a:cxn>
              </a:cxnLst>
              <a:rect l="0" t="0" r="r" b="b"/>
              <a:pathLst>
                <a:path w="523" h="201">
                  <a:moveTo>
                    <a:pt x="311" y="201"/>
                  </a:moveTo>
                  <a:cubicBezTo>
                    <a:pt x="523" y="84"/>
                    <a:pt x="523" y="84"/>
                    <a:pt x="523" y="84"/>
                  </a:cubicBezTo>
                  <a:cubicBezTo>
                    <a:pt x="381" y="31"/>
                    <a:pt x="200" y="0"/>
                    <a:pt x="0" y="0"/>
                  </a:cubicBezTo>
                  <a:cubicBezTo>
                    <a:pt x="0" y="149"/>
                    <a:pt x="0" y="149"/>
                    <a:pt x="0" y="149"/>
                  </a:cubicBezTo>
                  <a:cubicBezTo>
                    <a:pt x="119" y="149"/>
                    <a:pt x="226" y="169"/>
                    <a:pt x="311" y="201"/>
                  </a:cubicBez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89" name="Freeform 14">
              <a:extLst>
                <a:ext uri="{FF2B5EF4-FFF2-40B4-BE49-F238E27FC236}">
                  <a16:creationId xmlns:a16="http://schemas.microsoft.com/office/drawing/2014/main" id="{B6B2B37E-38E1-4994-B0E9-20AD089ACA73}"/>
                </a:ext>
              </a:extLst>
            </p:cNvPr>
            <p:cNvSpPr>
              <a:spLocks/>
            </p:cNvSpPr>
            <p:nvPr/>
          </p:nvSpPr>
          <p:spPr bwMode="auto">
            <a:xfrm>
              <a:off x="4207" y="1750"/>
              <a:ext cx="1571" cy="1490"/>
            </a:xfrm>
            <a:custGeom>
              <a:avLst/>
              <a:gdLst>
                <a:gd name="T0" fmla="*/ 664 w 664"/>
                <a:gd name="T1" fmla="*/ 281 h 629"/>
                <a:gd name="T2" fmla="*/ 369 w 664"/>
                <a:gd name="T3" fmla="*/ 0 h 629"/>
                <a:gd name="T4" fmla="*/ 155 w 664"/>
                <a:gd name="T5" fmla="*/ 114 h 629"/>
                <a:gd name="T6" fmla="*/ 332 w 664"/>
                <a:gd name="T7" fmla="*/ 281 h 629"/>
                <a:gd name="T8" fmla="*/ 0 w 664"/>
                <a:gd name="T9" fmla="*/ 488 h 629"/>
                <a:gd name="T10" fmla="*/ 106 w 664"/>
                <a:gd name="T11" fmla="*/ 629 h 629"/>
                <a:gd name="T12" fmla="*/ 664 w 664"/>
                <a:gd name="T13" fmla="*/ 281 h 629"/>
              </a:gdLst>
              <a:ahLst/>
              <a:cxnLst>
                <a:cxn ang="0">
                  <a:pos x="T0" y="T1"/>
                </a:cxn>
                <a:cxn ang="0">
                  <a:pos x="T2" y="T3"/>
                </a:cxn>
                <a:cxn ang="0">
                  <a:pos x="T4" y="T5"/>
                </a:cxn>
                <a:cxn ang="0">
                  <a:pos x="T6" y="T7"/>
                </a:cxn>
                <a:cxn ang="0">
                  <a:pos x="T8" y="T9"/>
                </a:cxn>
                <a:cxn ang="0">
                  <a:pos x="T10" y="T11"/>
                </a:cxn>
                <a:cxn ang="0">
                  <a:pos x="T12" y="T13"/>
                </a:cxn>
              </a:cxnLst>
              <a:rect l="0" t="0" r="r" b="b"/>
              <a:pathLst>
                <a:path w="664" h="629">
                  <a:moveTo>
                    <a:pt x="664" y="281"/>
                  </a:moveTo>
                  <a:cubicBezTo>
                    <a:pt x="664" y="168"/>
                    <a:pt x="549" y="67"/>
                    <a:pt x="369" y="0"/>
                  </a:cubicBezTo>
                  <a:cubicBezTo>
                    <a:pt x="155" y="114"/>
                    <a:pt x="155" y="114"/>
                    <a:pt x="155" y="114"/>
                  </a:cubicBezTo>
                  <a:cubicBezTo>
                    <a:pt x="262" y="155"/>
                    <a:pt x="332" y="214"/>
                    <a:pt x="332" y="281"/>
                  </a:cubicBezTo>
                  <a:cubicBezTo>
                    <a:pt x="332" y="378"/>
                    <a:pt x="193" y="459"/>
                    <a:pt x="0" y="488"/>
                  </a:cubicBezTo>
                  <a:cubicBezTo>
                    <a:pt x="106" y="629"/>
                    <a:pt x="106" y="629"/>
                    <a:pt x="106" y="629"/>
                  </a:cubicBezTo>
                  <a:cubicBezTo>
                    <a:pt x="430" y="580"/>
                    <a:pt x="664" y="443"/>
                    <a:pt x="664" y="281"/>
                  </a:cubicBez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90" name="Freeform 15">
              <a:extLst>
                <a:ext uri="{FF2B5EF4-FFF2-40B4-BE49-F238E27FC236}">
                  <a16:creationId xmlns:a16="http://schemas.microsoft.com/office/drawing/2014/main" id="{FBE634F7-D0E2-4CB9-BCFF-8D1DF3E1961A}"/>
                </a:ext>
              </a:extLst>
            </p:cNvPr>
            <p:cNvSpPr>
              <a:spLocks/>
            </p:cNvSpPr>
            <p:nvPr/>
          </p:nvSpPr>
          <p:spPr bwMode="auto">
            <a:xfrm>
              <a:off x="2167" y="3001"/>
              <a:ext cx="2291" cy="608"/>
            </a:xfrm>
            <a:custGeom>
              <a:avLst/>
              <a:gdLst>
                <a:gd name="T0" fmla="*/ 862 w 968"/>
                <a:gd name="T1" fmla="*/ 97 h 257"/>
                <a:gd name="T2" fmla="*/ 706 w 968"/>
                <a:gd name="T3" fmla="*/ 108 h 257"/>
                <a:gd name="T4" fmla="*/ 695 w 968"/>
                <a:gd name="T5" fmla="*/ 108 h 257"/>
                <a:gd name="T6" fmla="*/ 286 w 968"/>
                <a:gd name="T7" fmla="*/ 0 h 257"/>
                <a:gd name="T8" fmla="*/ 0 w 968"/>
                <a:gd name="T9" fmla="*/ 76 h 257"/>
                <a:gd name="T10" fmla="*/ 687 w 968"/>
                <a:gd name="T11" fmla="*/ 256 h 257"/>
                <a:gd name="T12" fmla="*/ 706 w 968"/>
                <a:gd name="T13" fmla="*/ 257 h 257"/>
                <a:gd name="T14" fmla="*/ 968 w 968"/>
                <a:gd name="T15" fmla="*/ 237 h 257"/>
                <a:gd name="T16" fmla="*/ 862 w 968"/>
                <a:gd name="T17" fmla="*/ 9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257">
                  <a:moveTo>
                    <a:pt x="862" y="97"/>
                  </a:moveTo>
                  <a:cubicBezTo>
                    <a:pt x="813" y="104"/>
                    <a:pt x="761" y="108"/>
                    <a:pt x="706" y="108"/>
                  </a:cubicBezTo>
                  <a:cubicBezTo>
                    <a:pt x="702" y="108"/>
                    <a:pt x="699" y="108"/>
                    <a:pt x="695" y="108"/>
                  </a:cubicBezTo>
                  <a:cubicBezTo>
                    <a:pt x="521" y="106"/>
                    <a:pt x="369" y="63"/>
                    <a:pt x="286" y="0"/>
                  </a:cubicBezTo>
                  <a:cubicBezTo>
                    <a:pt x="0" y="76"/>
                    <a:pt x="0" y="76"/>
                    <a:pt x="0" y="76"/>
                  </a:cubicBezTo>
                  <a:cubicBezTo>
                    <a:pt x="140" y="182"/>
                    <a:pt x="395" y="253"/>
                    <a:pt x="687" y="256"/>
                  </a:cubicBezTo>
                  <a:cubicBezTo>
                    <a:pt x="694" y="256"/>
                    <a:pt x="700" y="257"/>
                    <a:pt x="706" y="257"/>
                  </a:cubicBezTo>
                  <a:cubicBezTo>
                    <a:pt x="798" y="257"/>
                    <a:pt x="886" y="250"/>
                    <a:pt x="968" y="237"/>
                  </a:cubicBezTo>
                  <a:lnTo>
                    <a:pt x="862" y="97"/>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sp>
          <p:nvSpPr>
            <p:cNvPr id="91" name="Freeform 16">
              <a:extLst>
                <a:ext uri="{FF2B5EF4-FFF2-40B4-BE49-F238E27FC236}">
                  <a16:creationId xmlns:a16="http://schemas.microsoft.com/office/drawing/2014/main" id="{54DDB3AB-66E2-4C14-87B2-B8A9178DF629}"/>
                </a:ext>
              </a:extLst>
            </p:cNvPr>
            <p:cNvSpPr>
              <a:spLocks/>
            </p:cNvSpPr>
            <p:nvPr/>
          </p:nvSpPr>
          <p:spPr bwMode="auto">
            <a:xfrm>
              <a:off x="1900" y="514"/>
              <a:ext cx="1938" cy="1310"/>
            </a:xfrm>
            <a:custGeom>
              <a:avLst/>
              <a:gdLst>
                <a:gd name="T0" fmla="*/ 331 w 819"/>
                <a:gd name="T1" fmla="*/ 367 h 553"/>
                <a:gd name="T2" fmla="*/ 819 w 819"/>
                <a:gd name="T3" fmla="*/ 176 h 553"/>
                <a:gd name="T4" fmla="*/ 819 w 819"/>
                <a:gd name="T5" fmla="*/ 149 h 553"/>
                <a:gd name="T6" fmla="*/ 819 w 819"/>
                <a:gd name="T7" fmla="*/ 0 h 553"/>
                <a:gd name="T8" fmla="*/ 819 w 819"/>
                <a:gd name="T9" fmla="*/ 0 h 553"/>
                <a:gd name="T10" fmla="*/ 0 w 819"/>
                <a:gd name="T11" fmla="*/ 367 h 553"/>
                <a:gd name="T12" fmla="*/ 113 w 819"/>
                <a:gd name="T13" fmla="*/ 553 h 553"/>
                <a:gd name="T14" fmla="*/ 399 w 819"/>
                <a:gd name="T15" fmla="*/ 478 h 553"/>
                <a:gd name="T16" fmla="*/ 331 w 819"/>
                <a:gd name="T17" fmla="*/ 36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553">
                  <a:moveTo>
                    <a:pt x="331" y="367"/>
                  </a:moveTo>
                  <a:cubicBezTo>
                    <a:pt x="331" y="246"/>
                    <a:pt x="550" y="176"/>
                    <a:pt x="819" y="176"/>
                  </a:cubicBezTo>
                  <a:cubicBezTo>
                    <a:pt x="819" y="149"/>
                    <a:pt x="819" y="149"/>
                    <a:pt x="819" y="149"/>
                  </a:cubicBezTo>
                  <a:cubicBezTo>
                    <a:pt x="819" y="0"/>
                    <a:pt x="819" y="0"/>
                    <a:pt x="819" y="0"/>
                  </a:cubicBezTo>
                  <a:cubicBezTo>
                    <a:pt x="819" y="0"/>
                    <a:pt x="819" y="0"/>
                    <a:pt x="819" y="0"/>
                  </a:cubicBezTo>
                  <a:cubicBezTo>
                    <a:pt x="367" y="0"/>
                    <a:pt x="0" y="164"/>
                    <a:pt x="0" y="367"/>
                  </a:cubicBezTo>
                  <a:cubicBezTo>
                    <a:pt x="0" y="435"/>
                    <a:pt x="41" y="499"/>
                    <a:pt x="113" y="553"/>
                  </a:cubicBezTo>
                  <a:cubicBezTo>
                    <a:pt x="399" y="478"/>
                    <a:pt x="399" y="478"/>
                    <a:pt x="399" y="478"/>
                  </a:cubicBezTo>
                  <a:cubicBezTo>
                    <a:pt x="356" y="446"/>
                    <a:pt x="331" y="408"/>
                    <a:pt x="331" y="367"/>
                  </a:cubicBez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id-ID" sz="2400" kern="0">
                <a:solidFill>
                  <a:prstClr val="black"/>
                </a:solidFill>
                <a:latin typeface="Calibri"/>
              </a:endParaRPr>
            </a:p>
          </p:txBody>
        </p:sp>
      </p:grpSp>
    </p:spTree>
    <p:extLst>
      <p:ext uri="{BB962C8B-B14F-4D97-AF65-F5344CB8AC3E}">
        <p14:creationId xmlns:p14="http://schemas.microsoft.com/office/powerpoint/2010/main" val="1034790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8839200" y="889001"/>
            <a:ext cx="1155267" cy="444352"/>
          </a:xfrm>
          <a:prstGeom prst="rect">
            <a:avLst/>
          </a:prstGeom>
        </p:spPr>
        <p:txBody>
          <a:bodyPr vert="horz" wrap="square" lIns="0" tIns="13335" rIns="0" bIns="0" rtlCol="0">
            <a:spAutoFit/>
          </a:bodyPr>
          <a:lstStyle/>
          <a:p>
            <a:pPr marL="12700" marR="5080" indent="302880">
              <a:spcBef>
                <a:spcPts val="105"/>
              </a:spcBef>
            </a:pPr>
            <a:r>
              <a:rPr sz="1400" spc="-5" dirty="0">
                <a:latin typeface="Arial MT"/>
                <a:cs typeface="Arial MT"/>
              </a:rPr>
              <a:t>UNIT </a:t>
            </a:r>
            <a:r>
              <a:rPr sz="1400" dirty="0">
                <a:latin typeface="Arial MT"/>
                <a:cs typeface="Arial MT"/>
              </a:rPr>
              <a:t> KEA</a:t>
            </a:r>
            <a:r>
              <a:rPr sz="1400" spc="-11" dirty="0">
                <a:latin typeface="Arial MT"/>
                <a:cs typeface="Arial MT"/>
              </a:rPr>
              <a:t>R</a:t>
            </a:r>
            <a:r>
              <a:rPr sz="1400" dirty="0">
                <a:latin typeface="Arial MT"/>
                <a:cs typeface="Arial MT"/>
              </a:rPr>
              <a:t>SIPAN</a:t>
            </a:r>
          </a:p>
        </p:txBody>
      </p:sp>
      <p:sp>
        <p:nvSpPr>
          <p:cNvPr id="12" name="object 9">
            <a:extLst>
              <a:ext uri="{FF2B5EF4-FFF2-40B4-BE49-F238E27FC236}">
                <a16:creationId xmlns:a16="http://schemas.microsoft.com/office/drawing/2014/main" id="{558EBA7D-21E7-2FF7-F9D6-F4B6ABB8286E}"/>
              </a:ext>
            </a:extLst>
          </p:cNvPr>
          <p:cNvSpPr txBox="1"/>
          <p:nvPr/>
        </p:nvSpPr>
        <p:spPr>
          <a:xfrm>
            <a:off x="5705023" y="3323226"/>
            <a:ext cx="1729740" cy="444352"/>
          </a:xfrm>
          <a:prstGeom prst="rect">
            <a:avLst/>
          </a:prstGeom>
        </p:spPr>
        <p:txBody>
          <a:bodyPr vert="horz" wrap="square" lIns="0" tIns="13335" rIns="0" bIns="0" rtlCol="0">
            <a:spAutoFit/>
          </a:bodyPr>
          <a:lstStyle/>
          <a:p>
            <a:pPr marL="12700" marR="5080" indent="302880">
              <a:spcBef>
                <a:spcPts val="105"/>
              </a:spcBef>
            </a:pPr>
            <a:r>
              <a:rPr lang="en-US" sz="1400" spc="-5" dirty="0">
                <a:latin typeface="Arial MT"/>
                <a:cs typeface="Arial MT"/>
              </a:rPr>
              <a:t>LEMBAGA</a:t>
            </a:r>
            <a:r>
              <a:rPr sz="1400" spc="-5" dirty="0">
                <a:latin typeface="Arial MT"/>
                <a:cs typeface="Arial MT"/>
              </a:rPr>
              <a:t> </a:t>
            </a:r>
            <a:r>
              <a:rPr sz="1400" dirty="0">
                <a:latin typeface="Arial MT"/>
                <a:cs typeface="Arial MT"/>
              </a:rPr>
              <a:t> </a:t>
            </a:r>
            <a:r>
              <a:rPr lang="en-US" sz="1400" dirty="0">
                <a:latin typeface="Arial MT"/>
                <a:cs typeface="Arial MT"/>
              </a:rPr>
              <a:t>          </a:t>
            </a:r>
            <a:r>
              <a:rPr sz="1400" dirty="0">
                <a:latin typeface="Arial MT"/>
                <a:cs typeface="Arial MT"/>
              </a:rPr>
              <a:t>KEA</a:t>
            </a:r>
            <a:r>
              <a:rPr sz="1400" spc="-11" dirty="0">
                <a:latin typeface="Arial MT"/>
                <a:cs typeface="Arial MT"/>
              </a:rPr>
              <a:t>R</a:t>
            </a:r>
            <a:r>
              <a:rPr sz="1400" dirty="0">
                <a:latin typeface="Arial MT"/>
                <a:cs typeface="Arial MT"/>
              </a:rPr>
              <a:t>SIPAN</a:t>
            </a:r>
          </a:p>
        </p:txBody>
      </p:sp>
      <p:grpSp>
        <p:nvGrpSpPr>
          <p:cNvPr id="18" name="Group 17">
            <a:extLst>
              <a:ext uri="{FF2B5EF4-FFF2-40B4-BE49-F238E27FC236}">
                <a16:creationId xmlns:a16="http://schemas.microsoft.com/office/drawing/2014/main" id="{C920CD71-9B89-5FB7-9260-08505BC6BF5C}"/>
              </a:ext>
            </a:extLst>
          </p:cNvPr>
          <p:cNvGrpSpPr/>
          <p:nvPr/>
        </p:nvGrpSpPr>
        <p:grpSpPr>
          <a:xfrm>
            <a:off x="5737981" y="2693760"/>
            <a:ext cx="4860" cy="83971"/>
            <a:chOff x="5618640" y="2448680"/>
            <a:chExt cx="6480" cy="11196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Ink 15">
                  <a:extLst>
                    <a:ext uri="{FF2B5EF4-FFF2-40B4-BE49-F238E27FC236}">
                      <a16:creationId xmlns:a16="http://schemas.microsoft.com/office/drawing/2014/main" id="{9DB4DE64-4444-FB54-5176-43EE7EE2DA79}"/>
                    </a:ext>
                  </a:extLst>
                </p14:cNvPr>
                <p14:cNvContentPartPr/>
                <p14:nvPr/>
              </p14:nvContentPartPr>
              <p14:xfrm>
                <a:off x="5618640" y="2549840"/>
                <a:ext cx="6480" cy="10800"/>
              </p14:xfrm>
            </p:contentPart>
          </mc:Choice>
          <mc:Fallback xmlns="">
            <p:pic>
              <p:nvPicPr>
                <p:cNvPr id="16" name="Ink 15">
                  <a:extLst>
                    <a:ext uri="{FF2B5EF4-FFF2-40B4-BE49-F238E27FC236}">
                      <a16:creationId xmlns:a16="http://schemas.microsoft.com/office/drawing/2014/main" id="{9DB4DE64-4444-FB54-5176-43EE7EE2DA79}"/>
                    </a:ext>
                  </a:extLst>
                </p:cNvPr>
                <p:cNvPicPr/>
                <p:nvPr/>
              </p:nvPicPr>
              <p:blipFill>
                <a:blip r:embed="rId8"/>
                <a:stretch>
                  <a:fillRect/>
                </a:stretch>
              </p:blipFill>
              <p:spPr>
                <a:xfrm>
                  <a:off x="5600640" y="2442200"/>
                  <a:ext cx="42120" cy="22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7" name="Ink 16">
                  <a:extLst>
                    <a:ext uri="{FF2B5EF4-FFF2-40B4-BE49-F238E27FC236}">
                      <a16:creationId xmlns:a16="http://schemas.microsoft.com/office/drawing/2014/main" id="{3F47CE28-299E-7793-5EB4-09CF16E05F56}"/>
                    </a:ext>
                  </a:extLst>
                </p14:cNvPr>
                <p14:cNvContentPartPr/>
                <p14:nvPr/>
              </p14:nvContentPartPr>
              <p14:xfrm>
                <a:off x="5618640" y="2448680"/>
                <a:ext cx="360" cy="360"/>
              </p14:xfrm>
            </p:contentPart>
          </mc:Choice>
          <mc:Fallback xmlns="">
            <p:pic>
              <p:nvPicPr>
                <p:cNvPr id="17" name="Ink 16">
                  <a:extLst>
                    <a:ext uri="{FF2B5EF4-FFF2-40B4-BE49-F238E27FC236}">
                      <a16:creationId xmlns:a16="http://schemas.microsoft.com/office/drawing/2014/main" id="{3F47CE28-299E-7793-5EB4-09CF16E05F56}"/>
                    </a:ext>
                  </a:extLst>
                </p:cNvPr>
                <p:cNvPicPr/>
                <p:nvPr/>
              </p:nvPicPr>
              <p:blipFill>
                <a:blip r:embed="rId10"/>
                <a:stretch>
                  <a:fillRect/>
                </a:stretch>
              </p:blipFill>
              <p:spPr>
                <a:xfrm>
                  <a:off x="5600640" y="2340680"/>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9" name="Ink 18">
                <a:extLst>
                  <a:ext uri="{FF2B5EF4-FFF2-40B4-BE49-F238E27FC236}">
                    <a16:creationId xmlns:a16="http://schemas.microsoft.com/office/drawing/2014/main" id="{44B67A5A-8221-321D-2E4E-239A15D3B055}"/>
                  </a:ext>
                </a:extLst>
              </p14:cNvPr>
              <p14:cNvContentPartPr/>
              <p14:nvPr/>
            </p14:nvContentPartPr>
            <p14:xfrm>
              <a:off x="5661570" y="2518261"/>
              <a:ext cx="271" cy="271"/>
            </p14:xfrm>
          </p:contentPart>
        </mc:Choice>
        <mc:Fallback xmlns="">
          <p:pic>
            <p:nvPicPr>
              <p:cNvPr id="19" name="Ink 18">
                <a:extLst>
                  <a:ext uri="{FF2B5EF4-FFF2-40B4-BE49-F238E27FC236}">
                    <a16:creationId xmlns:a16="http://schemas.microsoft.com/office/drawing/2014/main" id="{44B67A5A-8221-321D-2E4E-239A15D3B055}"/>
                  </a:ext>
                </a:extLst>
              </p:cNvPr>
              <p:cNvPicPr/>
              <p:nvPr/>
            </p:nvPicPr>
            <p:blipFill>
              <a:blip r:embed="rId12"/>
              <a:stretch>
                <a:fillRect/>
              </a:stretch>
            </p:blipFill>
            <p:spPr>
              <a:xfrm>
                <a:off x="5648020" y="2436961"/>
                <a:ext cx="27100" cy="162600"/>
              </a:xfrm>
              <a:prstGeom prst="rect">
                <a:avLst/>
              </a:prstGeom>
            </p:spPr>
          </p:pic>
        </mc:Fallback>
      </mc:AlternateContent>
      <p:sp>
        <p:nvSpPr>
          <p:cNvPr id="13" name="object 8">
            <a:extLst>
              <a:ext uri="{FF2B5EF4-FFF2-40B4-BE49-F238E27FC236}">
                <a16:creationId xmlns:a16="http://schemas.microsoft.com/office/drawing/2014/main" id="{3C6E3E64-3C57-0F1A-3352-3ECC61417A7D}"/>
              </a:ext>
            </a:extLst>
          </p:cNvPr>
          <p:cNvSpPr txBox="1"/>
          <p:nvPr/>
        </p:nvSpPr>
        <p:spPr>
          <a:xfrm>
            <a:off x="9079162" y="3842653"/>
            <a:ext cx="1298941" cy="139782"/>
          </a:xfrm>
          <a:prstGeom prst="rect">
            <a:avLst/>
          </a:prstGeom>
        </p:spPr>
        <p:txBody>
          <a:bodyPr vert="horz" wrap="square" lIns="0" tIns="12700" rIns="0" bIns="0" rtlCol="0">
            <a:spAutoFit/>
          </a:bodyPr>
          <a:lstStyle/>
          <a:p>
            <a:pPr marL="12700" marR="5080" indent="287641">
              <a:spcBef>
                <a:spcPts val="100"/>
              </a:spcBef>
            </a:pPr>
            <a:r>
              <a:rPr lang="en-US" sz="825" b="1" spc="-5" dirty="0">
                <a:latin typeface="Arial MT"/>
                <a:cs typeface="Arial MT"/>
              </a:rPr>
              <a:t>DINAMIS INAKTIF</a:t>
            </a:r>
            <a:endParaRPr sz="825" b="1" dirty="0">
              <a:latin typeface="Arial MT"/>
              <a:cs typeface="Arial MT"/>
            </a:endParaRPr>
          </a:p>
        </p:txBody>
      </p:sp>
      <p:sp>
        <p:nvSpPr>
          <p:cNvPr id="14" name="object 8">
            <a:extLst>
              <a:ext uri="{FF2B5EF4-FFF2-40B4-BE49-F238E27FC236}">
                <a16:creationId xmlns:a16="http://schemas.microsoft.com/office/drawing/2014/main" id="{D611719D-026E-CA72-3728-25C60DAE7982}"/>
              </a:ext>
            </a:extLst>
          </p:cNvPr>
          <p:cNvSpPr txBox="1"/>
          <p:nvPr/>
        </p:nvSpPr>
        <p:spPr>
          <a:xfrm>
            <a:off x="7817895" y="4663978"/>
            <a:ext cx="1015365" cy="151323"/>
          </a:xfrm>
          <a:prstGeom prst="rect">
            <a:avLst/>
          </a:prstGeom>
        </p:spPr>
        <p:txBody>
          <a:bodyPr vert="horz" wrap="square" lIns="0" tIns="12700" rIns="0" bIns="0" rtlCol="0">
            <a:spAutoFit/>
          </a:bodyPr>
          <a:lstStyle/>
          <a:p>
            <a:pPr marL="12700" marR="5080" indent="287641">
              <a:spcBef>
                <a:spcPts val="100"/>
              </a:spcBef>
            </a:pPr>
            <a:r>
              <a:rPr lang="en-US" sz="900" b="1" spc="-5" dirty="0">
                <a:latin typeface="Arial MT"/>
                <a:cs typeface="Arial MT"/>
              </a:rPr>
              <a:t>STATIS</a:t>
            </a:r>
            <a:endParaRPr sz="900" b="1" dirty="0">
              <a:latin typeface="Arial MT"/>
              <a:cs typeface="Arial MT"/>
            </a:endParaRPr>
          </a:p>
        </p:txBody>
      </p:sp>
      <p:sp>
        <p:nvSpPr>
          <p:cNvPr id="67" name="object 15">
            <a:extLst>
              <a:ext uri="{FF2B5EF4-FFF2-40B4-BE49-F238E27FC236}">
                <a16:creationId xmlns:a16="http://schemas.microsoft.com/office/drawing/2014/main" id="{1329B790-AAB5-282A-FF58-745E0AA9BC39}"/>
              </a:ext>
            </a:extLst>
          </p:cNvPr>
          <p:cNvSpPr/>
          <p:nvPr/>
        </p:nvSpPr>
        <p:spPr>
          <a:xfrm>
            <a:off x="7112000" y="1397001"/>
            <a:ext cx="3657600" cy="2149348"/>
          </a:xfrm>
          <a:prstGeom prst="rect">
            <a:avLst/>
          </a:prstGeom>
          <a:blipFill>
            <a:blip r:embed="rId13" cstate="print"/>
            <a:stretch>
              <a:fillRect/>
            </a:stretch>
          </a:blipFill>
        </p:spPr>
        <p:txBody>
          <a:bodyPr wrap="square" lIns="0" tIns="0" rIns="0" bIns="0" rtlCol="0"/>
          <a:lstStyle/>
          <a:p>
            <a:endParaRPr/>
          </a:p>
        </p:txBody>
      </p:sp>
      <p:pic>
        <p:nvPicPr>
          <p:cNvPr id="68" name="Picture 2">
            <a:extLst>
              <a:ext uri="{FF2B5EF4-FFF2-40B4-BE49-F238E27FC236}">
                <a16:creationId xmlns:a16="http://schemas.microsoft.com/office/drawing/2014/main" id="{0F1BE4BB-177B-BFB3-D6AD-8490B9DCBC3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40000" y="3835401"/>
            <a:ext cx="5283200" cy="270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object 3">
            <a:extLst>
              <a:ext uri="{FF2B5EF4-FFF2-40B4-BE49-F238E27FC236}">
                <a16:creationId xmlns:a16="http://schemas.microsoft.com/office/drawing/2014/main" id="{432960DC-A593-CF1D-7EFE-D333F4D54D7E}"/>
              </a:ext>
            </a:extLst>
          </p:cNvPr>
          <p:cNvGrpSpPr/>
          <p:nvPr/>
        </p:nvGrpSpPr>
        <p:grpSpPr>
          <a:xfrm>
            <a:off x="-1320800" y="1600200"/>
            <a:ext cx="3860800" cy="3657600"/>
            <a:chOff x="2912364" y="1495044"/>
            <a:chExt cx="6131560" cy="3648710"/>
          </a:xfrm>
        </p:grpSpPr>
        <p:pic>
          <p:nvPicPr>
            <p:cNvPr id="15" name="object 4">
              <a:extLst>
                <a:ext uri="{FF2B5EF4-FFF2-40B4-BE49-F238E27FC236}">
                  <a16:creationId xmlns:a16="http://schemas.microsoft.com/office/drawing/2014/main" id="{70EB2E41-27DF-5F91-60DD-FF19F5180685}"/>
                </a:ext>
              </a:extLst>
            </p:cNvPr>
            <p:cNvPicPr/>
            <p:nvPr/>
          </p:nvPicPr>
          <p:blipFill>
            <a:blip r:embed="rId15" cstate="print"/>
            <a:stretch>
              <a:fillRect/>
            </a:stretch>
          </p:blipFill>
          <p:spPr>
            <a:xfrm>
              <a:off x="5376672" y="1873618"/>
              <a:ext cx="3637787" cy="3048901"/>
            </a:xfrm>
            <a:prstGeom prst="rect">
              <a:avLst/>
            </a:prstGeom>
          </p:spPr>
        </p:pic>
        <p:sp>
          <p:nvSpPr>
            <p:cNvPr id="21" name="object 5">
              <a:extLst>
                <a:ext uri="{FF2B5EF4-FFF2-40B4-BE49-F238E27FC236}">
                  <a16:creationId xmlns:a16="http://schemas.microsoft.com/office/drawing/2014/main" id="{9B445875-733A-61DC-025B-E53D246C3E70}"/>
                </a:ext>
              </a:extLst>
            </p:cNvPr>
            <p:cNvSpPr/>
            <p:nvPr/>
          </p:nvSpPr>
          <p:spPr>
            <a:xfrm>
              <a:off x="2912364" y="1495044"/>
              <a:ext cx="6131560" cy="3648710"/>
            </a:xfrm>
            <a:custGeom>
              <a:avLst/>
              <a:gdLst/>
              <a:ahLst/>
              <a:cxnLst/>
              <a:rect l="l" t="t" r="r" b="b"/>
              <a:pathLst>
                <a:path w="6131559" h="3648710">
                  <a:moveTo>
                    <a:pt x="6131052" y="0"/>
                  </a:moveTo>
                  <a:lnTo>
                    <a:pt x="0" y="0"/>
                  </a:lnTo>
                  <a:lnTo>
                    <a:pt x="0" y="3648453"/>
                  </a:lnTo>
                  <a:lnTo>
                    <a:pt x="1066690" y="3648453"/>
                  </a:lnTo>
                  <a:lnTo>
                    <a:pt x="2738120" y="532637"/>
                  </a:lnTo>
                  <a:lnTo>
                    <a:pt x="2763493" y="492877"/>
                  </a:lnTo>
                  <a:lnTo>
                    <a:pt x="2794196" y="458032"/>
                  </a:lnTo>
                  <a:lnTo>
                    <a:pt x="2829540" y="428541"/>
                  </a:lnTo>
                  <a:lnTo>
                    <a:pt x="2868835" y="404842"/>
                  </a:lnTo>
                  <a:lnTo>
                    <a:pt x="2911395" y="387372"/>
                  </a:lnTo>
                  <a:lnTo>
                    <a:pt x="2956529" y="376570"/>
                  </a:lnTo>
                  <a:lnTo>
                    <a:pt x="3003550" y="372871"/>
                  </a:lnTo>
                  <a:lnTo>
                    <a:pt x="6131052" y="372871"/>
                  </a:lnTo>
                  <a:lnTo>
                    <a:pt x="6131052" y="0"/>
                  </a:lnTo>
                  <a:close/>
                </a:path>
                <a:path w="6131559" h="3648710">
                  <a:moveTo>
                    <a:pt x="6131052" y="372871"/>
                  </a:moveTo>
                  <a:lnTo>
                    <a:pt x="5855208" y="372871"/>
                  </a:lnTo>
                  <a:lnTo>
                    <a:pt x="5855208" y="3648453"/>
                  </a:lnTo>
                  <a:lnTo>
                    <a:pt x="6131052" y="3648453"/>
                  </a:lnTo>
                  <a:lnTo>
                    <a:pt x="6131052" y="372871"/>
                  </a:lnTo>
                  <a:close/>
                </a:path>
              </a:pathLst>
            </a:custGeom>
            <a:solidFill>
              <a:srgbClr val="FFFCFC"/>
            </a:solidFill>
          </p:spPr>
          <p:txBody>
            <a:bodyPr wrap="square" lIns="0" tIns="0" rIns="0" bIns="0" rtlCol="0"/>
            <a:lstStyle/>
            <a:p>
              <a:endParaRPr sz="2400"/>
            </a:p>
          </p:txBody>
        </p:sp>
      </p:grpSp>
      <p:sp>
        <p:nvSpPr>
          <p:cNvPr id="22" name="object 8">
            <a:extLst>
              <a:ext uri="{FF2B5EF4-FFF2-40B4-BE49-F238E27FC236}">
                <a16:creationId xmlns:a16="http://schemas.microsoft.com/office/drawing/2014/main" id="{76238D9A-C66F-9630-C521-669860120EBA}"/>
              </a:ext>
            </a:extLst>
          </p:cNvPr>
          <p:cNvSpPr txBox="1"/>
          <p:nvPr/>
        </p:nvSpPr>
        <p:spPr>
          <a:xfrm>
            <a:off x="2235200" y="1600201"/>
            <a:ext cx="2438400" cy="238591"/>
          </a:xfrm>
          <a:prstGeom prst="rect">
            <a:avLst/>
          </a:prstGeom>
        </p:spPr>
        <p:txBody>
          <a:bodyPr vert="horz" wrap="square" lIns="0" tIns="12700" rIns="0" bIns="0" rtlCol="0">
            <a:spAutoFit/>
          </a:bodyPr>
          <a:lstStyle/>
          <a:p>
            <a:pPr marL="12700" marR="5080" indent="287641">
              <a:spcBef>
                <a:spcPts val="100"/>
              </a:spcBef>
            </a:pPr>
            <a:r>
              <a:rPr lang="en-US" sz="1200" b="1" spc="-5" dirty="0">
                <a:latin typeface="Arial MT"/>
                <a:cs typeface="Arial MT"/>
              </a:rPr>
              <a:t>DINAMIS</a:t>
            </a:r>
            <a:r>
              <a:rPr lang="en-US" sz="1467" b="1" spc="-5" dirty="0">
                <a:latin typeface="Arial MT"/>
                <a:cs typeface="Arial MT"/>
              </a:rPr>
              <a:t> </a:t>
            </a:r>
            <a:r>
              <a:rPr lang="en-US" sz="1200" b="1" spc="-5" dirty="0">
                <a:latin typeface="Arial MT"/>
                <a:cs typeface="Arial MT"/>
              </a:rPr>
              <a:t>AKTIF</a:t>
            </a:r>
            <a:endParaRPr sz="1200" b="1" dirty="0">
              <a:latin typeface="Arial MT"/>
              <a:cs typeface="Arial MT"/>
            </a:endParaRPr>
          </a:p>
        </p:txBody>
      </p:sp>
      <p:sp>
        <p:nvSpPr>
          <p:cNvPr id="23" name="object 8">
            <a:extLst>
              <a:ext uri="{FF2B5EF4-FFF2-40B4-BE49-F238E27FC236}">
                <a16:creationId xmlns:a16="http://schemas.microsoft.com/office/drawing/2014/main" id="{328C191A-7C68-46DF-915A-EDB9EDAE0126}"/>
              </a:ext>
            </a:extLst>
          </p:cNvPr>
          <p:cNvSpPr txBox="1"/>
          <p:nvPr/>
        </p:nvSpPr>
        <p:spPr>
          <a:xfrm>
            <a:off x="1524000" y="1092200"/>
            <a:ext cx="1727200" cy="464358"/>
          </a:xfrm>
          <a:prstGeom prst="rect">
            <a:avLst/>
          </a:prstGeom>
        </p:spPr>
        <p:txBody>
          <a:bodyPr vert="horz" wrap="square" lIns="0" tIns="12700" rIns="0" bIns="0" rtlCol="0">
            <a:spAutoFit/>
          </a:bodyPr>
          <a:lstStyle/>
          <a:p>
            <a:pPr marL="12700" marR="5080" indent="287641">
              <a:spcBef>
                <a:spcPts val="100"/>
              </a:spcBef>
            </a:pPr>
            <a:r>
              <a:rPr lang="en-US" sz="1467" b="1" spc="-5" dirty="0">
                <a:latin typeface="Arial MT"/>
                <a:cs typeface="Arial MT"/>
              </a:rPr>
              <a:t>UNIT PENGOLAH</a:t>
            </a:r>
            <a:endParaRPr sz="1467" b="1" dirty="0">
              <a:latin typeface="Arial MT"/>
              <a:cs typeface="Arial MT"/>
            </a:endParaRPr>
          </a:p>
        </p:txBody>
      </p:sp>
      <p:sp>
        <p:nvSpPr>
          <p:cNvPr id="24" name="object 8">
            <a:extLst>
              <a:ext uri="{FF2B5EF4-FFF2-40B4-BE49-F238E27FC236}">
                <a16:creationId xmlns:a16="http://schemas.microsoft.com/office/drawing/2014/main" id="{A7B22BA6-D646-3F89-565B-F5C826D7192A}"/>
              </a:ext>
            </a:extLst>
          </p:cNvPr>
          <p:cNvSpPr txBox="1"/>
          <p:nvPr/>
        </p:nvSpPr>
        <p:spPr>
          <a:xfrm>
            <a:off x="2235201" y="177801"/>
            <a:ext cx="7634903" cy="505267"/>
          </a:xfrm>
          <a:prstGeom prst="rect">
            <a:avLst/>
          </a:prstGeom>
        </p:spPr>
        <p:txBody>
          <a:bodyPr vert="horz" wrap="square" lIns="0" tIns="12700" rIns="0" bIns="0" rtlCol="0">
            <a:spAutoFit/>
          </a:bodyPr>
          <a:lstStyle/>
          <a:p>
            <a:pPr marL="12700" marR="5080" indent="287641">
              <a:spcBef>
                <a:spcPts val="100"/>
              </a:spcBef>
            </a:pPr>
            <a:r>
              <a:rPr lang="en-US" sz="3200" b="1" spc="-5" dirty="0">
                <a:latin typeface="Arial MT"/>
                <a:cs typeface="Arial MT"/>
              </a:rPr>
              <a:t>PENYIMPANAN ARSIP KERTAS</a:t>
            </a:r>
            <a:endParaRPr sz="3200" b="1" dirty="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C736-6CE6-C81E-EFC4-7C3A0EC4A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3E483-9DF4-19D1-6FD5-1461EE3A4B81}"/>
              </a:ext>
            </a:extLst>
          </p:cNvPr>
          <p:cNvSpPr>
            <a:spLocks noGrp="1"/>
          </p:cNvSpPr>
          <p:nvPr>
            <p:ph type="title"/>
          </p:nvPr>
        </p:nvSpPr>
        <p:spPr>
          <a:xfrm>
            <a:off x="960896" y="1022888"/>
            <a:ext cx="9608948" cy="2727701"/>
          </a:xfrm>
        </p:spPr>
        <p:txBody>
          <a:bodyPr>
            <a:noAutofit/>
          </a:bodyPr>
          <a:lstStyle/>
          <a:p>
            <a:pPr>
              <a:lnSpc>
                <a:spcPct val="100000"/>
              </a:lnSpc>
            </a:pPr>
            <a:r>
              <a:rPr lang="en-US" sz="1400" dirty="0">
                <a:solidFill>
                  <a:schemeClr val="bg1"/>
                </a:solidFill>
              </a:rPr>
              <a:t>Pada </a:t>
            </a:r>
            <a:r>
              <a:rPr lang="en-US" sz="1400" dirty="0" err="1">
                <a:solidFill>
                  <a:schemeClr val="bg1"/>
                </a:solidFill>
              </a:rPr>
              <a:t>tahun</a:t>
            </a:r>
            <a:r>
              <a:rPr lang="en-US" sz="1400" dirty="0">
                <a:solidFill>
                  <a:schemeClr val="bg1"/>
                </a:solidFill>
              </a:rPr>
              <a:t> 1870 </a:t>
            </a:r>
            <a:r>
              <a:rPr lang="en-US" sz="1400" dirty="0" err="1">
                <a:solidFill>
                  <a:schemeClr val="bg1"/>
                </a:solidFill>
              </a:rPr>
              <a:t>keluarlah</a:t>
            </a:r>
            <a:r>
              <a:rPr lang="en-US" sz="1400" dirty="0">
                <a:solidFill>
                  <a:schemeClr val="bg1"/>
                </a:solidFill>
              </a:rPr>
              <a:t> </a:t>
            </a:r>
            <a:r>
              <a:rPr lang="en-US" sz="1400" dirty="0" err="1">
                <a:solidFill>
                  <a:schemeClr val="bg1"/>
                </a:solidFill>
              </a:rPr>
              <a:t>Undang-undang</a:t>
            </a:r>
            <a:r>
              <a:rPr lang="en-US" sz="1400" dirty="0">
                <a:solidFill>
                  <a:schemeClr val="bg1"/>
                </a:solidFill>
              </a:rPr>
              <a:t> </a:t>
            </a:r>
            <a:r>
              <a:rPr lang="en-US" sz="1400" dirty="0" err="1">
                <a:solidFill>
                  <a:schemeClr val="bg1"/>
                </a:solidFill>
              </a:rPr>
              <a:t>Agraria</a:t>
            </a:r>
            <a:r>
              <a:rPr lang="en-US" sz="1400" dirty="0">
                <a:solidFill>
                  <a:schemeClr val="bg1"/>
                </a:solidFill>
              </a:rPr>
              <a:t> </a:t>
            </a:r>
            <a:r>
              <a:rPr lang="en-US" sz="1400" i="1" dirty="0">
                <a:solidFill>
                  <a:schemeClr val="bg1"/>
                </a:solidFill>
              </a:rPr>
              <a:t>(</a:t>
            </a:r>
            <a:r>
              <a:rPr lang="en-US" sz="1400" i="1" dirty="0" err="1">
                <a:solidFill>
                  <a:schemeClr val="bg1"/>
                </a:solidFill>
              </a:rPr>
              <a:t>Agrarische</a:t>
            </a:r>
            <a:r>
              <a:rPr lang="en-US" sz="1400" i="1" dirty="0">
                <a:solidFill>
                  <a:schemeClr val="bg1"/>
                </a:solidFill>
              </a:rPr>
              <a:t> Wet) </a:t>
            </a:r>
            <a:r>
              <a:rPr lang="en-US" sz="1400" dirty="0">
                <a:solidFill>
                  <a:schemeClr val="bg1"/>
                </a:solidFill>
              </a:rPr>
              <a:t>yang </a:t>
            </a:r>
            <a:r>
              <a:rPr lang="en-US" sz="1400" dirty="0" err="1">
                <a:solidFill>
                  <a:schemeClr val="bg1"/>
                </a:solidFill>
              </a:rPr>
              <a:t>menerangkan</a:t>
            </a:r>
            <a:r>
              <a:rPr lang="en-US" sz="1400" dirty="0">
                <a:solidFill>
                  <a:schemeClr val="bg1"/>
                </a:solidFill>
              </a:rPr>
              <a:t> </a:t>
            </a:r>
            <a:r>
              <a:rPr lang="en-US" sz="1400" dirty="0" err="1">
                <a:solidFill>
                  <a:schemeClr val="bg1"/>
                </a:solidFill>
              </a:rPr>
              <a:t>bahwa</a:t>
            </a:r>
            <a:r>
              <a:rPr lang="en-US" sz="1400" dirty="0">
                <a:solidFill>
                  <a:schemeClr val="bg1"/>
                </a:solidFill>
              </a:rPr>
              <a:t>:</a:t>
            </a:r>
            <a:br>
              <a:rPr lang="en-US" sz="1400" dirty="0">
                <a:solidFill>
                  <a:schemeClr val="bg1"/>
                </a:solidFill>
              </a:rPr>
            </a:br>
            <a:r>
              <a:rPr lang="sv-SE" sz="1400" dirty="0">
                <a:solidFill>
                  <a:schemeClr val="bg1"/>
                </a:solidFill>
              </a:rPr>
              <a:t>1) Pemerintah berhak menyewakan tanah yang </a:t>
            </a:r>
            <a:r>
              <a:rPr lang="en-US" sz="1400" dirty="0" err="1">
                <a:solidFill>
                  <a:schemeClr val="bg1"/>
                </a:solidFill>
              </a:rPr>
              <a:t>tidak</a:t>
            </a:r>
            <a:r>
              <a:rPr lang="en-US" sz="1400" dirty="0">
                <a:solidFill>
                  <a:schemeClr val="bg1"/>
                </a:solidFill>
              </a:rPr>
              <a:t> </a:t>
            </a:r>
            <a:r>
              <a:rPr lang="en-US" sz="1400" dirty="0" err="1">
                <a:solidFill>
                  <a:schemeClr val="bg1"/>
                </a:solidFill>
              </a:rPr>
              <a:t>dipergunakan</a:t>
            </a:r>
            <a:r>
              <a:rPr lang="en-US" sz="1400" dirty="0">
                <a:solidFill>
                  <a:schemeClr val="bg1"/>
                </a:solidFill>
              </a:rPr>
              <a:t> </a:t>
            </a:r>
            <a:r>
              <a:rPr lang="en-US" sz="1400" dirty="0" err="1">
                <a:solidFill>
                  <a:schemeClr val="bg1"/>
                </a:solidFill>
              </a:rPr>
              <a:t>penduduk</a:t>
            </a:r>
            <a:r>
              <a:rPr lang="en-US" sz="1400" dirty="0">
                <a:solidFill>
                  <a:schemeClr val="bg1"/>
                </a:solidFill>
              </a:rPr>
              <a:t> </a:t>
            </a:r>
            <a:r>
              <a:rPr lang="en-US" sz="1400" dirty="0" err="1">
                <a:solidFill>
                  <a:schemeClr val="bg1"/>
                </a:solidFill>
              </a:rPr>
              <a:t>asliselama</a:t>
            </a:r>
            <a:r>
              <a:rPr lang="en-US" sz="1400" dirty="0">
                <a:solidFill>
                  <a:schemeClr val="bg1"/>
                </a:solidFill>
              </a:rPr>
              <a:t> 75 </a:t>
            </a:r>
            <a:r>
              <a:rPr lang="en-US" sz="1400" dirty="0" err="1">
                <a:solidFill>
                  <a:schemeClr val="bg1"/>
                </a:solidFill>
              </a:rPr>
              <a:t>tahun,kepada</a:t>
            </a:r>
            <a:r>
              <a:rPr lang="en-US" sz="1400" dirty="0">
                <a:solidFill>
                  <a:schemeClr val="bg1"/>
                </a:solidFill>
              </a:rPr>
              <a:t> </a:t>
            </a:r>
            <a:r>
              <a:rPr lang="en-US" sz="1400" dirty="0" err="1">
                <a:solidFill>
                  <a:schemeClr val="bg1"/>
                </a:solidFill>
              </a:rPr>
              <a:t>bangsa</a:t>
            </a:r>
            <a:r>
              <a:rPr lang="en-US" sz="1400" dirty="0">
                <a:solidFill>
                  <a:schemeClr val="bg1"/>
                </a:solidFill>
              </a:rPr>
              <a:t> </a:t>
            </a:r>
            <a:r>
              <a:rPr lang="en-US" sz="1400" dirty="0" err="1">
                <a:solidFill>
                  <a:schemeClr val="bg1"/>
                </a:solidFill>
              </a:rPr>
              <a:t>asing</a:t>
            </a:r>
            <a:r>
              <a:rPr lang="en-US" sz="1400" dirty="0">
                <a:solidFill>
                  <a:schemeClr val="bg1"/>
                </a:solidFill>
              </a:rPr>
              <a:t>. </a:t>
            </a:r>
            <a:r>
              <a:rPr lang="en-US" sz="1400" dirty="0" err="1">
                <a:solidFill>
                  <a:schemeClr val="bg1"/>
                </a:solidFill>
              </a:rPr>
              <a:t>Peraturan</a:t>
            </a:r>
            <a:r>
              <a:rPr lang="en-US" sz="1400" dirty="0">
                <a:solidFill>
                  <a:schemeClr val="bg1"/>
                </a:solidFill>
              </a:rPr>
              <a:t> </a:t>
            </a:r>
            <a:r>
              <a:rPr lang="en-US" sz="1400" dirty="0" err="1">
                <a:solidFill>
                  <a:schemeClr val="bg1"/>
                </a:solidFill>
              </a:rPr>
              <a:t>ini</a:t>
            </a:r>
            <a:r>
              <a:rPr lang="en-US" sz="1400" dirty="0">
                <a:solidFill>
                  <a:schemeClr val="bg1"/>
                </a:solidFill>
              </a:rPr>
              <a:t> </a:t>
            </a:r>
            <a:r>
              <a:rPr lang="en-US" sz="1400" dirty="0" err="1">
                <a:solidFill>
                  <a:schemeClr val="bg1"/>
                </a:solidFill>
              </a:rPr>
              <a:t>disebut</a:t>
            </a:r>
            <a:r>
              <a:rPr lang="en-US" sz="1400" dirty="0">
                <a:solidFill>
                  <a:schemeClr val="bg1"/>
                </a:solidFill>
              </a:rPr>
              <a:t> </a:t>
            </a:r>
            <a:r>
              <a:rPr lang="en-US" sz="1400" i="1" dirty="0" err="1">
                <a:solidFill>
                  <a:schemeClr val="bg1"/>
                </a:solidFill>
              </a:rPr>
              <a:t>erfpacht</a:t>
            </a:r>
            <a:r>
              <a:rPr lang="en-US" sz="1400" i="1" dirty="0">
                <a:solidFill>
                  <a:schemeClr val="bg1"/>
                </a:solidFill>
              </a:rPr>
              <a:t> </a:t>
            </a:r>
            <a:r>
              <a:rPr lang="en-US" sz="1400" dirty="0" err="1">
                <a:solidFill>
                  <a:schemeClr val="bg1"/>
                </a:solidFill>
              </a:rPr>
              <a:t>artinya</a:t>
            </a:r>
            <a:r>
              <a:rPr lang="en-US" sz="1400" dirty="0">
                <a:solidFill>
                  <a:schemeClr val="bg1"/>
                </a:solidFill>
              </a:rPr>
              <a:t> </a:t>
            </a:r>
            <a:r>
              <a:rPr lang="en-US" sz="1400" dirty="0" err="1">
                <a:solidFill>
                  <a:schemeClr val="bg1"/>
                </a:solidFill>
              </a:rPr>
              <a:t>tanah</a:t>
            </a:r>
            <a:r>
              <a:rPr lang="en-US" sz="1400" dirty="0">
                <a:solidFill>
                  <a:schemeClr val="bg1"/>
                </a:solidFill>
              </a:rPr>
              <a:t> yang </a:t>
            </a:r>
            <a:r>
              <a:rPr lang="en-US" sz="1400" dirty="0" err="1">
                <a:solidFill>
                  <a:schemeClr val="bg1"/>
                </a:solidFill>
              </a:rPr>
              <a:t>dapat</a:t>
            </a:r>
            <a:r>
              <a:rPr lang="en-US" sz="1400" dirty="0">
                <a:solidFill>
                  <a:schemeClr val="bg1"/>
                </a:solidFill>
              </a:rPr>
              <a:t> </a:t>
            </a:r>
            <a:r>
              <a:rPr lang="en-US" sz="1400" dirty="0" err="1">
                <a:solidFill>
                  <a:schemeClr val="bg1"/>
                </a:solidFill>
              </a:rPr>
              <a:t>diwariskan</a:t>
            </a:r>
            <a:r>
              <a:rPr lang="en-US" sz="1400" dirty="0">
                <a:solidFill>
                  <a:schemeClr val="bg1"/>
                </a:solidFill>
              </a:rPr>
              <a:t>; </a:t>
            </a:r>
            <a:br>
              <a:rPr lang="en-US" sz="1400" dirty="0">
                <a:solidFill>
                  <a:schemeClr val="bg1"/>
                </a:solidFill>
              </a:rPr>
            </a:br>
            <a:r>
              <a:rPr lang="en-US" sz="1400" dirty="0">
                <a:solidFill>
                  <a:schemeClr val="bg1"/>
                </a:solidFill>
              </a:rPr>
              <a:t>2) </a:t>
            </a:r>
            <a:r>
              <a:rPr lang="en-US" sz="1400" dirty="0" err="1">
                <a:solidFill>
                  <a:schemeClr val="bg1"/>
                </a:solidFill>
              </a:rPr>
              <a:t>Pendudukasli</a:t>
            </a:r>
            <a:r>
              <a:rPr lang="en-US" sz="1400" dirty="0">
                <a:solidFill>
                  <a:schemeClr val="bg1"/>
                </a:solidFill>
              </a:rPr>
              <a:t> </a:t>
            </a:r>
            <a:r>
              <a:rPr lang="en-US" sz="1400" dirty="0" err="1">
                <a:solidFill>
                  <a:schemeClr val="bg1"/>
                </a:solidFill>
              </a:rPr>
              <a:t>tidak</a:t>
            </a:r>
            <a:r>
              <a:rPr lang="en-US" sz="1400" dirty="0">
                <a:solidFill>
                  <a:schemeClr val="bg1"/>
                </a:solidFill>
              </a:rPr>
              <a:t> </a:t>
            </a:r>
            <a:r>
              <a:rPr lang="en-US" sz="1400" dirty="0" err="1">
                <a:solidFill>
                  <a:schemeClr val="bg1"/>
                </a:solidFill>
              </a:rPr>
              <a:t>boleh</a:t>
            </a:r>
            <a:r>
              <a:rPr lang="en-US" sz="1400" dirty="0">
                <a:solidFill>
                  <a:schemeClr val="bg1"/>
                </a:solidFill>
              </a:rPr>
              <a:t> </a:t>
            </a:r>
            <a:r>
              <a:rPr lang="en-US" sz="1400" dirty="0" err="1">
                <a:solidFill>
                  <a:schemeClr val="bg1"/>
                </a:solidFill>
              </a:rPr>
              <a:t>menjual</a:t>
            </a:r>
            <a:r>
              <a:rPr lang="en-US" sz="1400" dirty="0">
                <a:solidFill>
                  <a:schemeClr val="bg1"/>
                </a:solidFill>
              </a:rPr>
              <a:t> </a:t>
            </a:r>
            <a:r>
              <a:rPr lang="en-US" sz="1400" dirty="0" err="1">
                <a:solidFill>
                  <a:schemeClr val="bg1"/>
                </a:solidFill>
              </a:rPr>
              <a:t>tanahnya</a:t>
            </a:r>
            <a:r>
              <a:rPr lang="en-US" sz="1400" dirty="0">
                <a:solidFill>
                  <a:schemeClr val="bg1"/>
                </a:solidFill>
              </a:rPr>
              <a:t> </a:t>
            </a:r>
            <a:r>
              <a:rPr lang="en-US" sz="1400" dirty="0" err="1">
                <a:solidFill>
                  <a:schemeClr val="bg1"/>
                </a:solidFill>
              </a:rPr>
              <a:t>kepada</a:t>
            </a:r>
            <a:r>
              <a:rPr lang="en-US" sz="1400" dirty="0">
                <a:solidFill>
                  <a:schemeClr val="bg1"/>
                </a:solidFill>
              </a:rPr>
              <a:t> </a:t>
            </a:r>
            <a:r>
              <a:rPr lang="en-US" sz="1400" dirty="0" err="1">
                <a:solidFill>
                  <a:schemeClr val="bg1"/>
                </a:solidFill>
              </a:rPr>
              <a:t>orangasing</a:t>
            </a:r>
            <a:r>
              <a:rPr lang="en-US" sz="1400" dirty="0">
                <a:solidFill>
                  <a:schemeClr val="bg1"/>
                </a:solidFill>
              </a:rPr>
              <a:t>, </a:t>
            </a:r>
            <a:r>
              <a:rPr lang="en-US" sz="1400" dirty="0" err="1">
                <a:solidFill>
                  <a:schemeClr val="bg1"/>
                </a:solidFill>
              </a:rPr>
              <a:t>tetapi</a:t>
            </a:r>
            <a:r>
              <a:rPr lang="en-US" sz="1400" dirty="0">
                <a:solidFill>
                  <a:schemeClr val="bg1"/>
                </a:solidFill>
              </a:rPr>
              <a:t> </a:t>
            </a:r>
            <a:r>
              <a:rPr lang="en-US" sz="1400" dirty="0" err="1">
                <a:solidFill>
                  <a:schemeClr val="bg1"/>
                </a:solidFill>
              </a:rPr>
              <a:t>boleh</a:t>
            </a:r>
            <a:r>
              <a:rPr lang="en-US" sz="1400" dirty="0">
                <a:solidFill>
                  <a:schemeClr val="bg1"/>
                </a:solidFill>
              </a:rPr>
              <a:t> </a:t>
            </a:r>
            <a:r>
              <a:rPr lang="en-US" sz="1400" dirty="0" err="1">
                <a:solidFill>
                  <a:schemeClr val="bg1"/>
                </a:solidFill>
              </a:rPr>
              <a:t>menyewakannya</a:t>
            </a:r>
            <a:r>
              <a:rPr lang="en-US" sz="1400" dirty="0">
                <a:solidFill>
                  <a:schemeClr val="bg1"/>
                </a:solidFill>
              </a:rPr>
              <a:t> (</a:t>
            </a:r>
            <a:r>
              <a:rPr lang="en-US" sz="1400" dirty="0" err="1">
                <a:solidFill>
                  <a:schemeClr val="bg1"/>
                </a:solidFill>
              </a:rPr>
              <a:t>misalnya</a:t>
            </a:r>
            <a:r>
              <a:rPr lang="en-US" sz="1400" dirty="0">
                <a:solidFill>
                  <a:schemeClr val="bg1"/>
                </a:solidFill>
              </a:rPr>
              <a:t> </a:t>
            </a:r>
            <a:r>
              <a:rPr lang="en-US" sz="1400" dirty="0" err="1">
                <a:solidFill>
                  <a:schemeClr val="bg1"/>
                </a:solidFill>
              </a:rPr>
              <a:t>untuk</a:t>
            </a:r>
            <a:r>
              <a:rPr lang="sv-SE" sz="1400" dirty="0">
                <a:solidFill>
                  <a:schemeClr val="bg1"/>
                </a:solidFill>
              </a:rPr>
              <a:t>tanaman tebu); </a:t>
            </a:r>
            <a:br>
              <a:rPr lang="sv-SE" sz="1400" dirty="0">
                <a:solidFill>
                  <a:schemeClr val="bg1"/>
                </a:solidFill>
              </a:rPr>
            </a:br>
            <a:r>
              <a:rPr lang="sv-SE" sz="1400" dirty="0">
                <a:solidFill>
                  <a:schemeClr val="bg1"/>
                </a:solidFill>
              </a:rPr>
              <a:t>3) Tanah-tanah yang tidak dimiliki </a:t>
            </a:r>
            <a:r>
              <a:rPr lang="en-US" sz="1400" dirty="0">
                <a:solidFill>
                  <a:schemeClr val="bg1"/>
                </a:solidFill>
              </a:rPr>
              <a:t>oleh </a:t>
            </a:r>
            <a:r>
              <a:rPr lang="en-US" sz="1400" dirty="0" err="1">
                <a:solidFill>
                  <a:schemeClr val="bg1"/>
                </a:solidFill>
              </a:rPr>
              <a:t>siapapun</a:t>
            </a:r>
            <a:r>
              <a:rPr lang="en-US" sz="1400" dirty="0">
                <a:solidFill>
                  <a:schemeClr val="bg1"/>
                </a:solidFill>
              </a:rPr>
              <a:t> juga, </a:t>
            </a:r>
            <a:r>
              <a:rPr lang="en-US" sz="1400" dirty="0" err="1">
                <a:solidFill>
                  <a:schemeClr val="bg1"/>
                </a:solidFill>
              </a:rPr>
              <a:t>menjadi</a:t>
            </a:r>
            <a:r>
              <a:rPr lang="en-US" sz="1400" dirty="0">
                <a:solidFill>
                  <a:schemeClr val="bg1"/>
                </a:solidFill>
              </a:rPr>
              <a:t> </a:t>
            </a:r>
            <a:r>
              <a:rPr lang="en-US" sz="1400" dirty="0" err="1">
                <a:solidFill>
                  <a:schemeClr val="bg1"/>
                </a:solidFill>
              </a:rPr>
              <a:t>hak</a:t>
            </a:r>
            <a:r>
              <a:rPr lang="en-US" sz="1400" dirty="0">
                <a:solidFill>
                  <a:schemeClr val="bg1"/>
                </a:solidFill>
              </a:rPr>
              <a:t> </a:t>
            </a:r>
            <a:r>
              <a:rPr lang="en-US" sz="1400" dirty="0" err="1">
                <a:solidFill>
                  <a:schemeClr val="bg1"/>
                </a:solidFill>
              </a:rPr>
              <a:t>milik</a:t>
            </a:r>
            <a:r>
              <a:rPr lang="en-US" sz="1400" dirty="0">
                <a:solidFill>
                  <a:schemeClr val="bg1"/>
                </a:solidFill>
              </a:rPr>
              <a:t> </a:t>
            </a:r>
            <a:r>
              <a:rPr lang="en-US" sz="1400" dirty="0" err="1">
                <a:solidFill>
                  <a:schemeClr val="bg1"/>
                </a:solidFill>
              </a:rPr>
              <a:t>pemerintah</a:t>
            </a:r>
            <a:endParaRPr lang="en-US" sz="1400" dirty="0">
              <a:solidFill>
                <a:schemeClr val="bg1"/>
              </a:solidFill>
            </a:endParaRPr>
          </a:p>
        </p:txBody>
      </p:sp>
      <p:sp>
        <p:nvSpPr>
          <p:cNvPr id="4" name="TextBox 3">
            <a:extLst>
              <a:ext uri="{FF2B5EF4-FFF2-40B4-BE49-F238E27FC236}">
                <a16:creationId xmlns:a16="http://schemas.microsoft.com/office/drawing/2014/main" id="{3EF758CB-618A-A69C-116A-578D9E63EC65}"/>
              </a:ext>
            </a:extLst>
          </p:cNvPr>
          <p:cNvSpPr txBox="1"/>
          <p:nvPr/>
        </p:nvSpPr>
        <p:spPr>
          <a:xfrm>
            <a:off x="960896" y="3549111"/>
            <a:ext cx="9154332" cy="954107"/>
          </a:xfrm>
          <a:prstGeom prst="rect">
            <a:avLst/>
          </a:prstGeom>
          <a:noFill/>
        </p:spPr>
        <p:txBody>
          <a:bodyPr wrap="square">
            <a:spAutoFit/>
          </a:bodyPr>
          <a:lstStyle/>
          <a:p>
            <a:pPr algn="l"/>
            <a:r>
              <a:rPr lang="it-IT" sz="1400" b="1" i="0" u="none" strike="noStrike" baseline="0" dirty="0">
                <a:solidFill>
                  <a:schemeClr val="bg1"/>
                </a:solidFill>
                <a:latin typeface="+mj-lt"/>
              </a:rPr>
              <a:t>Pada tahun 1901 secara resmi politik</a:t>
            </a:r>
            <a:r>
              <a:rPr lang="fi-FI" sz="1400" b="1" i="0" u="none" strike="noStrike" baseline="0" dirty="0">
                <a:solidFill>
                  <a:schemeClr val="bg1"/>
                </a:solidFill>
                <a:latin typeface="+mj-lt"/>
              </a:rPr>
              <a:t>Etis mulai dilaksanakan dan mempunyai tujuan untuk</a:t>
            </a:r>
          </a:p>
          <a:p>
            <a:pPr algn="l"/>
            <a:r>
              <a:rPr lang="en-US" sz="1400" b="1" i="0" u="none" strike="noStrike" baseline="0" dirty="0" err="1">
                <a:solidFill>
                  <a:schemeClr val="bg1"/>
                </a:solidFill>
                <a:latin typeface="+mj-lt"/>
              </a:rPr>
              <a:t>meningkatkan</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kesejahteraan</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masyarakat</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Hindia</a:t>
            </a:r>
            <a:r>
              <a:rPr lang="en-US" sz="1400" b="1" dirty="0">
                <a:solidFill>
                  <a:schemeClr val="bg1"/>
                </a:solidFill>
                <a:latin typeface="+mj-lt"/>
              </a:rPr>
              <a:t> </a:t>
            </a:r>
            <a:r>
              <a:rPr lang="en-US" sz="1400" b="1" i="0" u="none" strike="noStrike" baseline="0" dirty="0">
                <a:solidFill>
                  <a:schemeClr val="bg1"/>
                </a:solidFill>
                <a:latin typeface="+mj-lt"/>
              </a:rPr>
              <a:t>Belanda pada </a:t>
            </a:r>
            <a:r>
              <a:rPr lang="en-US" sz="1400" b="1" i="0" u="none" strike="noStrike" baseline="0" dirty="0" err="1">
                <a:solidFill>
                  <a:schemeClr val="bg1"/>
                </a:solidFill>
                <a:latin typeface="+mj-lt"/>
              </a:rPr>
              <a:t>saat</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itu</a:t>
            </a:r>
            <a:r>
              <a:rPr lang="en-US" sz="1400" b="1" i="0" u="none" strike="noStrike" baseline="0" dirty="0">
                <a:solidFill>
                  <a:schemeClr val="bg1"/>
                </a:solidFill>
                <a:latin typeface="+mj-lt"/>
              </a:rPr>
              <a:t>.</a:t>
            </a:r>
          </a:p>
          <a:p>
            <a:pPr algn="l"/>
            <a:r>
              <a:rPr lang="en-US" sz="1400" b="1" i="0" u="none" strike="noStrike" baseline="0" dirty="0">
                <a:solidFill>
                  <a:schemeClr val="bg1"/>
                </a:solidFill>
                <a:latin typeface="+mj-lt"/>
              </a:rPr>
              <a:t>Tiga program yang </a:t>
            </a:r>
            <a:r>
              <a:rPr lang="en-US" sz="1400" b="1" i="0" u="none" strike="noStrike" baseline="0" dirty="0" err="1">
                <a:solidFill>
                  <a:schemeClr val="bg1"/>
                </a:solidFill>
                <a:latin typeface="+mj-lt"/>
              </a:rPr>
              <a:t>termuat</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dalam</a:t>
            </a:r>
            <a:r>
              <a:rPr lang="en-US" sz="1400" b="1" i="0" u="none" strike="noStrike" baseline="0" dirty="0">
                <a:solidFill>
                  <a:schemeClr val="bg1"/>
                </a:solidFill>
                <a:latin typeface="+mj-lt"/>
              </a:rPr>
              <a:t> Politik </a:t>
            </a:r>
            <a:r>
              <a:rPr lang="en-US" sz="1400" b="1" i="0" u="none" strike="noStrike" baseline="0" dirty="0" err="1">
                <a:solidFill>
                  <a:schemeClr val="bg1"/>
                </a:solidFill>
                <a:latin typeface="+mj-lt"/>
              </a:rPr>
              <a:t>Etisatau</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disebut</a:t>
            </a:r>
            <a:r>
              <a:rPr lang="en-US" sz="1400" b="1" i="0" u="none" strike="noStrike" baseline="0" dirty="0">
                <a:solidFill>
                  <a:schemeClr val="bg1"/>
                </a:solidFill>
                <a:latin typeface="+mj-lt"/>
              </a:rPr>
              <a:t> juga </a:t>
            </a:r>
            <a:r>
              <a:rPr lang="en-US" sz="1400" b="1" i="1" u="none" strike="noStrike" baseline="0" dirty="0">
                <a:solidFill>
                  <a:schemeClr val="bg1"/>
                </a:solidFill>
                <a:latin typeface="+mj-lt"/>
              </a:rPr>
              <a:t>Trias Van Deventer</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yaitu</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Irigasi,Edukasi</a:t>
            </a:r>
            <a:r>
              <a:rPr lang="en-US" sz="1400" b="1" i="0" u="none" strike="noStrike" baseline="0" dirty="0">
                <a:solidFill>
                  <a:schemeClr val="bg1"/>
                </a:solidFill>
                <a:latin typeface="+mj-lt"/>
              </a:rPr>
              <a:t>, </a:t>
            </a:r>
            <a:r>
              <a:rPr lang="en-US" sz="1400" b="1" i="0" u="none" strike="noStrike" baseline="0" dirty="0" err="1">
                <a:solidFill>
                  <a:schemeClr val="bg1"/>
                </a:solidFill>
                <a:latin typeface="+mj-lt"/>
              </a:rPr>
              <a:t>Emigrasi</a:t>
            </a:r>
            <a:r>
              <a:rPr lang="en-US" sz="1400" b="1" i="0" u="none" strike="noStrike" baseline="0" dirty="0">
                <a:solidFill>
                  <a:schemeClr val="bg1"/>
                </a:solidFill>
                <a:latin typeface="+mj-lt"/>
              </a:rPr>
              <a:t>.</a:t>
            </a:r>
            <a:endParaRPr lang="en-US" sz="1400" b="1" dirty="0">
              <a:solidFill>
                <a:schemeClr val="bg1"/>
              </a:solidFill>
              <a:latin typeface="+mj-lt"/>
            </a:endParaRPr>
          </a:p>
        </p:txBody>
      </p:sp>
    </p:spTree>
    <p:extLst>
      <p:ext uri="{BB962C8B-B14F-4D97-AF65-F5344CB8AC3E}">
        <p14:creationId xmlns:p14="http://schemas.microsoft.com/office/powerpoint/2010/main" val="6977234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4E9180BD-46C6-3B4B-3DEC-A7354A64DFAC}"/>
              </a:ext>
            </a:extLst>
          </p:cNvPr>
          <p:cNvSpPr>
            <a:spLocks noGrp="1"/>
          </p:cNvSpPr>
          <p:nvPr>
            <p:ph type="title"/>
          </p:nvPr>
        </p:nvSpPr>
        <p:spPr>
          <a:xfrm>
            <a:off x="1952625" y="214314"/>
            <a:ext cx="8229600" cy="615553"/>
          </a:xfrm>
        </p:spPr>
        <p:txBody>
          <a:bodyPr>
            <a:normAutofit fontScale="90000"/>
          </a:bodyPr>
          <a:lstStyle/>
          <a:p>
            <a:pPr eaLnBrk="1" hangingPunct="1"/>
            <a:r>
              <a:rPr lang="id-ID" altLang="en-US" sz="4000"/>
              <a:t>Penyimpanan Arsip Video</a:t>
            </a:r>
          </a:p>
        </p:txBody>
      </p:sp>
      <p:pic>
        <p:nvPicPr>
          <p:cNvPr id="106499" name="Picture 2" descr="Vault shelving 1">
            <a:extLst>
              <a:ext uri="{FF2B5EF4-FFF2-40B4-BE49-F238E27FC236}">
                <a16:creationId xmlns:a16="http://schemas.microsoft.com/office/drawing/2014/main" id="{A9AA66BF-B2CC-30EC-6CEE-77B71AE014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8314" y="1285876"/>
            <a:ext cx="8396287"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7980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989002E2-7F4F-88A7-E7BB-C6240B991F52}"/>
              </a:ext>
            </a:extLst>
          </p:cNvPr>
          <p:cNvSpPr>
            <a:spLocks noGrp="1"/>
          </p:cNvSpPr>
          <p:nvPr>
            <p:ph type="title"/>
          </p:nvPr>
        </p:nvSpPr>
        <p:spPr>
          <a:xfrm>
            <a:off x="1952625" y="214314"/>
            <a:ext cx="8229600" cy="369332"/>
          </a:xfrm>
        </p:spPr>
        <p:txBody>
          <a:bodyPr>
            <a:normAutofit fontScale="90000"/>
          </a:bodyPr>
          <a:lstStyle/>
          <a:p>
            <a:pPr eaLnBrk="1" hangingPunct="1"/>
            <a:r>
              <a:rPr lang="id-ID" altLang="en-US"/>
              <a:t>Penyimpanan Arsip Audio</a:t>
            </a:r>
          </a:p>
        </p:txBody>
      </p:sp>
      <p:pic>
        <p:nvPicPr>
          <p:cNvPr id="3" name="Picture 2" descr="audio">
            <a:extLst>
              <a:ext uri="{FF2B5EF4-FFF2-40B4-BE49-F238E27FC236}">
                <a16:creationId xmlns:a16="http://schemas.microsoft.com/office/drawing/2014/main" id="{18D17EC2-6625-ECE0-81C2-086BAB689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900" y="1214439"/>
            <a:ext cx="4343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7" descr="penyimpanan kaset004">
            <a:extLst>
              <a:ext uri="{FF2B5EF4-FFF2-40B4-BE49-F238E27FC236}">
                <a16:creationId xmlns:a16="http://schemas.microsoft.com/office/drawing/2014/main" id="{09D520CC-9CB7-0890-9722-AD8D4D5AA6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0" y="1214439"/>
            <a:ext cx="335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295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7E9DD4A2-4F8C-27A1-11F4-4E387C567719}"/>
              </a:ext>
            </a:extLst>
          </p:cNvPr>
          <p:cNvSpPr>
            <a:spLocks noGrp="1"/>
          </p:cNvSpPr>
          <p:nvPr>
            <p:ph type="title"/>
          </p:nvPr>
        </p:nvSpPr>
        <p:spPr>
          <a:xfrm>
            <a:off x="2024063" y="285749"/>
            <a:ext cx="8229600" cy="1477328"/>
          </a:xfrm>
        </p:spPr>
        <p:txBody>
          <a:bodyPr>
            <a:normAutofit fontScale="90000"/>
          </a:bodyPr>
          <a:lstStyle/>
          <a:p>
            <a:pPr eaLnBrk="1" hangingPunct="1"/>
            <a:r>
              <a:rPr lang="id-ID" altLang="en-US" sz="4800"/>
              <a:t>Penyimpanan Arsip Film</a:t>
            </a:r>
          </a:p>
        </p:txBody>
      </p:sp>
      <p:pic>
        <p:nvPicPr>
          <p:cNvPr id="108547" name="Picture 4" descr="DSCN4095">
            <a:extLst>
              <a:ext uri="{FF2B5EF4-FFF2-40B4-BE49-F238E27FC236}">
                <a16:creationId xmlns:a16="http://schemas.microsoft.com/office/drawing/2014/main" id="{2C52FDCB-D96A-C269-8553-348EDB967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1500189"/>
            <a:ext cx="40005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5" descr="DSCN4089">
            <a:extLst>
              <a:ext uri="{FF2B5EF4-FFF2-40B4-BE49-F238E27FC236}">
                <a16:creationId xmlns:a16="http://schemas.microsoft.com/office/drawing/2014/main" id="{C719300B-DB3D-34B8-B6B0-158557A78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1500189"/>
            <a:ext cx="4032251"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6103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0BD1-40E4-54F0-D44B-5794F89B0D83}"/>
              </a:ext>
            </a:extLst>
          </p:cNvPr>
          <p:cNvSpPr>
            <a:spLocks noGrp="1"/>
          </p:cNvSpPr>
          <p:nvPr>
            <p:ph type="title"/>
          </p:nvPr>
        </p:nvSpPr>
        <p:spPr>
          <a:xfrm>
            <a:off x="4064000" y="5054600"/>
            <a:ext cx="4572000" cy="609600"/>
          </a:xfrm>
          <a:solidFill>
            <a:schemeClr val="accent2">
              <a:lumMod val="20000"/>
              <a:lumOff val="80000"/>
            </a:schemeClr>
          </a:solidFill>
        </p:spPr>
        <p:txBody>
          <a:bodyPr>
            <a:normAutofit fontScale="90000"/>
          </a:bodyPr>
          <a:lstStyle/>
          <a:p>
            <a:pPr algn="ctr"/>
            <a:r>
              <a:rPr lang="en-US" sz="4267" dirty="0"/>
              <a:t>PENDANAAN</a:t>
            </a:r>
            <a:endParaRPr lang="en-ID" sz="4267" dirty="0"/>
          </a:p>
        </p:txBody>
      </p:sp>
      <p:sp>
        <p:nvSpPr>
          <p:cNvPr id="5" name="Block Arc 11">
            <a:extLst>
              <a:ext uri="{FF2B5EF4-FFF2-40B4-BE49-F238E27FC236}">
                <a16:creationId xmlns:a16="http://schemas.microsoft.com/office/drawing/2014/main" id="{9276A876-8648-8DF5-360C-2BBB6A1ED526}"/>
              </a:ext>
            </a:extLst>
          </p:cNvPr>
          <p:cNvSpPr/>
          <p:nvPr/>
        </p:nvSpPr>
        <p:spPr>
          <a:xfrm rot="10800000">
            <a:off x="304800" y="6146800"/>
            <a:ext cx="203200" cy="71120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solidFill>
                <a:schemeClr val="tx1"/>
              </a:solidFill>
            </a:endParaRPr>
          </a:p>
        </p:txBody>
      </p:sp>
      <p:grpSp>
        <p:nvGrpSpPr>
          <p:cNvPr id="8" name="Group 7">
            <a:extLst>
              <a:ext uri="{FF2B5EF4-FFF2-40B4-BE49-F238E27FC236}">
                <a16:creationId xmlns:a16="http://schemas.microsoft.com/office/drawing/2014/main" id="{4FDD8BB7-FA60-B58E-7599-8C1F72522178}"/>
              </a:ext>
            </a:extLst>
          </p:cNvPr>
          <p:cNvGrpSpPr/>
          <p:nvPr/>
        </p:nvGrpSpPr>
        <p:grpSpPr>
          <a:xfrm>
            <a:off x="609601" y="5664200"/>
            <a:ext cx="711200" cy="914400"/>
            <a:chOff x="10506348" y="218999"/>
            <a:chExt cx="1239794" cy="1050358"/>
          </a:xfrm>
        </p:grpSpPr>
        <p:sp>
          <p:nvSpPr>
            <p:cNvPr id="9" name="Freeform: Shape 8">
              <a:extLst>
                <a:ext uri="{FF2B5EF4-FFF2-40B4-BE49-F238E27FC236}">
                  <a16:creationId xmlns:a16="http://schemas.microsoft.com/office/drawing/2014/main" id="{342D4DC3-ABD2-5C31-6CA0-B1CD91303B37}"/>
                </a:ext>
              </a:extLst>
            </p:cNvPr>
            <p:cNvSpPr/>
            <p:nvPr/>
          </p:nvSpPr>
          <p:spPr>
            <a:xfrm>
              <a:off x="10561867" y="1079641"/>
              <a:ext cx="345457" cy="153999"/>
            </a:xfrm>
            <a:custGeom>
              <a:avLst/>
              <a:gdLst>
                <a:gd name="connsiteX0" fmla="*/ 755333 w 790575"/>
                <a:gd name="connsiteY0" fmla="*/ 358140 h 352425"/>
                <a:gd name="connsiteX1" fmla="*/ 35243 w 790575"/>
                <a:gd name="connsiteY1" fmla="*/ 358140 h 352425"/>
                <a:gd name="connsiteX2" fmla="*/ 0 w 790575"/>
                <a:gd name="connsiteY2" fmla="*/ 322897 h 352425"/>
                <a:gd name="connsiteX3" fmla="*/ 0 w 790575"/>
                <a:gd name="connsiteY3" fmla="*/ 35242 h 352425"/>
                <a:gd name="connsiteX4" fmla="*/ 35243 w 790575"/>
                <a:gd name="connsiteY4" fmla="*/ 0 h 352425"/>
                <a:gd name="connsiteX5" fmla="*/ 755333 w 790575"/>
                <a:gd name="connsiteY5" fmla="*/ 0 h 352425"/>
                <a:gd name="connsiteX6" fmla="*/ 790575 w 790575"/>
                <a:gd name="connsiteY6" fmla="*/ 35242 h 352425"/>
                <a:gd name="connsiteX7" fmla="*/ 790575 w 790575"/>
                <a:gd name="connsiteY7" fmla="*/ 323850 h 352425"/>
                <a:gd name="connsiteX8" fmla="*/ 755333 w 790575"/>
                <a:gd name="connsiteY8" fmla="*/ 35814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575" h="352425">
                  <a:moveTo>
                    <a:pt x="755333" y="358140"/>
                  </a:moveTo>
                  <a:lnTo>
                    <a:pt x="35243" y="358140"/>
                  </a:lnTo>
                  <a:cubicBezTo>
                    <a:pt x="16193" y="358140"/>
                    <a:pt x="0" y="341947"/>
                    <a:pt x="0" y="322897"/>
                  </a:cubicBezTo>
                  <a:lnTo>
                    <a:pt x="0" y="35242"/>
                  </a:lnTo>
                  <a:cubicBezTo>
                    <a:pt x="0" y="16192"/>
                    <a:pt x="16193" y="0"/>
                    <a:pt x="35243" y="0"/>
                  </a:cubicBezTo>
                  <a:lnTo>
                    <a:pt x="755333" y="0"/>
                  </a:lnTo>
                  <a:cubicBezTo>
                    <a:pt x="774383" y="0"/>
                    <a:pt x="790575" y="16192"/>
                    <a:pt x="790575" y="35242"/>
                  </a:cubicBezTo>
                  <a:lnTo>
                    <a:pt x="790575" y="323850"/>
                  </a:lnTo>
                  <a:cubicBezTo>
                    <a:pt x="790575" y="342900"/>
                    <a:pt x="775335" y="358140"/>
                    <a:pt x="755333" y="358140"/>
                  </a:cubicBezTo>
                  <a:close/>
                </a:path>
              </a:pathLst>
            </a:custGeom>
            <a:solidFill>
              <a:srgbClr val="FCC901"/>
            </a:solidFill>
            <a:ln w="9525"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D8B948CD-70D3-69A7-BA79-435B0FF2EE85}"/>
                </a:ext>
              </a:extLst>
            </p:cNvPr>
            <p:cNvSpPr/>
            <p:nvPr/>
          </p:nvSpPr>
          <p:spPr>
            <a:xfrm>
              <a:off x="10656895" y="1097538"/>
              <a:ext cx="202149" cy="97079"/>
            </a:xfrm>
            <a:custGeom>
              <a:avLst/>
              <a:gdLst>
                <a:gd name="connsiteX0" fmla="*/ 545782 w 561975"/>
                <a:gd name="connsiteY0" fmla="*/ 280988 h 276225"/>
                <a:gd name="connsiteX1" fmla="*/ 22860 w 561975"/>
                <a:gd name="connsiteY1" fmla="*/ 280988 h 276225"/>
                <a:gd name="connsiteX2" fmla="*/ 0 w 561975"/>
                <a:gd name="connsiteY2" fmla="*/ 258127 h 276225"/>
                <a:gd name="connsiteX3" fmla="*/ 0 w 561975"/>
                <a:gd name="connsiteY3" fmla="*/ 22860 h 276225"/>
                <a:gd name="connsiteX4" fmla="*/ 22860 w 561975"/>
                <a:gd name="connsiteY4" fmla="*/ 0 h 276225"/>
                <a:gd name="connsiteX5" fmla="*/ 545782 w 561975"/>
                <a:gd name="connsiteY5" fmla="*/ 0 h 276225"/>
                <a:gd name="connsiteX6" fmla="*/ 568643 w 561975"/>
                <a:gd name="connsiteY6" fmla="*/ 22860 h 276225"/>
                <a:gd name="connsiteX7" fmla="*/ 568643 w 561975"/>
                <a:gd name="connsiteY7" fmla="*/ 258127 h 276225"/>
                <a:gd name="connsiteX8" fmla="*/ 545782 w 561975"/>
                <a:gd name="connsiteY8" fmla="*/ 28098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 h="276225">
                  <a:moveTo>
                    <a:pt x="545782" y="280988"/>
                  </a:moveTo>
                  <a:lnTo>
                    <a:pt x="22860" y="280988"/>
                  </a:lnTo>
                  <a:cubicBezTo>
                    <a:pt x="9525" y="280988"/>
                    <a:pt x="0" y="270510"/>
                    <a:pt x="0" y="258127"/>
                  </a:cubicBezTo>
                  <a:lnTo>
                    <a:pt x="0" y="22860"/>
                  </a:lnTo>
                  <a:cubicBezTo>
                    <a:pt x="0" y="9525"/>
                    <a:pt x="10477" y="0"/>
                    <a:pt x="22860" y="0"/>
                  </a:cubicBezTo>
                  <a:lnTo>
                    <a:pt x="545782" y="0"/>
                  </a:lnTo>
                  <a:cubicBezTo>
                    <a:pt x="559118" y="0"/>
                    <a:pt x="568643" y="10477"/>
                    <a:pt x="568643" y="22860"/>
                  </a:cubicBezTo>
                  <a:lnTo>
                    <a:pt x="568643" y="258127"/>
                  </a:lnTo>
                  <a:cubicBezTo>
                    <a:pt x="569595" y="270510"/>
                    <a:pt x="559118" y="280988"/>
                    <a:pt x="545782" y="280988"/>
                  </a:cubicBezTo>
                  <a:close/>
                </a:path>
              </a:pathLst>
            </a:custGeom>
            <a:solidFill>
              <a:srgbClr val="E1E3F1"/>
            </a:solidFill>
            <a:ln w="952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210B8C24-CAFC-60FF-E7DD-01138CA9187D}"/>
                </a:ext>
              </a:extLst>
            </p:cNvPr>
            <p:cNvSpPr/>
            <p:nvPr/>
          </p:nvSpPr>
          <p:spPr>
            <a:xfrm>
              <a:off x="10551046" y="1234472"/>
              <a:ext cx="378754" cy="33297"/>
            </a:xfrm>
            <a:custGeom>
              <a:avLst/>
              <a:gdLst>
                <a:gd name="connsiteX0" fmla="*/ 850582 w 866775"/>
                <a:gd name="connsiteY0" fmla="*/ 82867 h 76200"/>
                <a:gd name="connsiteX1" fmla="*/ 18098 w 866775"/>
                <a:gd name="connsiteY1" fmla="*/ 82867 h 76200"/>
                <a:gd name="connsiteX2" fmla="*/ 0 w 866775"/>
                <a:gd name="connsiteY2" fmla="*/ 64770 h 76200"/>
                <a:gd name="connsiteX3" fmla="*/ 0 w 866775"/>
                <a:gd name="connsiteY3" fmla="*/ 18097 h 76200"/>
                <a:gd name="connsiteX4" fmla="*/ 18098 w 866775"/>
                <a:gd name="connsiteY4" fmla="*/ 0 h 76200"/>
                <a:gd name="connsiteX5" fmla="*/ 850582 w 866775"/>
                <a:gd name="connsiteY5" fmla="*/ 0 h 76200"/>
                <a:gd name="connsiteX6" fmla="*/ 868680 w 866775"/>
                <a:gd name="connsiteY6" fmla="*/ 18097 h 76200"/>
                <a:gd name="connsiteX7" fmla="*/ 868680 w 866775"/>
                <a:gd name="connsiteY7" fmla="*/ 64770 h 76200"/>
                <a:gd name="connsiteX8" fmla="*/ 850582 w 866775"/>
                <a:gd name="connsiteY8" fmla="*/ 8286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775" h="76200">
                  <a:moveTo>
                    <a:pt x="850582" y="82867"/>
                  </a:moveTo>
                  <a:lnTo>
                    <a:pt x="18098" y="82867"/>
                  </a:lnTo>
                  <a:cubicBezTo>
                    <a:pt x="7620" y="82867"/>
                    <a:pt x="0" y="74295"/>
                    <a:pt x="0" y="64770"/>
                  </a:cubicBezTo>
                  <a:lnTo>
                    <a:pt x="0" y="18097"/>
                  </a:lnTo>
                  <a:cubicBezTo>
                    <a:pt x="0" y="7620"/>
                    <a:pt x="8573" y="0"/>
                    <a:pt x="18098" y="0"/>
                  </a:cubicBezTo>
                  <a:lnTo>
                    <a:pt x="850582" y="0"/>
                  </a:lnTo>
                  <a:cubicBezTo>
                    <a:pt x="861060" y="0"/>
                    <a:pt x="868680" y="8572"/>
                    <a:pt x="868680" y="18097"/>
                  </a:cubicBezTo>
                  <a:lnTo>
                    <a:pt x="868680" y="64770"/>
                  </a:lnTo>
                  <a:cubicBezTo>
                    <a:pt x="868680" y="75247"/>
                    <a:pt x="860107" y="82867"/>
                    <a:pt x="850582" y="82867"/>
                  </a:cubicBezTo>
                  <a:close/>
                </a:path>
              </a:pathLst>
            </a:custGeom>
            <a:solidFill>
              <a:srgbClr val="F73823"/>
            </a:solidFill>
            <a:ln w="9525" cap="flat">
              <a:noFill/>
              <a:prstDash val="solid"/>
              <a:miter/>
            </a:ln>
          </p:spPr>
          <p:txBody>
            <a:bodyPr rtlCol="0" anchor="ctr"/>
            <a:lstStyle/>
            <a:p>
              <a:endParaRPr lang="en-US" sz="2400" dirty="0"/>
            </a:p>
          </p:txBody>
        </p:sp>
        <p:sp>
          <p:nvSpPr>
            <p:cNvPr id="12" name="Freeform: Shape 11">
              <a:extLst>
                <a:ext uri="{FF2B5EF4-FFF2-40B4-BE49-F238E27FC236}">
                  <a16:creationId xmlns:a16="http://schemas.microsoft.com/office/drawing/2014/main" id="{94A9CEB3-C680-5720-1902-63826A854D35}"/>
                </a:ext>
              </a:extLst>
            </p:cNvPr>
            <p:cNvSpPr/>
            <p:nvPr/>
          </p:nvSpPr>
          <p:spPr>
            <a:xfrm>
              <a:off x="10506348" y="280002"/>
              <a:ext cx="536562" cy="853237"/>
            </a:xfrm>
            <a:custGeom>
              <a:avLst/>
              <a:gdLst>
                <a:gd name="connsiteX0" fmla="*/ 1404140 w 1400175"/>
                <a:gd name="connsiteY0" fmla="*/ 122873 h 1952625"/>
                <a:gd name="connsiteX1" fmla="*/ 1380328 w 1400175"/>
                <a:gd name="connsiteY1" fmla="*/ 100013 h 1952625"/>
                <a:gd name="connsiteX2" fmla="*/ 1224118 w 1400175"/>
                <a:gd name="connsiteY2" fmla="*/ 100965 h 1952625"/>
                <a:gd name="connsiteX3" fmla="*/ 1200305 w 1400175"/>
                <a:gd name="connsiteY3" fmla="*/ 77153 h 1952625"/>
                <a:gd name="connsiteX4" fmla="*/ 1201257 w 1400175"/>
                <a:gd name="connsiteY4" fmla="*/ 20003 h 1952625"/>
                <a:gd name="connsiteX5" fmla="*/ 1183160 w 1400175"/>
                <a:gd name="connsiteY5" fmla="*/ 0 h 1952625"/>
                <a:gd name="connsiteX6" fmla="*/ 700243 w 1400175"/>
                <a:gd name="connsiteY6" fmla="*/ 1905 h 1952625"/>
                <a:gd name="connsiteX7" fmla="*/ 700243 w 1400175"/>
                <a:gd name="connsiteY7" fmla="*/ 953 h 1952625"/>
                <a:gd name="connsiteX8" fmla="*/ 222087 w 1400175"/>
                <a:gd name="connsiteY8" fmla="*/ 0 h 1952625"/>
                <a:gd name="connsiteX9" fmla="*/ 203990 w 1400175"/>
                <a:gd name="connsiteY9" fmla="*/ 20003 h 1952625"/>
                <a:gd name="connsiteX10" fmla="*/ 204943 w 1400175"/>
                <a:gd name="connsiteY10" fmla="*/ 77153 h 1952625"/>
                <a:gd name="connsiteX11" fmla="*/ 181130 w 1400175"/>
                <a:gd name="connsiteY11" fmla="*/ 100965 h 1952625"/>
                <a:gd name="connsiteX12" fmla="*/ 24920 w 1400175"/>
                <a:gd name="connsiteY12" fmla="*/ 100013 h 1952625"/>
                <a:gd name="connsiteX13" fmla="*/ 1107 w 1400175"/>
                <a:gd name="connsiteY13" fmla="*/ 122873 h 1952625"/>
                <a:gd name="connsiteX14" fmla="*/ 23015 w 1400175"/>
                <a:gd name="connsiteY14" fmla="*/ 400050 h 1952625"/>
                <a:gd name="connsiteX15" fmla="*/ 119218 w 1400175"/>
                <a:gd name="connsiteY15" fmla="*/ 641985 h 1952625"/>
                <a:gd name="connsiteX16" fmla="*/ 373535 w 1400175"/>
                <a:gd name="connsiteY16" fmla="*/ 835343 h 1952625"/>
                <a:gd name="connsiteX17" fmla="*/ 405920 w 1400175"/>
                <a:gd name="connsiteY17" fmla="*/ 849630 h 1952625"/>
                <a:gd name="connsiteX18" fmla="*/ 574513 w 1400175"/>
                <a:gd name="connsiteY18" fmla="*/ 1005840 h 1952625"/>
                <a:gd name="connsiteX19" fmla="*/ 535460 w 1400175"/>
                <a:gd name="connsiteY19" fmla="*/ 1062990 h 1952625"/>
                <a:gd name="connsiteX20" fmla="*/ 587848 w 1400175"/>
                <a:gd name="connsiteY20" fmla="*/ 1099185 h 1952625"/>
                <a:gd name="connsiteX21" fmla="*/ 615470 w 1400175"/>
                <a:gd name="connsiteY21" fmla="*/ 1099185 h 1952625"/>
                <a:gd name="connsiteX22" fmla="*/ 635473 w 1400175"/>
                <a:gd name="connsiteY22" fmla="*/ 1119188 h 1952625"/>
                <a:gd name="connsiteX23" fmla="*/ 639282 w 1400175"/>
                <a:gd name="connsiteY23" fmla="*/ 1198245 h 1952625"/>
                <a:gd name="connsiteX24" fmla="*/ 626900 w 1400175"/>
                <a:gd name="connsiteY24" fmla="*/ 1439228 h 1952625"/>
                <a:gd name="connsiteX25" fmla="*/ 562130 w 1400175"/>
                <a:gd name="connsiteY25" fmla="*/ 1719263 h 1952625"/>
                <a:gd name="connsiteX26" fmla="*/ 427828 w 1400175"/>
                <a:gd name="connsiteY26" fmla="*/ 1946910 h 1952625"/>
                <a:gd name="connsiteX27" fmla="*/ 467832 w 1400175"/>
                <a:gd name="connsiteY27" fmla="*/ 1960245 h 1952625"/>
                <a:gd name="connsiteX28" fmla="*/ 667857 w 1400175"/>
                <a:gd name="connsiteY28" fmla="*/ 1960245 h 1952625"/>
                <a:gd name="connsiteX29" fmla="*/ 697385 w 1400175"/>
                <a:gd name="connsiteY29" fmla="*/ 1960245 h 1952625"/>
                <a:gd name="connsiteX30" fmla="*/ 697385 w 1400175"/>
                <a:gd name="connsiteY30" fmla="*/ 1960245 h 1952625"/>
                <a:gd name="connsiteX31" fmla="*/ 701195 w 1400175"/>
                <a:gd name="connsiteY31" fmla="*/ 1960245 h 1952625"/>
                <a:gd name="connsiteX32" fmla="*/ 705005 w 1400175"/>
                <a:gd name="connsiteY32" fmla="*/ 1960245 h 1952625"/>
                <a:gd name="connsiteX33" fmla="*/ 705005 w 1400175"/>
                <a:gd name="connsiteY33" fmla="*/ 1960245 h 1952625"/>
                <a:gd name="connsiteX34" fmla="*/ 734532 w 1400175"/>
                <a:gd name="connsiteY34" fmla="*/ 1960245 h 1952625"/>
                <a:gd name="connsiteX35" fmla="*/ 934557 w 1400175"/>
                <a:gd name="connsiteY35" fmla="*/ 1960245 h 1952625"/>
                <a:gd name="connsiteX36" fmla="*/ 974563 w 1400175"/>
                <a:gd name="connsiteY36" fmla="*/ 1946910 h 1952625"/>
                <a:gd name="connsiteX37" fmla="*/ 840260 w 1400175"/>
                <a:gd name="connsiteY37" fmla="*/ 1719263 h 1952625"/>
                <a:gd name="connsiteX38" fmla="*/ 775490 w 1400175"/>
                <a:gd name="connsiteY38" fmla="*/ 1439228 h 1952625"/>
                <a:gd name="connsiteX39" fmla="*/ 763107 w 1400175"/>
                <a:gd name="connsiteY39" fmla="*/ 1198245 h 1952625"/>
                <a:gd name="connsiteX40" fmla="*/ 766918 w 1400175"/>
                <a:gd name="connsiteY40" fmla="*/ 1119188 h 1952625"/>
                <a:gd name="connsiteX41" fmla="*/ 786920 w 1400175"/>
                <a:gd name="connsiteY41" fmla="*/ 1099185 h 1952625"/>
                <a:gd name="connsiteX42" fmla="*/ 814543 w 1400175"/>
                <a:gd name="connsiteY42" fmla="*/ 1099185 h 1952625"/>
                <a:gd name="connsiteX43" fmla="*/ 866930 w 1400175"/>
                <a:gd name="connsiteY43" fmla="*/ 1062990 h 1952625"/>
                <a:gd name="connsiteX44" fmla="*/ 827878 w 1400175"/>
                <a:gd name="connsiteY44" fmla="*/ 1005840 h 1952625"/>
                <a:gd name="connsiteX45" fmla="*/ 996470 w 1400175"/>
                <a:gd name="connsiteY45" fmla="*/ 849630 h 1952625"/>
                <a:gd name="connsiteX46" fmla="*/ 1028855 w 1400175"/>
                <a:gd name="connsiteY46" fmla="*/ 835343 h 1952625"/>
                <a:gd name="connsiteX47" fmla="*/ 1283173 w 1400175"/>
                <a:gd name="connsiteY47" fmla="*/ 641985 h 1952625"/>
                <a:gd name="connsiteX48" fmla="*/ 1379375 w 1400175"/>
                <a:gd name="connsiteY48" fmla="*/ 400050 h 1952625"/>
                <a:gd name="connsiteX49" fmla="*/ 1404140 w 1400175"/>
                <a:gd name="connsiteY49" fmla="*/ 122873 h 1952625"/>
                <a:gd name="connsiteX50" fmla="*/ 284000 w 1400175"/>
                <a:gd name="connsiteY50" fmla="*/ 731520 h 1952625"/>
                <a:gd name="connsiteX51" fmla="*/ 132553 w 1400175"/>
                <a:gd name="connsiteY51" fmla="*/ 548640 h 1952625"/>
                <a:gd name="connsiteX52" fmla="*/ 74450 w 1400175"/>
                <a:gd name="connsiteY52" fmla="*/ 360998 h 1952625"/>
                <a:gd name="connsiteX53" fmla="*/ 60162 w 1400175"/>
                <a:gd name="connsiteY53" fmla="*/ 174308 h 1952625"/>
                <a:gd name="connsiteX54" fmla="*/ 75403 w 1400175"/>
                <a:gd name="connsiteY54" fmla="*/ 158115 h 1952625"/>
                <a:gd name="connsiteX55" fmla="*/ 196370 w 1400175"/>
                <a:gd name="connsiteY55" fmla="*/ 158115 h 1952625"/>
                <a:gd name="connsiteX56" fmla="*/ 209705 w 1400175"/>
                <a:gd name="connsiteY56" fmla="*/ 167640 h 1952625"/>
                <a:gd name="connsiteX57" fmla="*/ 219230 w 1400175"/>
                <a:gd name="connsiteY57" fmla="*/ 240983 h 1952625"/>
                <a:gd name="connsiteX58" fmla="*/ 246853 w 1400175"/>
                <a:gd name="connsiteY58" fmla="*/ 420053 h 1952625"/>
                <a:gd name="connsiteX59" fmla="*/ 286857 w 1400175"/>
                <a:gd name="connsiteY59" fmla="*/ 585788 h 1952625"/>
                <a:gd name="connsiteX60" fmla="*/ 356390 w 1400175"/>
                <a:gd name="connsiteY60" fmla="*/ 764858 h 1952625"/>
                <a:gd name="connsiteX61" fmla="*/ 284000 w 1400175"/>
                <a:gd name="connsiteY61" fmla="*/ 731520 h 1952625"/>
                <a:gd name="connsiteX62" fmla="*/ 1331750 w 1400175"/>
                <a:gd name="connsiteY62" fmla="*/ 360998 h 1952625"/>
                <a:gd name="connsiteX63" fmla="*/ 1273648 w 1400175"/>
                <a:gd name="connsiteY63" fmla="*/ 548640 h 1952625"/>
                <a:gd name="connsiteX64" fmla="*/ 1122200 w 1400175"/>
                <a:gd name="connsiteY64" fmla="*/ 731520 h 1952625"/>
                <a:gd name="connsiteX65" fmla="*/ 1048857 w 1400175"/>
                <a:gd name="connsiteY65" fmla="*/ 765810 h 1952625"/>
                <a:gd name="connsiteX66" fmla="*/ 1118390 w 1400175"/>
                <a:gd name="connsiteY66" fmla="*/ 586740 h 1952625"/>
                <a:gd name="connsiteX67" fmla="*/ 1158395 w 1400175"/>
                <a:gd name="connsiteY67" fmla="*/ 421005 h 1952625"/>
                <a:gd name="connsiteX68" fmla="*/ 1186018 w 1400175"/>
                <a:gd name="connsiteY68" fmla="*/ 241935 h 1952625"/>
                <a:gd name="connsiteX69" fmla="*/ 1195543 w 1400175"/>
                <a:gd name="connsiteY69" fmla="*/ 168593 h 1952625"/>
                <a:gd name="connsiteX70" fmla="*/ 1208878 w 1400175"/>
                <a:gd name="connsiteY70" fmla="*/ 159068 h 1952625"/>
                <a:gd name="connsiteX71" fmla="*/ 1329845 w 1400175"/>
                <a:gd name="connsiteY71" fmla="*/ 159068 h 1952625"/>
                <a:gd name="connsiteX72" fmla="*/ 1345085 w 1400175"/>
                <a:gd name="connsiteY72" fmla="*/ 175260 h 1952625"/>
                <a:gd name="connsiteX73" fmla="*/ 1331750 w 1400175"/>
                <a:gd name="connsiteY73" fmla="*/ 360998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00175" h="1952625">
                  <a:moveTo>
                    <a:pt x="1404140" y="122873"/>
                  </a:moveTo>
                  <a:cubicBezTo>
                    <a:pt x="1403188" y="106680"/>
                    <a:pt x="1397473" y="100013"/>
                    <a:pt x="1380328" y="100013"/>
                  </a:cubicBezTo>
                  <a:cubicBezTo>
                    <a:pt x="1327940" y="100965"/>
                    <a:pt x="1276505" y="99060"/>
                    <a:pt x="1224118" y="100965"/>
                  </a:cubicBezTo>
                  <a:cubicBezTo>
                    <a:pt x="1205068" y="100965"/>
                    <a:pt x="1199353" y="94298"/>
                    <a:pt x="1200305" y="77153"/>
                  </a:cubicBezTo>
                  <a:cubicBezTo>
                    <a:pt x="1201257" y="58103"/>
                    <a:pt x="1200305" y="39053"/>
                    <a:pt x="1201257" y="20003"/>
                  </a:cubicBezTo>
                  <a:cubicBezTo>
                    <a:pt x="1202210" y="6668"/>
                    <a:pt x="1197448" y="0"/>
                    <a:pt x="1183160" y="0"/>
                  </a:cubicBezTo>
                  <a:cubicBezTo>
                    <a:pt x="1024093" y="953"/>
                    <a:pt x="859310" y="953"/>
                    <a:pt x="700243" y="1905"/>
                  </a:cubicBezTo>
                  <a:cubicBezTo>
                    <a:pt x="700243" y="1905"/>
                    <a:pt x="700243" y="1905"/>
                    <a:pt x="700243" y="953"/>
                  </a:cubicBezTo>
                  <a:cubicBezTo>
                    <a:pt x="541175" y="953"/>
                    <a:pt x="382107" y="0"/>
                    <a:pt x="222087" y="0"/>
                  </a:cubicBezTo>
                  <a:cubicBezTo>
                    <a:pt x="207800" y="0"/>
                    <a:pt x="203037" y="6668"/>
                    <a:pt x="203990" y="20003"/>
                  </a:cubicBezTo>
                  <a:cubicBezTo>
                    <a:pt x="204943" y="39053"/>
                    <a:pt x="203990" y="58103"/>
                    <a:pt x="204943" y="77153"/>
                  </a:cubicBezTo>
                  <a:cubicBezTo>
                    <a:pt x="205895" y="95250"/>
                    <a:pt x="200180" y="101918"/>
                    <a:pt x="181130" y="100965"/>
                  </a:cubicBezTo>
                  <a:cubicBezTo>
                    <a:pt x="128743" y="100013"/>
                    <a:pt x="77307" y="100965"/>
                    <a:pt x="24920" y="100013"/>
                  </a:cubicBezTo>
                  <a:cubicBezTo>
                    <a:pt x="7775" y="100013"/>
                    <a:pt x="2060" y="106680"/>
                    <a:pt x="1107" y="122873"/>
                  </a:cubicBezTo>
                  <a:cubicBezTo>
                    <a:pt x="-2702" y="216218"/>
                    <a:pt x="3012" y="308610"/>
                    <a:pt x="23015" y="400050"/>
                  </a:cubicBezTo>
                  <a:cubicBezTo>
                    <a:pt x="42065" y="485775"/>
                    <a:pt x="69687" y="568643"/>
                    <a:pt x="119218" y="641985"/>
                  </a:cubicBezTo>
                  <a:cubicBezTo>
                    <a:pt x="182082" y="736283"/>
                    <a:pt x="263998" y="803910"/>
                    <a:pt x="373535" y="835343"/>
                  </a:cubicBezTo>
                  <a:cubicBezTo>
                    <a:pt x="384012" y="838200"/>
                    <a:pt x="398300" y="839153"/>
                    <a:pt x="405920" y="849630"/>
                  </a:cubicBezTo>
                  <a:cubicBezTo>
                    <a:pt x="449735" y="915353"/>
                    <a:pt x="504980" y="967740"/>
                    <a:pt x="574513" y="1005840"/>
                  </a:cubicBezTo>
                  <a:cubicBezTo>
                    <a:pt x="542128" y="1017270"/>
                    <a:pt x="531650" y="1034415"/>
                    <a:pt x="535460" y="1062990"/>
                  </a:cubicBezTo>
                  <a:cubicBezTo>
                    <a:pt x="539270" y="1086803"/>
                    <a:pt x="557368" y="1099185"/>
                    <a:pt x="587848" y="1099185"/>
                  </a:cubicBezTo>
                  <a:cubicBezTo>
                    <a:pt x="597373" y="1099185"/>
                    <a:pt x="605945" y="1100138"/>
                    <a:pt x="615470" y="1099185"/>
                  </a:cubicBezTo>
                  <a:cubicBezTo>
                    <a:pt x="630710" y="1097280"/>
                    <a:pt x="635473" y="1104900"/>
                    <a:pt x="635473" y="1119188"/>
                  </a:cubicBezTo>
                  <a:cubicBezTo>
                    <a:pt x="636425" y="1145858"/>
                    <a:pt x="639282" y="1171575"/>
                    <a:pt x="639282" y="1198245"/>
                  </a:cubicBezTo>
                  <a:cubicBezTo>
                    <a:pt x="639282" y="1279208"/>
                    <a:pt x="636425" y="1359218"/>
                    <a:pt x="626900" y="1439228"/>
                  </a:cubicBezTo>
                  <a:cubicBezTo>
                    <a:pt x="616423" y="1535430"/>
                    <a:pt x="594515" y="1628775"/>
                    <a:pt x="562130" y="1719263"/>
                  </a:cubicBezTo>
                  <a:cubicBezTo>
                    <a:pt x="532603" y="1803083"/>
                    <a:pt x="486882" y="1880235"/>
                    <a:pt x="427828" y="1946910"/>
                  </a:cubicBezTo>
                  <a:cubicBezTo>
                    <a:pt x="437353" y="1962150"/>
                    <a:pt x="453545" y="1960245"/>
                    <a:pt x="467832" y="1960245"/>
                  </a:cubicBezTo>
                  <a:cubicBezTo>
                    <a:pt x="534507" y="1961198"/>
                    <a:pt x="601182" y="1960245"/>
                    <a:pt x="667857" y="1960245"/>
                  </a:cubicBezTo>
                  <a:cubicBezTo>
                    <a:pt x="677382" y="1960245"/>
                    <a:pt x="687860" y="1960245"/>
                    <a:pt x="697385" y="1960245"/>
                  </a:cubicBezTo>
                  <a:lnTo>
                    <a:pt x="697385" y="1960245"/>
                  </a:lnTo>
                  <a:cubicBezTo>
                    <a:pt x="698338" y="1960245"/>
                    <a:pt x="700243" y="1960245"/>
                    <a:pt x="701195" y="1960245"/>
                  </a:cubicBezTo>
                  <a:cubicBezTo>
                    <a:pt x="702148" y="1960245"/>
                    <a:pt x="704053" y="1960245"/>
                    <a:pt x="705005" y="1960245"/>
                  </a:cubicBezTo>
                  <a:lnTo>
                    <a:pt x="705005" y="1960245"/>
                  </a:lnTo>
                  <a:cubicBezTo>
                    <a:pt x="714530" y="1960245"/>
                    <a:pt x="725007" y="1960245"/>
                    <a:pt x="734532" y="1960245"/>
                  </a:cubicBezTo>
                  <a:cubicBezTo>
                    <a:pt x="801207" y="1960245"/>
                    <a:pt x="867882" y="1960245"/>
                    <a:pt x="934557" y="1960245"/>
                  </a:cubicBezTo>
                  <a:cubicBezTo>
                    <a:pt x="948845" y="1960245"/>
                    <a:pt x="965038" y="1962150"/>
                    <a:pt x="974563" y="1946910"/>
                  </a:cubicBezTo>
                  <a:cubicBezTo>
                    <a:pt x="915507" y="1879283"/>
                    <a:pt x="869788" y="1803083"/>
                    <a:pt x="840260" y="1719263"/>
                  </a:cubicBezTo>
                  <a:cubicBezTo>
                    <a:pt x="807875" y="1628775"/>
                    <a:pt x="785968" y="1535430"/>
                    <a:pt x="775490" y="1439228"/>
                  </a:cubicBezTo>
                  <a:cubicBezTo>
                    <a:pt x="766918" y="1359218"/>
                    <a:pt x="763107" y="1278255"/>
                    <a:pt x="763107" y="1198245"/>
                  </a:cubicBezTo>
                  <a:cubicBezTo>
                    <a:pt x="763107" y="1171575"/>
                    <a:pt x="765965" y="1145858"/>
                    <a:pt x="766918" y="1119188"/>
                  </a:cubicBezTo>
                  <a:cubicBezTo>
                    <a:pt x="766918" y="1104900"/>
                    <a:pt x="770728" y="1097280"/>
                    <a:pt x="786920" y="1099185"/>
                  </a:cubicBezTo>
                  <a:cubicBezTo>
                    <a:pt x="795493" y="1100138"/>
                    <a:pt x="805018" y="1099185"/>
                    <a:pt x="814543" y="1099185"/>
                  </a:cubicBezTo>
                  <a:cubicBezTo>
                    <a:pt x="845023" y="1099185"/>
                    <a:pt x="863120" y="1086803"/>
                    <a:pt x="866930" y="1062990"/>
                  </a:cubicBezTo>
                  <a:cubicBezTo>
                    <a:pt x="871693" y="1034415"/>
                    <a:pt x="860263" y="1017270"/>
                    <a:pt x="827878" y="1005840"/>
                  </a:cubicBezTo>
                  <a:cubicBezTo>
                    <a:pt x="898363" y="967740"/>
                    <a:pt x="953607" y="915353"/>
                    <a:pt x="996470" y="849630"/>
                  </a:cubicBezTo>
                  <a:cubicBezTo>
                    <a:pt x="1004090" y="839153"/>
                    <a:pt x="1017425" y="838200"/>
                    <a:pt x="1028855" y="835343"/>
                  </a:cubicBezTo>
                  <a:cubicBezTo>
                    <a:pt x="1138393" y="802958"/>
                    <a:pt x="1220307" y="735330"/>
                    <a:pt x="1283173" y="641985"/>
                  </a:cubicBezTo>
                  <a:cubicBezTo>
                    <a:pt x="1332703" y="567690"/>
                    <a:pt x="1360325" y="484823"/>
                    <a:pt x="1379375" y="400050"/>
                  </a:cubicBezTo>
                  <a:cubicBezTo>
                    <a:pt x="1402235" y="308610"/>
                    <a:pt x="1407950" y="216218"/>
                    <a:pt x="1404140" y="122873"/>
                  </a:cubicBezTo>
                  <a:close/>
                  <a:moveTo>
                    <a:pt x="284000" y="731520"/>
                  </a:moveTo>
                  <a:cubicBezTo>
                    <a:pt x="215420" y="686753"/>
                    <a:pt x="166843" y="621983"/>
                    <a:pt x="132553" y="548640"/>
                  </a:cubicBezTo>
                  <a:cubicBezTo>
                    <a:pt x="104930" y="488633"/>
                    <a:pt x="86832" y="425768"/>
                    <a:pt x="74450" y="360998"/>
                  </a:cubicBezTo>
                  <a:cubicBezTo>
                    <a:pt x="63020" y="299085"/>
                    <a:pt x="60162" y="237173"/>
                    <a:pt x="60162" y="174308"/>
                  </a:cubicBezTo>
                  <a:cubicBezTo>
                    <a:pt x="60162" y="162878"/>
                    <a:pt x="63973" y="158115"/>
                    <a:pt x="75403" y="158115"/>
                  </a:cubicBezTo>
                  <a:cubicBezTo>
                    <a:pt x="115407" y="159068"/>
                    <a:pt x="156365" y="158115"/>
                    <a:pt x="196370" y="158115"/>
                  </a:cubicBezTo>
                  <a:cubicBezTo>
                    <a:pt x="203037" y="158115"/>
                    <a:pt x="209705" y="158115"/>
                    <a:pt x="209705" y="167640"/>
                  </a:cubicBezTo>
                  <a:cubicBezTo>
                    <a:pt x="208753" y="192405"/>
                    <a:pt x="218278" y="216218"/>
                    <a:pt x="219230" y="240983"/>
                  </a:cubicBezTo>
                  <a:cubicBezTo>
                    <a:pt x="222087" y="300990"/>
                    <a:pt x="235423" y="360045"/>
                    <a:pt x="246853" y="420053"/>
                  </a:cubicBezTo>
                  <a:cubicBezTo>
                    <a:pt x="257330" y="476250"/>
                    <a:pt x="271618" y="531495"/>
                    <a:pt x="286857" y="585788"/>
                  </a:cubicBezTo>
                  <a:cubicBezTo>
                    <a:pt x="304003" y="645795"/>
                    <a:pt x="326862" y="704850"/>
                    <a:pt x="356390" y="764858"/>
                  </a:cubicBezTo>
                  <a:cubicBezTo>
                    <a:pt x="325910" y="762000"/>
                    <a:pt x="304955" y="745808"/>
                    <a:pt x="284000" y="731520"/>
                  </a:cubicBezTo>
                  <a:close/>
                  <a:moveTo>
                    <a:pt x="1331750" y="360998"/>
                  </a:moveTo>
                  <a:cubicBezTo>
                    <a:pt x="1319368" y="425768"/>
                    <a:pt x="1302223" y="488633"/>
                    <a:pt x="1273648" y="548640"/>
                  </a:cubicBezTo>
                  <a:cubicBezTo>
                    <a:pt x="1239357" y="621983"/>
                    <a:pt x="1190780" y="686753"/>
                    <a:pt x="1122200" y="731520"/>
                  </a:cubicBezTo>
                  <a:cubicBezTo>
                    <a:pt x="1101245" y="744855"/>
                    <a:pt x="1080290" y="762000"/>
                    <a:pt x="1048857" y="765810"/>
                  </a:cubicBezTo>
                  <a:cubicBezTo>
                    <a:pt x="1078385" y="704850"/>
                    <a:pt x="1101245" y="646748"/>
                    <a:pt x="1118390" y="586740"/>
                  </a:cubicBezTo>
                  <a:cubicBezTo>
                    <a:pt x="1134582" y="532448"/>
                    <a:pt x="1147918" y="477203"/>
                    <a:pt x="1158395" y="421005"/>
                  </a:cubicBezTo>
                  <a:cubicBezTo>
                    <a:pt x="1169825" y="361950"/>
                    <a:pt x="1183160" y="302895"/>
                    <a:pt x="1186018" y="241935"/>
                  </a:cubicBezTo>
                  <a:cubicBezTo>
                    <a:pt x="1186970" y="217170"/>
                    <a:pt x="1196495" y="193358"/>
                    <a:pt x="1195543" y="168593"/>
                  </a:cubicBezTo>
                  <a:cubicBezTo>
                    <a:pt x="1195543" y="159068"/>
                    <a:pt x="1202210" y="159068"/>
                    <a:pt x="1208878" y="159068"/>
                  </a:cubicBezTo>
                  <a:cubicBezTo>
                    <a:pt x="1248882" y="159068"/>
                    <a:pt x="1289840" y="159068"/>
                    <a:pt x="1329845" y="159068"/>
                  </a:cubicBezTo>
                  <a:cubicBezTo>
                    <a:pt x="1341275" y="159068"/>
                    <a:pt x="1345085" y="163830"/>
                    <a:pt x="1345085" y="175260"/>
                  </a:cubicBezTo>
                  <a:cubicBezTo>
                    <a:pt x="1346990" y="237173"/>
                    <a:pt x="1343180" y="299085"/>
                    <a:pt x="1331750" y="360998"/>
                  </a:cubicBezTo>
                  <a:close/>
                </a:path>
              </a:pathLst>
            </a:custGeom>
            <a:solidFill>
              <a:srgbClr val="FCC901"/>
            </a:solid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919DDC5E-D44B-FAA4-5B05-19AA3E0EB622}"/>
                </a:ext>
              </a:extLst>
            </p:cNvPr>
            <p:cNvSpPr/>
            <p:nvPr/>
          </p:nvSpPr>
          <p:spPr>
            <a:xfrm>
              <a:off x="11438144" y="218999"/>
              <a:ext cx="307998" cy="853237"/>
            </a:xfrm>
            <a:custGeom>
              <a:avLst/>
              <a:gdLst>
                <a:gd name="connsiteX0" fmla="*/ 2261 w 704850"/>
                <a:gd name="connsiteY0" fmla="*/ 1960245 h 1952625"/>
                <a:gd name="connsiteX1" fmla="*/ 39409 w 704850"/>
                <a:gd name="connsiteY1" fmla="*/ 1960245 h 1952625"/>
                <a:gd name="connsiteX2" fmla="*/ 239434 w 704850"/>
                <a:gd name="connsiteY2" fmla="*/ 1960245 h 1952625"/>
                <a:gd name="connsiteX3" fmla="*/ 279439 w 704850"/>
                <a:gd name="connsiteY3" fmla="*/ 1946910 h 1952625"/>
                <a:gd name="connsiteX4" fmla="*/ 145136 w 704850"/>
                <a:gd name="connsiteY4" fmla="*/ 1719263 h 1952625"/>
                <a:gd name="connsiteX5" fmla="*/ 80366 w 704850"/>
                <a:gd name="connsiteY5" fmla="*/ 1439228 h 1952625"/>
                <a:gd name="connsiteX6" fmla="*/ 67984 w 704850"/>
                <a:gd name="connsiteY6" fmla="*/ 1198245 h 1952625"/>
                <a:gd name="connsiteX7" fmla="*/ 71794 w 704850"/>
                <a:gd name="connsiteY7" fmla="*/ 1119188 h 1952625"/>
                <a:gd name="connsiteX8" fmla="*/ 91796 w 704850"/>
                <a:gd name="connsiteY8" fmla="*/ 1099185 h 1952625"/>
                <a:gd name="connsiteX9" fmla="*/ 119419 w 704850"/>
                <a:gd name="connsiteY9" fmla="*/ 1099185 h 1952625"/>
                <a:gd name="connsiteX10" fmla="*/ 171806 w 704850"/>
                <a:gd name="connsiteY10" fmla="*/ 1062990 h 1952625"/>
                <a:gd name="connsiteX11" fmla="*/ 132754 w 704850"/>
                <a:gd name="connsiteY11" fmla="*/ 1005840 h 1952625"/>
                <a:gd name="connsiteX12" fmla="*/ 301346 w 704850"/>
                <a:gd name="connsiteY12" fmla="*/ 849630 h 1952625"/>
                <a:gd name="connsiteX13" fmla="*/ 333731 w 704850"/>
                <a:gd name="connsiteY13" fmla="*/ 835343 h 1952625"/>
                <a:gd name="connsiteX14" fmla="*/ 588049 w 704850"/>
                <a:gd name="connsiteY14" fmla="*/ 641985 h 1952625"/>
                <a:gd name="connsiteX15" fmla="*/ 684251 w 704850"/>
                <a:gd name="connsiteY15" fmla="*/ 400050 h 1952625"/>
                <a:gd name="connsiteX16" fmla="*/ 706159 w 704850"/>
                <a:gd name="connsiteY16" fmla="*/ 122873 h 1952625"/>
                <a:gd name="connsiteX17" fmla="*/ 682346 w 704850"/>
                <a:gd name="connsiteY17" fmla="*/ 100013 h 1952625"/>
                <a:gd name="connsiteX18" fmla="*/ 526136 w 704850"/>
                <a:gd name="connsiteY18" fmla="*/ 100965 h 1952625"/>
                <a:gd name="connsiteX19" fmla="*/ 502324 w 704850"/>
                <a:gd name="connsiteY19" fmla="*/ 77153 h 1952625"/>
                <a:gd name="connsiteX20" fmla="*/ 503276 w 704850"/>
                <a:gd name="connsiteY20" fmla="*/ 20003 h 1952625"/>
                <a:gd name="connsiteX21" fmla="*/ 485179 w 704850"/>
                <a:gd name="connsiteY21" fmla="*/ 0 h 1952625"/>
                <a:gd name="connsiteX22" fmla="*/ 1309 w 704850"/>
                <a:gd name="connsiteY22" fmla="*/ 1905 h 1952625"/>
                <a:gd name="connsiteX23" fmla="*/ 356 w 704850"/>
                <a:gd name="connsiteY23" fmla="*/ 545783 h 1952625"/>
                <a:gd name="connsiteX24" fmla="*/ 356 w 704850"/>
                <a:gd name="connsiteY24" fmla="*/ 1960245 h 1952625"/>
                <a:gd name="connsiteX25" fmla="*/ 351829 w 704850"/>
                <a:gd name="connsiteY25" fmla="*/ 762953 h 1952625"/>
                <a:gd name="connsiteX26" fmla="*/ 421361 w 704850"/>
                <a:gd name="connsiteY26" fmla="*/ 583883 h 1952625"/>
                <a:gd name="connsiteX27" fmla="*/ 461366 w 704850"/>
                <a:gd name="connsiteY27" fmla="*/ 418148 h 1952625"/>
                <a:gd name="connsiteX28" fmla="*/ 488989 w 704850"/>
                <a:gd name="connsiteY28" fmla="*/ 239078 h 1952625"/>
                <a:gd name="connsiteX29" fmla="*/ 498514 w 704850"/>
                <a:gd name="connsiteY29" fmla="*/ 165735 h 1952625"/>
                <a:gd name="connsiteX30" fmla="*/ 511849 w 704850"/>
                <a:gd name="connsiteY30" fmla="*/ 156210 h 1952625"/>
                <a:gd name="connsiteX31" fmla="*/ 632816 w 704850"/>
                <a:gd name="connsiteY31" fmla="*/ 156210 h 1952625"/>
                <a:gd name="connsiteX32" fmla="*/ 648056 w 704850"/>
                <a:gd name="connsiteY32" fmla="*/ 172403 h 1952625"/>
                <a:gd name="connsiteX33" fmla="*/ 633769 w 704850"/>
                <a:gd name="connsiteY33" fmla="*/ 359093 h 1952625"/>
                <a:gd name="connsiteX34" fmla="*/ 575666 w 704850"/>
                <a:gd name="connsiteY34" fmla="*/ 546735 h 1952625"/>
                <a:gd name="connsiteX35" fmla="*/ 424219 w 704850"/>
                <a:gd name="connsiteY35" fmla="*/ 729615 h 1952625"/>
                <a:gd name="connsiteX36" fmla="*/ 351829 w 704850"/>
                <a:gd name="connsiteY36" fmla="*/ 762953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4850" h="1952625">
                  <a:moveTo>
                    <a:pt x="2261" y="1960245"/>
                  </a:moveTo>
                  <a:cubicBezTo>
                    <a:pt x="14644" y="1960245"/>
                    <a:pt x="27026" y="1960245"/>
                    <a:pt x="39409" y="1960245"/>
                  </a:cubicBezTo>
                  <a:cubicBezTo>
                    <a:pt x="106084" y="1960245"/>
                    <a:pt x="172759" y="1960245"/>
                    <a:pt x="239434" y="1960245"/>
                  </a:cubicBezTo>
                  <a:cubicBezTo>
                    <a:pt x="253721" y="1960245"/>
                    <a:pt x="269914" y="1962150"/>
                    <a:pt x="279439" y="1946910"/>
                  </a:cubicBezTo>
                  <a:cubicBezTo>
                    <a:pt x="220384" y="1879283"/>
                    <a:pt x="174664" y="1803083"/>
                    <a:pt x="145136" y="1719263"/>
                  </a:cubicBezTo>
                  <a:cubicBezTo>
                    <a:pt x="112751" y="1628775"/>
                    <a:pt x="90844" y="1535430"/>
                    <a:pt x="80366" y="1439228"/>
                  </a:cubicBezTo>
                  <a:cubicBezTo>
                    <a:pt x="71794" y="1359218"/>
                    <a:pt x="67984" y="1278255"/>
                    <a:pt x="67984" y="1198245"/>
                  </a:cubicBezTo>
                  <a:cubicBezTo>
                    <a:pt x="67984" y="1171575"/>
                    <a:pt x="70841" y="1145858"/>
                    <a:pt x="71794" y="1119188"/>
                  </a:cubicBezTo>
                  <a:cubicBezTo>
                    <a:pt x="71794" y="1104900"/>
                    <a:pt x="75604" y="1097280"/>
                    <a:pt x="91796" y="1099185"/>
                  </a:cubicBezTo>
                  <a:cubicBezTo>
                    <a:pt x="100369" y="1100138"/>
                    <a:pt x="109894" y="1099185"/>
                    <a:pt x="119419" y="1099185"/>
                  </a:cubicBezTo>
                  <a:cubicBezTo>
                    <a:pt x="149899" y="1099185"/>
                    <a:pt x="167996" y="1086803"/>
                    <a:pt x="171806" y="1062990"/>
                  </a:cubicBezTo>
                  <a:cubicBezTo>
                    <a:pt x="176569" y="1034415"/>
                    <a:pt x="165139" y="1017270"/>
                    <a:pt x="132754" y="1005840"/>
                  </a:cubicBezTo>
                  <a:cubicBezTo>
                    <a:pt x="203239" y="967740"/>
                    <a:pt x="258484" y="915353"/>
                    <a:pt x="301346" y="849630"/>
                  </a:cubicBezTo>
                  <a:cubicBezTo>
                    <a:pt x="308966" y="839153"/>
                    <a:pt x="322301" y="838200"/>
                    <a:pt x="333731" y="835343"/>
                  </a:cubicBezTo>
                  <a:cubicBezTo>
                    <a:pt x="443269" y="802958"/>
                    <a:pt x="525184" y="735330"/>
                    <a:pt x="588049" y="641985"/>
                  </a:cubicBezTo>
                  <a:cubicBezTo>
                    <a:pt x="637579" y="567690"/>
                    <a:pt x="665201" y="484823"/>
                    <a:pt x="684251" y="400050"/>
                  </a:cubicBezTo>
                  <a:cubicBezTo>
                    <a:pt x="704254" y="309563"/>
                    <a:pt x="709969" y="216218"/>
                    <a:pt x="706159" y="122873"/>
                  </a:cubicBezTo>
                  <a:cubicBezTo>
                    <a:pt x="705206" y="106680"/>
                    <a:pt x="699491" y="100013"/>
                    <a:pt x="682346" y="100013"/>
                  </a:cubicBezTo>
                  <a:cubicBezTo>
                    <a:pt x="629959" y="100965"/>
                    <a:pt x="578524" y="99060"/>
                    <a:pt x="526136" y="100965"/>
                  </a:cubicBezTo>
                  <a:cubicBezTo>
                    <a:pt x="507086" y="100965"/>
                    <a:pt x="501371" y="94298"/>
                    <a:pt x="502324" y="77153"/>
                  </a:cubicBezTo>
                  <a:cubicBezTo>
                    <a:pt x="503276" y="58103"/>
                    <a:pt x="502324" y="39053"/>
                    <a:pt x="503276" y="20003"/>
                  </a:cubicBezTo>
                  <a:cubicBezTo>
                    <a:pt x="504229" y="6668"/>
                    <a:pt x="499466" y="0"/>
                    <a:pt x="485179" y="0"/>
                  </a:cubicBezTo>
                  <a:cubicBezTo>
                    <a:pt x="326111" y="952"/>
                    <a:pt x="161329" y="952"/>
                    <a:pt x="1309" y="1905"/>
                  </a:cubicBezTo>
                  <a:cubicBezTo>
                    <a:pt x="-1549" y="5715"/>
                    <a:pt x="1309" y="545783"/>
                    <a:pt x="356" y="545783"/>
                  </a:cubicBezTo>
                  <a:lnTo>
                    <a:pt x="356" y="1960245"/>
                  </a:lnTo>
                  <a:close/>
                  <a:moveTo>
                    <a:pt x="351829" y="762953"/>
                  </a:moveTo>
                  <a:cubicBezTo>
                    <a:pt x="381356" y="701993"/>
                    <a:pt x="404216" y="643890"/>
                    <a:pt x="421361" y="583883"/>
                  </a:cubicBezTo>
                  <a:cubicBezTo>
                    <a:pt x="437554" y="529590"/>
                    <a:pt x="450889" y="474345"/>
                    <a:pt x="461366" y="418148"/>
                  </a:cubicBezTo>
                  <a:cubicBezTo>
                    <a:pt x="472796" y="359093"/>
                    <a:pt x="486131" y="300038"/>
                    <a:pt x="488989" y="239078"/>
                  </a:cubicBezTo>
                  <a:cubicBezTo>
                    <a:pt x="489941" y="214313"/>
                    <a:pt x="499466" y="190500"/>
                    <a:pt x="498514" y="165735"/>
                  </a:cubicBezTo>
                  <a:cubicBezTo>
                    <a:pt x="498514" y="156210"/>
                    <a:pt x="505181" y="156210"/>
                    <a:pt x="511849" y="156210"/>
                  </a:cubicBezTo>
                  <a:cubicBezTo>
                    <a:pt x="551854" y="156210"/>
                    <a:pt x="592811" y="156210"/>
                    <a:pt x="632816" y="156210"/>
                  </a:cubicBezTo>
                  <a:cubicBezTo>
                    <a:pt x="644246" y="156210"/>
                    <a:pt x="648056" y="160973"/>
                    <a:pt x="648056" y="172403"/>
                  </a:cubicBezTo>
                  <a:cubicBezTo>
                    <a:pt x="648056" y="235268"/>
                    <a:pt x="645199" y="297180"/>
                    <a:pt x="633769" y="359093"/>
                  </a:cubicBezTo>
                  <a:cubicBezTo>
                    <a:pt x="621386" y="423863"/>
                    <a:pt x="604241" y="486728"/>
                    <a:pt x="575666" y="546735"/>
                  </a:cubicBezTo>
                  <a:cubicBezTo>
                    <a:pt x="541376" y="620078"/>
                    <a:pt x="492799" y="684848"/>
                    <a:pt x="424219" y="729615"/>
                  </a:cubicBezTo>
                  <a:cubicBezTo>
                    <a:pt x="405169" y="742950"/>
                    <a:pt x="383261" y="759143"/>
                    <a:pt x="351829" y="762953"/>
                  </a:cubicBezTo>
                  <a:close/>
                </a:path>
              </a:pathLst>
            </a:custGeom>
            <a:solidFill>
              <a:srgbClr val="F3C000"/>
            </a:solidFill>
            <a:ln w="9525"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E2E8A50F-B936-4154-7667-DAD5C4381613}"/>
                </a:ext>
              </a:extLst>
            </p:cNvPr>
            <p:cNvSpPr/>
            <p:nvPr/>
          </p:nvSpPr>
          <p:spPr>
            <a:xfrm>
              <a:off x="10599659" y="1064241"/>
              <a:ext cx="278863" cy="12486"/>
            </a:xfrm>
            <a:custGeom>
              <a:avLst/>
              <a:gdLst>
                <a:gd name="connsiteX0" fmla="*/ 641225 w 638175"/>
                <a:gd name="connsiteY0" fmla="*/ 35242 h 28575"/>
                <a:gd name="connsiteX1" fmla="*/ 193 w 638175"/>
                <a:gd name="connsiteY1" fmla="*/ 34290 h 28575"/>
                <a:gd name="connsiteX2" fmla="*/ 46865 w 638175"/>
                <a:gd name="connsiteY2" fmla="*/ 0 h 28575"/>
                <a:gd name="connsiteX3" fmla="*/ 75440 w 638175"/>
                <a:gd name="connsiteY3" fmla="*/ 3810 h 28575"/>
                <a:gd name="connsiteX4" fmla="*/ 565978 w 638175"/>
                <a:gd name="connsiteY4" fmla="*/ 3810 h 28575"/>
                <a:gd name="connsiteX5" fmla="*/ 594553 w 638175"/>
                <a:gd name="connsiteY5" fmla="*/ 0 h 28575"/>
                <a:gd name="connsiteX6" fmla="*/ 608840 w 638175"/>
                <a:gd name="connsiteY6" fmla="*/ 2857 h 28575"/>
                <a:gd name="connsiteX7" fmla="*/ 641225 w 638175"/>
                <a:gd name="connsiteY7" fmla="*/ 3524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5" h="28575">
                  <a:moveTo>
                    <a:pt x="641225" y="35242"/>
                  </a:moveTo>
                  <a:cubicBezTo>
                    <a:pt x="427865" y="35242"/>
                    <a:pt x="213553" y="35242"/>
                    <a:pt x="193" y="34290"/>
                  </a:cubicBezTo>
                  <a:cubicBezTo>
                    <a:pt x="-2665" y="-1905"/>
                    <a:pt x="26863" y="5715"/>
                    <a:pt x="46865" y="0"/>
                  </a:cubicBezTo>
                  <a:cubicBezTo>
                    <a:pt x="56390" y="952"/>
                    <a:pt x="65915" y="3810"/>
                    <a:pt x="75440" y="3810"/>
                  </a:cubicBezTo>
                  <a:cubicBezTo>
                    <a:pt x="239270" y="3810"/>
                    <a:pt x="403100" y="3810"/>
                    <a:pt x="565978" y="3810"/>
                  </a:cubicBezTo>
                  <a:cubicBezTo>
                    <a:pt x="575503" y="3810"/>
                    <a:pt x="585980" y="3810"/>
                    <a:pt x="594553" y="0"/>
                  </a:cubicBezTo>
                  <a:cubicBezTo>
                    <a:pt x="599315" y="952"/>
                    <a:pt x="604078" y="2857"/>
                    <a:pt x="608840" y="2857"/>
                  </a:cubicBezTo>
                  <a:cubicBezTo>
                    <a:pt x="633605" y="1905"/>
                    <a:pt x="643130" y="12382"/>
                    <a:pt x="641225" y="35242"/>
                  </a:cubicBezTo>
                  <a:close/>
                </a:path>
              </a:pathLst>
            </a:custGeom>
            <a:solidFill>
              <a:srgbClr val="F65B31"/>
            </a:solidFill>
            <a:ln w="952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2F1F9A4F-3826-CBB0-1501-E2EE1BD017A7}"/>
                </a:ext>
              </a:extLst>
            </p:cNvPr>
            <p:cNvSpPr/>
            <p:nvPr/>
          </p:nvSpPr>
          <p:spPr>
            <a:xfrm>
              <a:off x="10550630" y="1265195"/>
              <a:ext cx="366268" cy="4162"/>
            </a:xfrm>
            <a:custGeom>
              <a:avLst/>
              <a:gdLst>
                <a:gd name="connsiteX0" fmla="*/ 0 w 838200"/>
                <a:gd name="connsiteY0" fmla="*/ 1129 h 9525"/>
                <a:gd name="connsiteX1" fmla="*/ 818197 w 838200"/>
                <a:gd name="connsiteY1" fmla="*/ 1129 h 9525"/>
                <a:gd name="connsiteX2" fmla="*/ 839152 w 838200"/>
                <a:gd name="connsiteY2" fmla="*/ 9701 h 9525"/>
                <a:gd name="connsiteX3" fmla="*/ 762952 w 838200"/>
                <a:gd name="connsiteY3" fmla="*/ 10654 h 9525"/>
                <a:gd name="connsiteX4" fmla="*/ 24765 w 838200"/>
                <a:gd name="connsiteY4" fmla="*/ 9701 h 9525"/>
                <a:gd name="connsiteX5" fmla="*/ 0 w 838200"/>
                <a:gd name="connsiteY5" fmla="*/ 112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9525">
                  <a:moveTo>
                    <a:pt x="0" y="1129"/>
                  </a:moveTo>
                  <a:cubicBezTo>
                    <a:pt x="272415" y="1129"/>
                    <a:pt x="545782" y="1129"/>
                    <a:pt x="818197" y="1129"/>
                  </a:cubicBezTo>
                  <a:cubicBezTo>
                    <a:pt x="825817" y="1129"/>
                    <a:pt x="837247" y="-4586"/>
                    <a:pt x="839152" y="9701"/>
                  </a:cubicBezTo>
                  <a:cubicBezTo>
                    <a:pt x="813435" y="9701"/>
                    <a:pt x="787717" y="10654"/>
                    <a:pt x="762952" y="10654"/>
                  </a:cubicBezTo>
                  <a:cubicBezTo>
                    <a:pt x="517207" y="10654"/>
                    <a:pt x="271463" y="10654"/>
                    <a:pt x="24765" y="9701"/>
                  </a:cubicBezTo>
                  <a:cubicBezTo>
                    <a:pt x="17145" y="10654"/>
                    <a:pt x="2857" y="19226"/>
                    <a:pt x="0" y="1129"/>
                  </a:cubicBezTo>
                  <a:close/>
                </a:path>
              </a:pathLst>
            </a:custGeom>
            <a:solidFill>
              <a:srgbClr val="782017"/>
            </a:solidFill>
            <a:ln w="9525"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1163CF22-73DE-2901-A043-F6FB478A0E7A}"/>
                </a:ext>
              </a:extLst>
            </p:cNvPr>
            <p:cNvSpPr/>
            <p:nvPr/>
          </p:nvSpPr>
          <p:spPr>
            <a:xfrm>
              <a:off x="10594332" y="237762"/>
              <a:ext cx="291349" cy="270538"/>
            </a:xfrm>
            <a:custGeom>
              <a:avLst/>
              <a:gdLst>
                <a:gd name="connsiteX0" fmla="*/ 324802 w 666750"/>
                <a:gd name="connsiteY0" fmla="*/ 4488 h 619125"/>
                <a:gd name="connsiteX1" fmla="*/ 341947 w 666750"/>
                <a:gd name="connsiteY1" fmla="*/ 12108 h 619125"/>
                <a:gd name="connsiteX2" fmla="*/ 402907 w 666750"/>
                <a:gd name="connsiteY2" fmla="*/ 205465 h 619125"/>
                <a:gd name="connsiteX3" fmla="*/ 440055 w 666750"/>
                <a:gd name="connsiteY3" fmla="*/ 234040 h 619125"/>
                <a:gd name="connsiteX4" fmla="*/ 669607 w 666750"/>
                <a:gd name="connsiteY4" fmla="*/ 233088 h 619125"/>
                <a:gd name="connsiteX5" fmla="*/ 641985 w 666750"/>
                <a:gd name="connsiteY5" fmla="*/ 255948 h 619125"/>
                <a:gd name="connsiteX6" fmla="*/ 483870 w 666750"/>
                <a:gd name="connsiteY6" fmla="*/ 370248 h 619125"/>
                <a:gd name="connsiteX7" fmla="*/ 469582 w 666750"/>
                <a:gd name="connsiteY7" fmla="*/ 411205 h 619125"/>
                <a:gd name="connsiteX8" fmla="*/ 533400 w 666750"/>
                <a:gd name="connsiteY8" fmla="*/ 611230 h 619125"/>
                <a:gd name="connsiteX9" fmla="*/ 538163 w 666750"/>
                <a:gd name="connsiteY9" fmla="*/ 626470 h 619125"/>
                <a:gd name="connsiteX10" fmla="*/ 482917 w 666750"/>
                <a:gd name="connsiteY10" fmla="*/ 590275 h 619125"/>
                <a:gd name="connsiteX11" fmla="*/ 352425 w 666750"/>
                <a:gd name="connsiteY11" fmla="*/ 496930 h 619125"/>
                <a:gd name="connsiteX12" fmla="*/ 326707 w 666750"/>
                <a:gd name="connsiteY12" fmla="*/ 488358 h 619125"/>
                <a:gd name="connsiteX13" fmla="*/ 217170 w 666750"/>
                <a:gd name="connsiteY13" fmla="*/ 563605 h 619125"/>
                <a:gd name="connsiteX14" fmla="*/ 124777 w 666750"/>
                <a:gd name="connsiteY14" fmla="*/ 624565 h 619125"/>
                <a:gd name="connsiteX15" fmla="*/ 149542 w 666750"/>
                <a:gd name="connsiteY15" fmla="*/ 546460 h 619125"/>
                <a:gd name="connsiteX16" fmla="*/ 194310 w 666750"/>
                <a:gd name="connsiteY16" fmla="*/ 409300 h 619125"/>
                <a:gd name="connsiteX17" fmla="*/ 180975 w 666750"/>
                <a:gd name="connsiteY17" fmla="*/ 371200 h 619125"/>
                <a:gd name="connsiteX18" fmla="*/ 16192 w 666750"/>
                <a:gd name="connsiteY18" fmla="*/ 252138 h 619125"/>
                <a:gd name="connsiteX19" fmla="*/ 0 w 666750"/>
                <a:gd name="connsiteY19" fmla="*/ 233088 h 619125"/>
                <a:gd name="connsiteX20" fmla="*/ 112395 w 666750"/>
                <a:gd name="connsiteY20" fmla="*/ 233088 h 619125"/>
                <a:gd name="connsiteX21" fmla="*/ 220980 w 666750"/>
                <a:gd name="connsiteY21" fmla="*/ 234993 h 619125"/>
                <a:gd name="connsiteX22" fmla="*/ 259080 w 666750"/>
                <a:gd name="connsiteY22" fmla="*/ 210228 h 619125"/>
                <a:gd name="connsiteX23" fmla="*/ 322897 w 666750"/>
                <a:gd name="connsiteY23" fmla="*/ 12108 h 619125"/>
                <a:gd name="connsiteX24" fmla="*/ 324802 w 666750"/>
                <a:gd name="connsiteY24" fmla="*/ 4488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50" h="619125">
                  <a:moveTo>
                    <a:pt x="324802" y="4488"/>
                  </a:moveTo>
                  <a:cubicBezTo>
                    <a:pt x="337185" y="-6942"/>
                    <a:pt x="340042" y="6393"/>
                    <a:pt x="341947" y="12108"/>
                  </a:cubicBezTo>
                  <a:cubicBezTo>
                    <a:pt x="362902" y="75925"/>
                    <a:pt x="384810" y="140695"/>
                    <a:pt x="402907" y="205465"/>
                  </a:cubicBezTo>
                  <a:cubicBezTo>
                    <a:pt x="408622" y="226420"/>
                    <a:pt x="417195" y="234040"/>
                    <a:pt x="440055" y="234040"/>
                  </a:cubicBezTo>
                  <a:cubicBezTo>
                    <a:pt x="514350" y="233088"/>
                    <a:pt x="587692" y="233088"/>
                    <a:pt x="669607" y="233088"/>
                  </a:cubicBezTo>
                  <a:cubicBezTo>
                    <a:pt x="657225" y="243565"/>
                    <a:pt x="649605" y="250233"/>
                    <a:pt x="641985" y="255948"/>
                  </a:cubicBezTo>
                  <a:cubicBezTo>
                    <a:pt x="589597" y="294048"/>
                    <a:pt x="537210" y="333100"/>
                    <a:pt x="483870" y="370248"/>
                  </a:cubicBezTo>
                  <a:cubicBezTo>
                    <a:pt x="467677" y="381678"/>
                    <a:pt x="461963" y="389298"/>
                    <a:pt x="469582" y="411205"/>
                  </a:cubicBezTo>
                  <a:cubicBezTo>
                    <a:pt x="493395" y="476928"/>
                    <a:pt x="512445" y="544555"/>
                    <a:pt x="533400" y="611230"/>
                  </a:cubicBezTo>
                  <a:cubicBezTo>
                    <a:pt x="534352" y="615993"/>
                    <a:pt x="541020" y="617898"/>
                    <a:pt x="538163" y="626470"/>
                  </a:cubicBezTo>
                  <a:cubicBezTo>
                    <a:pt x="516255" y="619803"/>
                    <a:pt x="501015" y="602658"/>
                    <a:pt x="482917" y="590275"/>
                  </a:cubicBezTo>
                  <a:cubicBezTo>
                    <a:pt x="439102" y="559795"/>
                    <a:pt x="396240" y="527410"/>
                    <a:pt x="352425" y="496930"/>
                  </a:cubicBezTo>
                  <a:cubicBezTo>
                    <a:pt x="344805" y="492168"/>
                    <a:pt x="339090" y="480738"/>
                    <a:pt x="326707" y="488358"/>
                  </a:cubicBezTo>
                  <a:cubicBezTo>
                    <a:pt x="286702" y="508360"/>
                    <a:pt x="254317" y="538840"/>
                    <a:pt x="217170" y="563605"/>
                  </a:cubicBezTo>
                  <a:cubicBezTo>
                    <a:pt x="186690" y="583608"/>
                    <a:pt x="159067" y="606468"/>
                    <a:pt x="124777" y="624565"/>
                  </a:cubicBezTo>
                  <a:cubicBezTo>
                    <a:pt x="133350" y="598848"/>
                    <a:pt x="140970" y="572178"/>
                    <a:pt x="149542" y="546460"/>
                  </a:cubicBezTo>
                  <a:cubicBezTo>
                    <a:pt x="164782" y="500740"/>
                    <a:pt x="178117" y="455020"/>
                    <a:pt x="194310" y="409300"/>
                  </a:cubicBezTo>
                  <a:cubicBezTo>
                    <a:pt x="200977" y="391203"/>
                    <a:pt x="195263" y="380725"/>
                    <a:pt x="180975" y="371200"/>
                  </a:cubicBezTo>
                  <a:cubicBezTo>
                    <a:pt x="125730" y="332148"/>
                    <a:pt x="71438" y="291190"/>
                    <a:pt x="16192" y="252138"/>
                  </a:cubicBezTo>
                  <a:cubicBezTo>
                    <a:pt x="10477" y="248328"/>
                    <a:pt x="5715" y="243565"/>
                    <a:pt x="0" y="233088"/>
                  </a:cubicBezTo>
                  <a:cubicBezTo>
                    <a:pt x="39052" y="233088"/>
                    <a:pt x="76200" y="233088"/>
                    <a:pt x="112395" y="233088"/>
                  </a:cubicBezTo>
                  <a:cubicBezTo>
                    <a:pt x="148590" y="233088"/>
                    <a:pt x="184785" y="233088"/>
                    <a:pt x="220980" y="234993"/>
                  </a:cubicBezTo>
                  <a:cubicBezTo>
                    <a:pt x="240030" y="235945"/>
                    <a:pt x="252413" y="231183"/>
                    <a:pt x="259080" y="210228"/>
                  </a:cubicBezTo>
                  <a:cubicBezTo>
                    <a:pt x="279082" y="144505"/>
                    <a:pt x="300990" y="78783"/>
                    <a:pt x="322897" y="12108"/>
                  </a:cubicBezTo>
                  <a:cubicBezTo>
                    <a:pt x="325755" y="11155"/>
                    <a:pt x="324802" y="7345"/>
                    <a:pt x="324802" y="4488"/>
                  </a:cubicBezTo>
                  <a:close/>
                </a:path>
              </a:pathLst>
            </a:custGeom>
            <a:solidFill>
              <a:srgbClr val="FCFCFD"/>
            </a:solidFill>
            <a:ln w="9525" cap="flat">
              <a:noFill/>
              <a:prstDash val="solid"/>
              <a:miter/>
            </a:ln>
          </p:spPr>
          <p:txBody>
            <a:bodyPr rtlCol="0" anchor="ctr"/>
            <a:lstStyle/>
            <a:p>
              <a:endParaRPr lang="en-US" sz="2400"/>
            </a:p>
          </p:txBody>
        </p:sp>
      </p:grpSp>
      <p:sp>
        <p:nvSpPr>
          <p:cNvPr id="17" name="Freeform 53">
            <a:extLst>
              <a:ext uri="{FF2B5EF4-FFF2-40B4-BE49-F238E27FC236}">
                <a16:creationId xmlns:a16="http://schemas.microsoft.com/office/drawing/2014/main" id="{B1E2CD9F-C4D0-E826-008C-1461A2EF07C3}"/>
              </a:ext>
            </a:extLst>
          </p:cNvPr>
          <p:cNvSpPr/>
          <p:nvPr/>
        </p:nvSpPr>
        <p:spPr>
          <a:xfrm>
            <a:off x="11379200" y="6167451"/>
            <a:ext cx="666219" cy="68307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Tree>
    <p:extLst>
      <p:ext uri="{BB962C8B-B14F-4D97-AF65-F5344CB8AC3E}">
        <p14:creationId xmlns:p14="http://schemas.microsoft.com/office/powerpoint/2010/main" val="36430227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2714A-BE29-4E83-A155-D5802C472B0A}"/>
              </a:ext>
            </a:extLst>
          </p:cNvPr>
          <p:cNvSpPr txBox="1"/>
          <p:nvPr/>
        </p:nvSpPr>
        <p:spPr>
          <a:xfrm>
            <a:off x="0" y="4597195"/>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THANK YOU</a:t>
            </a:r>
            <a:endParaRPr lang="ko-KR" altLang="en-US" sz="6000" dirty="0">
              <a:solidFill>
                <a:schemeClr val="bg1"/>
              </a:solidFill>
              <a:cs typeface="Arial" pitchFamily="34" charset="0"/>
            </a:endParaRPr>
          </a:p>
        </p:txBody>
      </p:sp>
    </p:spTree>
    <p:extLst>
      <p:ext uri="{BB962C8B-B14F-4D97-AF65-F5344CB8AC3E}">
        <p14:creationId xmlns:p14="http://schemas.microsoft.com/office/powerpoint/2010/main" val="12411580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0BD1-40E4-54F0-D44B-5794F89B0D83}"/>
              </a:ext>
            </a:extLst>
          </p:cNvPr>
          <p:cNvSpPr>
            <a:spLocks noGrp="1"/>
          </p:cNvSpPr>
          <p:nvPr>
            <p:ph type="title"/>
          </p:nvPr>
        </p:nvSpPr>
        <p:spPr>
          <a:xfrm>
            <a:off x="1828800" y="2514601"/>
            <a:ext cx="8105987" cy="3693319"/>
          </a:xfrm>
        </p:spPr>
        <p:txBody>
          <a:bodyPr>
            <a:normAutofit fontScale="90000"/>
          </a:bodyPr>
          <a:lstStyle/>
          <a:p>
            <a:pPr algn="ctr"/>
            <a:r>
              <a:rPr lang="id-ID" sz="4800" dirty="0">
                <a:latin typeface="Maiandra GD" pitchFamily="34" charset="0"/>
              </a:rPr>
              <a:t>Sekian.. </a:t>
            </a:r>
            <a:br>
              <a:rPr lang="id-ID" sz="4800" dirty="0">
                <a:latin typeface="Maiandra GD" pitchFamily="34" charset="0"/>
              </a:rPr>
            </a:br>
            <a:r>
              <a:rPr lang="id-ID" sz="4800" dirty="0">
                <a:latin typeface="Maiandra GD" pitchFamily="34" charset="0"/>
              </a:rPr>
              <a:t>Terima kasih atas perhatian.. Bapak/Ibu</a:t>
            </a:r>
            <a:br>
              <a:rPr lang="id-ID" sz="4800" dirty="0">
                <a:latin typeface="Maiandra GD" pitchFamily="34" charset="0"/>
              </a:rPr>
            </a:br>
            <a:r>
              <a:rPr lang="id-ID" sz="4800" dirty="0">
                <a:latin typeface="Maiandra GD" pitchFamily="34" charset="0"/>
              </a:rPr>
              <a:t>Semoga bermanfaat.. </a:t>
            </a:r>
            <a:br>
              <a:rPr lang="en-US" sz="4800" dirty="0"/>
            </a:br>
            <a:endParaRPr lang="en-ID" sz="4800" dirty="0"/>
          </a:p>
        </p:txBody>
      </p:sp>
    </p:spTree>
    <p:extLst>
      <p:ext uri="{BB962C8B-B14F-4D97-AF65-F5344CB8AC3E}">
        <p14:creationId xmlns:p14="http://schemas.microsoft.com/office/powerpoint/2010/main" val="258679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609B-8143-E243-A36F-34A469A2B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EC24D-F597-3B18-33AA-F3565EAC2E64}"/>
              </a:ext>
            </a:extLst>
          </p:cNvPr>
          <p:cNvSpPr>
            <a:spLocks noGrp="1"/>
          </p:cNvSpPr>
          <p:nvPr>
            <p:ph type="title"/>
          </p:nvPr>
        </p:nvSpPr>
        <p:spPr>
          <a:xfrm>
            <a:off x="1115878" y="3084162"/>
            <a:ext cx="10383863" cy="464949"/>
          </a:xfrm>
        </p:spPr>
        <p:txBody>
          <a:bodyPr>
            <a:noAutofit/>
          </a:bodyPr>
          <a:lstStyle/>
          <a:p>
            <a:pPr>
              <a:lnSpc>
                <a:spcPct val="100000"/>
              </a:lnSpc>
            </a:pPr>
            <a:r>
              <a:rPr lang="en-US" sz="1400" dirty="0">
                <a:solidFill>
                  <a:schemeClr val="bg1"/>
                </a:solidFill>
              </a:rPr>
              <a:t>Paska </a:t>
            </a:r>
            <a:r>
              <a:rPr lang="en-US" sz="1400" dirty="0" err="1">
                <a:solidFill>
                  <a:schemeClr val="bg1"/>
                </a:solidFill>
              </a:rPr>
              <a:t>Kemrdekaan</a:t>
            </a:r>
            <a:r>
              <a:rPr lang="en-US" sz="1400" dirty="0">
                <a:solidFill>
                  <a:schemeClr val="bg1"/>
                </a:solidFill>
              </a:rPr>
              <a:t> </a:t>
            </a:r>
            <a:br>
              <a:rPr lang="en-US" sz="1400" dirty="0">
                <a:solidFill>
                  <a:schemeClr val="bg1"/>
                </a:solidFill>
              </a:rPr>
            </a:br>
            <a:r>
              <a:rPr lang="en-US" sz="1400" dirty="0">
                <a:solidFill>
                  <a:schemeClr val="bg1"/>
                </a:solidFill>
              </a:rPr>
              <a:t>Visi </a:t>
            </a:r>
            <a:r>
              <a:rPr lang="en-US" sz="1400" dirty="0" err="1">
                <a:solidFill>
                  <a:schemeClr val="bg1"/>
                </a:solidFill>
              </a:rPr>
              <a:t>Presiden</a:t>
            </a:r>
            <a:r>
              <a:rPr lang="en-US" sz="1400" dirty="0">
                <a:solidFill>
                  <a:schemeClr val="bg1"/>
                </a:solidFill>
              </a:rPr>
              <a:t> Sukarno </a:t>
            </a:r>
            <a:r>
              <a:rPr lang="en-US" sz="1400" dirty="0" err="1">
                <a:solidFill>
                  <a:schemeClr val="bg1"/>
                </a:solidFill>
              </a:rPr>
              <a:t>untuk</a:t>
            </a:r>
            <a:r>
              <a:rPr lang="en-US" sz="1400" dirty="0">
                <a:solidFill>
                  <a:schemeClr val="bg1"/>
                </a:solidFill>
              </a:rPr>
              <a:t> </a:t>
            </a:r>
            <a:r>
              <a:rPr lang="en-US" sz="1400" dirty="0" err="1">
                <a:solidFill>
                  <a:schemeClr val="bg1"/>
                </a:solidFill>
              </a:rPr>
              <a:t>menjadikan</a:t>
            </a:r>
            <a:r>
              <a:rPr lang="en-US" sz="1400" dirty="0">
                <a:solidFill>
                  <a:schemeClr val="bg1"/>
                </a:solidFill>
              </a:rPr>
              <a:t> </a:t>
            </a:r>
            <a:r>
              <a:rPr lang="en-US" sz="1400" dirty="0" err="1">
                <a:solidFill>
                  <a:schemeClr val="bg1"/>
                </a:solidFill>
              </a:rPr>
              <a:t>Indonesiasebagai</a:t>
            </a:r>
            <a:r>
              <a:rPr lang="en-US" sz="1400" dirty="0">
                <a:solidFill>
                  <a:schemeClr val="bg1"/>
                </a:solidFill>
              </a:rPr>
              <a:t> negara yang </a:t>
            </a:r>
            <a:r>
              <a:rPr lang="en-US" sz="1400" dirty="0" err="1">
                <a:solidFill>
                  <a:schemeClr val="bg1"/>
                </a:solidFill>
              </a:rPr>
              <a:t>mandiri</a:t>
            </a:r>
            <a:r>
              <a:rPr lang="en-US" sz="1400" dirty="0">
                <a:solidFill>
                  <a:schemeClr val="bg1"/>
                </a:solidFill>
              </a:rPr>
              <a:t>, </a:t>
            </a:r>
            <a:r>
              <a:rPr lang="en-US" sz="1400" dirty="0" err="1">
                <a:solidFill>
                  <a:schemeClr val="bg1"/>
                </a:solidFill>
              </a:rPr>
              <a:t>khususnya</a:t>
            </a:r>
            <a:r>
              <a:rPr lang="en-US" sz="1400" dirty="0">
                <a:solidFill>
                  <a:schemeClr val="bg1"/>
                </a:solidFill>
              </a:rPr>
              <a:t> </a:t>
            </a:r>
            <a:r>
              <a:rPr lang="en-US" sz="1400" dirty="0" err="1">
                <a:solidFill>
                  <a:schemeClr val="bg1"/>
                </a:solidFill>
              </a:rPr>
              <a:t>dalam</a:t>
            </a:r>
            <a:r>
              <a:rPr lang="en-US" sz="1400" dirty="0">
                <a:solidFill>
                  <a:schemeClr val="bg1"/>
                </a:solidFill>
              </a:rPr>
              <a:t> </a:t>
            </a:r>
            <a:r>
              <a:rPr lang="en-US" sz="1400" dirty="0" err="1">
                <a:solidFill>
                  <a:schemeClr val="bg1"/>
                </a:solidFill>
              </a:rPr>
              <a:t>memenuhi</a:t>
            </a:r>
            <a:r>
              <a:rPr lang="en-US" sz="1400" dirty="0">
                <a:solidFill>
                  <a:schemeClr val="bg1"/>
                </a:solidFill>
              </a:rPr>
              <a:t> </a:t>
            </a:r>
            <a:r>
              <a:rPr lang="en-US" sz="1400" dirty="0" err="1">
                <a:solidFill>
                  <a:schemeClr val="bg1"/>
                </a:solidFill>
              </a:rPr>
              <a:t>kebutuhan</a:t>
            </a:r>
            <a:r>
              <a:rPr lang="en-US" sz="1400" dirty="0">
                <a:solidFill>
                  <a:schemeClr val="bg1"/>
                </a:solidFill>
              </a:rPr>
              <a:t> </a:t>
            </a:r>
            <a:r>
              <a:rPr lang="en-US" sz="1400" dirty="0" err="1">
                <a:solidFill>
                  <a:schemeClr val="bg1"/>
                </a:solidFill>
              </a:rPr>
              <a:t>dasar</a:t>
            </a:r>
            <a:r>
              <a:rPr lang="en-US" sz="1400" dirty="0">
                <a:solidFill>
                  <a:schemeClr val="bg1"/>
                </a:solidFill>
              </a:rPr>
              <a:t> </a:t>
            </a:r>
            <a:r>
              <a:rPr lang="en-US" sz="1400" dirty="0" err="1">
                <a:solidFill>
                  <a:schemeClr val="bg1"/>
                </a:solidFill>
              </a:rPr>
              <a:t>rakyatnya</a:t>
            </a:r>
            <a:r>
              <a:rPr lang="en-US" sz="1400" dirty="0">
                <a:solidFill>
                  <a:schemeClr val="bg1"/>
                </a:solidFill>
              </a:rPr>
              <a:t>.</a:t>
            </a:r>
            <a:br>
              <a:rPr lang="en-US" sz="1400" dirty="0">
                <a:solidFill>
                  <a:schemeClr val="bg1"/>
                </a:solidFill>
              </a:rPr>
            </a:br>
            <a:br>
              <a:rPr lang="en-US" sz="1400" dirty="0">
                <a:solidFill>
                  <a:schemeClr val="bg1"/>
                </a:solidFill>
              </a:rPr>
            </a:br>
            <a:r>
              <a:rPr lang="fi-FI" sz="1400" dirty="0">
                <a:solidFill>
                  <a:schemeClr val="bg1"/>
                </a:solidFill>
              </a:rPr>
              <a:t>Pada masa ini , beras sudah naik kelas dan </a:t>
            </a:r>
            <a:r>
              <a:rPr lang="sv-SE" sz="1400" dirty="0">
                <a:solidFill>
                  <a:schemeClr val="bg1"/>
                </a:solidFill>
              </a:rPr>
              <a:t>menguat posisinya dalam struktur bahan pangan </a:t>
            </a:r>
            <a:r>
              <a:rPr lang="en-US" sz="1400" dirty="0" err="1">
                <a:solidFill>
                  <a:schemeClr val="bg1"/>
                </a:solidFill>
              </a:rPr>
              <a:t>pokok</a:t>
            </a:r>
            <a:r>
              <a:rPr lang="en-US" sz="1400" dirty="0">
                <a:solidFill>
                  <a:schemeClr val="bg1"/>
                </a:solidFill>
              </a:rPr>
              <a:t> yang </a:t>
            </a:r>
            <a:r>
              <a:rPr lang="en-US" sz="1400" dirty="0" err="1">
                <a:solidFill>
                  <a:schemeClr val="bg1"/>
                </a:solidFill>
              </a:rPr>
              <a:t>dikonsumsi</a:t>
            </a:r>
            <a:r>
              <a:rPr lang="en-US" sz="1400" dirty="0">
                <a:solidFill>
                  <a:schemeClr val="bg1"/>
                </a:solidFill>
              </a:rPr>
              <a:t> </a:t>
            </a:r>
            <a:r>
              <a:rPr lang="en-US" sz="1400" dirty="0" err="1">
                <a:solidFill>
                  <a:schemeClr val="bg1"/>
                </a:solidFill>
              </a:rPr>
              <a:t>masyarakat</a:t>
            </a:r>
            <a:r>
              <a:rPr lang="en-US" sz="1400" dirty="0">
                <a:solidFill>
                  <a:schemeClr val="bg1"/>
                </a:solidFill>
              </a:rPr>
              <a:t> Indonesia.</a:t>
            </a:r>
            <a:r>
              <a:rPr lang="fi-FI" sz="1400" dirty="0">
                <a:solidFill>
                  <a:schemeClr val="bg1"/>
                </a:solidFill>
              </a:rPr>
              <a:t>Hal ini kemudian mengakibatkan pergeseran </a:t>
            </a:r>
            <a:r>
              <a:rPr lang="en-US" sz="1400" dirty="0" err="1">
                <a:solidFill>
                  <a:schemeClr val="bg1"/>
                </a:solidFill>
              </a:rPr>
              <a:t>pola</a:t>
            </a:r>
            <a:r>
              <a:rPr lang="en-US" sz="1400" dirty="0">
                <a:solidFill>
                  <a:schemeClr val="bg1"/>
                </a:solidFill>
              </a:rPr>
              <a:t> </a:t>
            </a:r>
            <a:r>
              <a:rPr lang="en-US" sz="1400" dirty="0" err="1">
                <a:solidFill>
                  <a:schemeClr val="bg1"/>
                </a:solidFill>
              </a:rPr>
              <a:t>konsumsi</a:t>
            </a:r>
            <a:r>
              <a:rPr lang="en-US" sz="1400" dirty="0">
                <a:solidFill>
                  <a:schemeClr val="bg1"/>
                </a:solidFill>
              </a:rPr>
              <a:t> dan </a:t>
            </a:r>
            <a:r>
              <a:rPr lang="en-US" sz="1400" dirty="0" err="1">
                <a:solidFill>
                  <a:schemeClr val="bg1"/>
                </a:solidFill>
              </a:rPr>
              <a:t>berdampak</a:t>
            </a:r>
            <a:r>
              <a:rPr lang="en-US" sz="1400" dirty="0">
                <a:solidFill>
                  <a:schemeClr val="bg1"/>
                </a:solidFill>
              </a:rPr>
              <a:t> pada </a:t>
            </a:r>
            <a:r>
              <a:rPr lang="en-US" sz="1400" dirty="0" err="1">
                <a:solidFill>
                  <a:schemeClr val="bg1"/>
                </a:solidFill>
              </a:rPr>
              <a:t>harga</a:t>
            </a:r>
            <a:r>
              <a:rPr lang="en-US" sz="1400" dirty="0">
                <a:solidFill>
                  <a:schemeClr val="bg1"/>
                </a:solidFill>
              </a:rPr>
              <a:t> </a:t>
            </a:r>
            <a:r>
              <a:rPr lang="en-US" sz="1400" dirty="0" err="1">
                <a:solidFill>
                  <a:schemeClr val="bg1"/>
                </a:solidFill>
              </a:rPr>
              <a:t>beras</a:t>
            </a:r>
            <a:r>
              <a:rPr lang="en-US" sz="1400" dirty="0">
                <a:solidFill>
                  <a:schemeClr val="bg1"/>
                </a:solidFill>
              </a:rPr>
              <a:t> yang </a:t>
            </a:r>
            <a:r>
              <a:rPr lang="en-US" sz="1400" dirty="0" err="1">
                <a:solidFill>
                  <a:schemeClr val="bg1"/>
                </a:solidFill>
              </a:rPr>
              <a:t>melonjak</a:t>
            </a:r>
            <a:r>
              <a:rPr lang="en-US" sz="1400" dirty="0">
                <a:solidFill>
                  <a:schemeClr val="bg1"/>
                </a:solidFill>
              </a:rPr>
              <a:t>, juga </a:t>
            </a:r>
            <a:r>
              <a:rPr lang="en-US" sz="1400" dirty="0" err="1">
                <a:solidFill>
                  <a:schemeClr val="bg1"/>
                </a:solidFill>
              </a:rPr>
              <a:t>kelaparan</a:t>
            </a:r>
            <a:r>
              <a:rPr lang="en-US" sz="1400" dirty="0">
                <a:solidFill>
                  <a:schemeClr val="bg1"/>
                </a:solidFill>
              </a:rPr>
              <a:t> di </a:t>
            </a:r>
            <a:r>
              <a:rPr lang="en-US" sz="1400" dirty="0" err="1">
                <a:solidFill>
                  <a:schemeClr val="bg1"/>
                </a:solidFill>
              </a:rPr>
              <a:t>daerahdaerah</a:t>
            </a:r>
            <a:r>
              <a:rPr lang="en-US" sz="1400" dirty="0">
                <a:solidFill>
                  <a:schemeClr val="bg1"/>
                </a:solidFill>
              </a:rPr>
              <a:t> </a:t>
            </a:r>
            <a:r>
              <a:rPr lang="en-US" sz="1400" dirty="0" err="1">
                <a:solidFill>
                  <a:schemeClr val="bg1"/>
                </a:solidFill>
              </a:rPr>
              <a:t>serta</a:t>
            </a:r>
            <a:r>
              <a:rPr lang="en-US" sz="1400" dirty="0">
                <a:solidFill>
                  <a:schemeClr val="bg1"/>
                </a:solidFill>
              </a:rPr>
              <a:t> </a:t>
            </a:r>
            <a:r>
              <a:rPr lang="en-US" sz="1400" dirty="0" err="1">
                <a:solidFill>
                  <a:schemeClr val="bg1"/>
                </a:solidFill>
              </a:rPr>
              <a:t>ketidakcukupan</a:t>
            </a:r>
            <a:r>
              <a:rPr lang="en-US" sz="1400" dirty="0">
                <a:solidFill>
                  <a:schemeClr val="bg1"/>
                </a:solidFill>
              </a:rPr>
              <a:t> </a:t>
            </a:r>
            <a:r>
              <a:rPr lang="en-US" sz="1400" dirty="0" err="1">
                <a:solidFill>
                  <a:schemeClr val="bg1"/>
                </a:solidFill>
              </a:rPr>
              <a:t>gizi</a:t>
            </a:r>
            <a:r>
              <a:rPr lang="en-US" sz="1400" dirty="0">
                <a:solidFill>
                  <a:schemeClr val="bg1"/>
                </a:solidFill>
              </a:rPr>
              <a:t> (</a:t>
            </a:r>
            <a:r>
              <a:rPr lang="en-US" sz="1400" i="1" dirty="0">
                <a:solidFill>
                  <a:schemeClr val="bg1"/>
                </a:solidFill>
              </a:rPr>
              <a:t>stunting</a:t>
            </a:r>
            <a:r>
              <a:rPr lang="en-US" sz="1400" dirty="0">
                <a:solidFill>
                  <a:schemeClr val="bg1"/>
                </a:solidFill>
              </a:rPr>
              <a:t>) </a:t>
            </a:r>
            <a:r>
              <a:rPr lang="en-US" sz="1400" dirty="0" err="1">
                <a:solidFill>
                  <a:schemeClr val="bg1"/>
                </a:solidFill>
              </a:rPr>
              <a:t>padamasyarakat</a:t>
            </a:r>
            <a:r>
              <a:rPr lang="en-US" sz="1400" dirty="0">
                <a:solidFill>
                  <a:schemeClr val="bg1"/>
                </a:solidFill>
              </a:rPr>
              <a:t>, </a:t>
            </a:r>
            <a:r>
              <a:rPr lang="en-US" sz="1400" dirty="0" err="1">
                <a:solidFill>
                  <a:schemeClr val="bg1"/>
                </a:solidFill>
              </a:rPr>
              <a:t>khususnya</a:t>
            </a:r>
            <a:r>
              <a:rPr lang="en-US" sz="1400" dirty="0">
                <a:solidFill>
                  <a:schemeClr val="bg1"/>
                </a:solidFill>
              </a:rPr>
              <a:t> </a:t>
            </a:r>
            <a:r>
              <a:rPr lang="en-US" sz="1400" dirty="0" err="1">
                <a:solidFill>
                  <a:schemeClr val="bg1"/>
                </a:solidFill>
              </a:rPr>
              <a:t>penduduk</a:t>
            </a:r>
            <a:r>
              <a:rPr lang="en-US" sz="1400" dirty="0">
                <a:solidFill>
                  <a:schemeClr val="bg1"/>
                </a:solidFill>
              </a:rPr>
              <a:t> </a:t>
            </a:r>
            <a:r>
              <a:rPr lang="en-US" sz="1400" dirty="0" err="1">
                <a:solidFill>
                  <a:schemeClr val="bg1"/>
                </a:solidFill>
              </a:rPr>
              <a:t>pedesaan</a:t>
            </a:r>
            <a:r>
              <a:rPr lang="en-US" sz="1400" dirty="0">
                <a:solidFill>
                  <a:schemeClr val="bg1"/>
                </a:solidFill>
              </a:rPr>
              <a:t> yang </a:t>
            </a:r>
            <a:r>
              <a:rPr lang="en-US" sz="1400" dirty="0" err="1">
                <a:solidFill>
                  <a:schemeClr val="bg1"/>
                </a:solidFill>
              </a:rPr>
              <a:t>tidak</a:t>
            </a:r>
            <a:r>
              <a:rPr lang="en-US" sz="1400" dirty="0">
                <a:solidFill>
                  <a:schemeClr val="bg1"/>
                </a:solidFill>
              </a:rPr>
              <a:t> </a:t>
            </a:r>
            <a:r>
              <a:rPr lang="en-US" sz="1400" dirty="0" err="1">
                <a:solidFill>
                  <a:schemeClr val="bg1"/>
                </a:solidFill>
              </a:rPr>
              <a:t>dapat</a:t>
            </a:r>
            <a:r>
              <a:rPr lang="en-US" sz="1400" dirty="0">
                <a:solidFill>
                  <a:schemeClr val="bg1"/>
                </a:solidFill>
              </a:rPr>
              <a:t> </a:t>
            </a:r>
            <a:r>
              <a:rPr lang="en-US" sz="1400" dirty="0" err="1">
                <a:solidFill>
                  <a:schemeClr val="bg1"/>
                </a:solidFill>
              </a:rPr>
              <a:t>mengejar</a:t>
            </a:r>
            <a:r>
              <a:rPr lang="en-US" sz="1400" dirty="0">
                <a:solidFill>
                  <a:schemeClr val="bg1"/>
                </a:solidFill>
              </a:rPr>
              <a:t> </a:t>
            </a:r>
            <a:r>
              <a:rPr lang="en-US" sz="1400" dirty="0" err="1">
                <a:solidFill>
                  <a:schemeClr val="bg1"/>
                </a:solidFill>
              </a:rPr>
              <a:t>naiknya</a:t>
            </a:r>
            <a:r>
              <a:rPr lang="en-US" sz="1400" dirty="0">
                <a:solidFill>
                  <a:schemeClr val="bg1"/>
                </a:solidFill>
              </a:rPr>
              <a:t> </a:t>
            </a:r>
            <a:r>
              <a:rPr lang="en-US" sz="1400" dirty="0" err="1">
                <a:solidFill>
                  <a:schemeClr val="bg1"/>
                </a:solidFill>
              </a:rPr>
              <a:t>inflasi</a:t>
            </a:r>
            <a:r>
              <a:rPr lang="en-US" sz="1400" dirty="0">
                <a:solidFill>
                  <a:schemeClr val="bg1"/>
                </a:solidFill>
              </a:rPr>
              <a:t> di Indonesia</a:t>
            </a:r>
            <a:br>
              <a:rPr lang="en-US" sz="1400" dirty="0">
                <a:solidFill>
                  <a:schemeClr val="bg1"/>
                </a:solidFill>
              </a:rPr>
            </a:br>
            <a:br>
              <a:rPr lang="en-US" sz="1400" dirty="0">
                <a:solidFill>
                  <a:schemeClr val="bg1"/>
                </a:solidFill>
              </a:rPr>
            </a:br>
            <a:r>
              <a:rPr lang="en-US" sz="1400" dirty="0">
                <a:solidFill>
                  <a:schemeClr val="bg1"/>
                </a:solidFill>
              </a:rPr>
              <a:t>Masyarakat yang </a:t>
            </a:r>
            <a:r>
              <a:rPr lang="en-US" sz="1400" dirty="0" err="1">
                <a:solidFill>
                  <a:schemeClr val="bg1"/>
                </a:solidFill>
              </a:rPr>
              <a:t>sebelumnya</a:t>
            </a:r>
            <a:r>
              <a:rPr lang="en-US" sz="1400" dirty="0">
                <a:solidFill>
                  <a:schemeClr val="bg1"/>
                </a:solidFill>
              </a:rPr>
              <a:t> pada </a:t>
            </a:r>
            <a:r>
              <a:rPr lang="en-US" sz="1400" dirty="0" err="1">
                <a:solidFill>
                  <a:schemeClr val="bg1"/>
                </a:solidFill>
              </a:rPr>
              <a:t>awal</a:t>
            </a:r>
            <a:r>
              <a:rPr lang="en-US" sz="1400" dirty="0">
                <a:solidFill>
                  <a:schemeClr val="bg1"/>
                </a:solidFill>
              </a:rPr>
              <a:t> </a:t>
            </a:r>
            <a:r>
              <a:rPr lang="en-US" sz="1400" dirty="0" err="1">
                <a:solidFill>
                  <a:schemeClr val="bg1"/>
                </a:solidFill>
              </a:rPr>
              <a:t>kemerdekaan</a:t>
            </a:r>
            <a:r>
              <a:rPr lang="en-US" sz="1400" dirty="0">
                <a:solidFill>
                  <a:schemeClr val="bg1"/>
                </a:solidFill>
              </a:rPr>
              <a:t> dan </a:t>
            </a:r>
            <a:r>
              <a:rPr lang="en-US" sz="1400" dirty="0" err="1">
                <a:solidFill>
                  <a:schemeClr val="bg1"/>
                </a:solidFill>
              </a:rPr>
              <a:t>pra</a:t>
            </a:r>
            <a:r>
              <a:rPr lang="en-US" sz="1400" dirty="0">
                <a:solidFill>
                  <a:schemeClr val="bg1"/>
                </a:solidFill>
              </a:rPr>
              <a:t> </a:t>
            </a:r>
            <a:r>
              <a:rPr lang="en-US" sz="1400" dirty="0" err="1">
                <a:solidFill>
                  <a:schemeClr val="bg1"/>
                </a:solidFill>
              </a:rPr>
              <a:t>kemerdekaan</a:t>
            </a:r>
            <a:r>
              <a:rPr lang="en-US" sz="1400" dirty="0">
                <a:solidFill>
                  <a:schemeClr val="bg1"/>
                </a:solidFill>
              </a:rPr>
              <a:t> </a:t>
            </a:r>
            <a:r>
              <a:rPr lang="en-US" sz="1400" dirty="0" err="1">
                <a:solidFill>
                  <a:schemeClr val="bg1"/>
                </a:solidFill>
              </a:rPr>
              <a:t>biasa</a:t>
            </a:r>
            <a:r>
              <a:rPr lang="en-US" sz="1400" dirty="0">
                <a:solidFill>
                  <a:schemeClr val="bg1"/>
                </a:solidFill>
              </a:rPr>
              <a:t> </a:t>
            </a:r>
            <a:r>
              <a:rPr lang="en-US" sz="1400" dirty="0" err="1">
                <a:solidFill>
                  <a:schemeClr val="bg1"/>
                </a:solidFill>
              </a:rPr>
              <a:t>mengkonsumsi</a:t>
            </a:r>
            <a:r>
              <a:rPr lang="en-US" sz="1400" dirty="0">
                <a:solidFill>
                  <a:schemeClr val="bg1"/>
                </a:solidFill>
              </a:rPr>
              <a:t> </a:t>
            </a:r>
            <a:r>
              <a:rPr lang="en-US" sz="1400" dirty="0" err="1">
                <a:solidFill>
                  <a:schemeClr val="bg1"/>
                </a:solidFill>
              </a:rPr>
              <a:t>bahan</a:t>
            </a:r>
            <a:r>
              <a:rPr lang="en-US" sz="1400" dirty="0">
                <a:solidFill>
                  <a:schemeClr val="bg1"/>
                </a:solidFill>
              </a:rPr>
              <a:t> </a:t>
            </a:r>
            <a:r>
              <a:rPr lang="en-US" sz="1400" dirty="0" err="1">
                <a:solidFill>
                  <a:schemeClr val="bg1"/>
                </a:solidFill>
              </a:rPr>
              <a:t>pangan</a:t>
            </a:r>
            <a:r>
              <a:rPr lang="en-US" sz="1400" dirty="0">
                <a:solidFill>
                  <a:schemeClr val="bg1"/>
                </a:solidFill>
              </a:rPr>
              <a:t> yang </a:t>
            </a:r>
            <a:r>
              <a:rPr lang="en-US" sz="1400" dirty="0" err="1">
                <a:solidFill>
                  <a:schemeClr val="bg1"/>
                </a:solidFill>
              </a:rPr>
              <a:t>variatif</a:t>
            </a:r>
            <a:r>
              <a:rPr lang="en-US" sz="1400" dirty="0">
                <a:solidFill>
                  <a:schemeClr val="bg1"/>
                </a:solidFill>
              </a:rPr>
              <a:t> </a:t>
            </a:r>
            <a:r>
              <a:rPr lang="en-US" sz="1400" dirty="0" err="1">
                <a:solidFill>
                  <a:schemeClr val="bg1"/>
                </a:solidFill>
              </a:rPr>
              <a:t>menjadi</a:t>
            </a:r>
            <a:r>
              <a:rPr lang="en-US" sz="1400" dirty="0">
                <a:solidFill>
                  <a:schemeClr val="bg1"/>
                </a:solidFill>
              </a:rPr>
              <a:t> </a:t>
            </a:r>
            <a:r>
              <a:rPr lang="sv-SE" sz="1400" dirty="0">
                <a:solidFill>
                  <a:schemeClr val="bg1"/>
                </a:solidFill>
              </a:rPr>
              <a:t>bergantung pada beras, sehingga permintaan  beras</a:t>
            </a:r>
            <a:r>
              <a:rPr lang="en-US" sz="1400" dirty="0">
                <a:solidFill>
                  <a:schemeClr val="bg1"/>
                </a:solidFill>
              </a:rPr>
              <a:t>di </a:t>
            </a:r>
            <a:r>
              <a:rPr lang="en-US" sz="1400" dirty="0" err="1">
                <a:solidFill>
                  <a:schemeClr val="bg1"/>
                </a:solidFill>
              </a:rPr>
              <a:t>masyarakat</a:t>
            </a:r>
            <a:r>
              <a:rPr lang="en-US" sz="1400" dirty="0">
                <a:solidFill>
                  <a:schemeClr val="bg1"/>
                </a:solidFill>
              </a:rPr>
              <a:t> </a:t>
            </a:r>
            <a:r>
              <a:rPr lang="en-US" sz="1400" dirty="0" err="1">
                <a:solidFill>
                  <a:schemeClr val="bg1"/>
                </a:solidFill>
              </a:rPr>
              <a:t>meningkat</a:t>
            </a:r>
            <a:r>
              <a:rPr lang="en-US" sz="1400" dirty="0">
                <a:solidFill>
                  <a:schemeClr val="bg1"/>
                </a:solidFill>
              </a:rPr>
              <a:t> </a:t>
            </a:r>
            <a:r>
              <a:rPr lang="en-US" sz="1400" dirty="0" err="1">
                <a:solidFill>
                  <a:schemeClr val="bg1"/>
                </a:solidFill>
              </a:rPr>
              <a:t>pesat</a:t>
            </a:r>
            <a:r>
              <a:rPr lang="en-US" sz="1400" dirty="0">
                <a:solidFill>
                  <a:schemeClr val="bg1"/>
                </a:solidFill>
              </a:rPr>
              <a:t>. Pada masa </a:t>
            </a:r>
            <a:r>
              <a:rPr lang="en-US" sz="1400" dirty="0" err="1">
                <a:solidFill>
                  <a:schemeClr val="bg1"/>
                </a:solidFill>
              </a:rPr>
              <a:t>orde</a:t>
            </a:r>
            <a:r>
              <a:rPr lang="en-US" sz="1400" dirty="0">
                <a:solidFill>
                  <a:schemeClr val="bg1"/>
                </a:solidFill>
              </a:rPr>
              <a:t> </a:t>
            </a:r>
            <a:r>
              <a:rPr lang="fi-FI" sz="1400" dirty="0">
                <a:solidFill>
                  <a:schemeClr val="bg1"/>
                </a:solidFill>
              </a:rPr>
              <a:t>lama, Presiden   Sukarno melakukan himbauan untuk </a:t>
            </a:r>
            <a:r>
              <a:rPr lang="sv-SE" sz="1400" dirty="0">
                <a:solidFill>
                  <a:schemeClr val="bg1"/>
                </a:solidFill>
              </a:rPr>
              <a:t>konsumsi jagung sebagai pengganti beras.</a:t>
            </a:r>
            <a:endParaRPr lang="en-US" sz="1400" dirty="0">
              <a:solidFill>
                <a:schemeClr val="bg1"/>
              </a:solidFill>
            </a:endParaRPr>
          </a:p>
        </p:txBody>
      </p:sp>
    </p:spTree>
    <p:extLst>
      <p:ext uri="{BB962C8B-B14F-4D97-AF65-F5344CB8AC3E}">
        <p14:creationId xmlns:p14="http://schemas.microsoft.com/office/powerpoint/2010/main" val="1047330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B402-68A1-2F4F-FCAC-22F05750E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B0FD5-DB54-6D1C-E2C5-204DBD852C95}"/>
              </a:ext>
            </a:extLst>
          </p:cNvPr>
          <p:cNvSpPr>
            <a:spLocks noGrp="1"/>
          </p:cNvSpPr>
          <p:nvPr>
            <p:ph type="title"/>
          </p:nvPr>
        </p:nvSpPr>
        <p:spPr>
          <a:xfrm>
            <a:off x="134318" y="1933413"/>
            <a:ext cx="11298265" cy="2154266"/>
          </a:xfrm>
        </p:spPr>
        <p:txBody>
          <a:bodyPr>
            <a:noAutofit/>
          </a:bodyPr>
          <a:lstStyle/>
          <a:p>
            <a:pPr>
              <a:lnSpc>
                <a:spcPct val="100000"/>
              </a:lnSpc>
            </a:pPr>
            <a:r>
              <a:rPr lang="it-IT" sz="1400" dirty="0">
                <a:solidFill>
                  <a:schemeClr val="bg1"/>
                </a:solidFill>
              </a:rPr>
              <a:t>Jargon “Panca usaha Tani” menggema di desadesa, </a:t>
            </a:r>
            <a:r>
              <a:rPr lang="en-US" sz="1400" dirty="0">
                <a:solidFill>
                  <a:schemeClr val="bg1"/>
                </a:solidFill>
              </a:rPr>
              <a:t>program-program </a:t>
            </a:r>
            <a:r>
              <a:rPr lang="en-US" sz="1400" dirty="0" err="1">
                <a:solidFill>
                  <a:schemeClr val="bg1"/>
                </a:solidFill>
              </a:rPr>
              <a:t>ketahanan</a:t>
            </a:r>
            <a:r>
              <a:rPr lang="en-US" sz="1400" dirty="0">
                <a:solidFill>
                  <a:schemeClr val="bg1"/>
                </a:solidFill>
              </a:rPr>
              <a:t> </a:t>
            </a:r>
            <a:r>
              <a:rPr lang="en-US" sz="1400" dirty="0" err="1">
                <a:solidFill>
                  <a:schemeClr val="bg1"/>
                </a:solidFill>
              </a:rPr>
              <a:t>pangan</a:t>
            </a:r>
            <a:r>
              <a:rPr lang="en-US" sz="1400" dirty="0">
                <a:solidFill>
                  <a:schemeClr val="bg1"/>
                </a:solidFill>
              </a:rPr>
              <a:t> </a:t>
            </a:r>
            <a:r>
              <a:rPr lang="en-US" sz="1400" dirty="0" err="1">
                <a:solidFill>
                  <a:schemeClr val="bg1"/>
                </a:solidFill>
              </a:rPr>
              <a:t>nasional</a:t>
            </a:r>
            <a:r>
              <a:rPr lang="en-US" sz="1400" dirty="0">
                <a:solidFill>
                  <a:schemeClr val="bg1"/>
                </a:solidFill>
              </a:rPr>
              <a:t> </a:t>
            </a:r>
            <a:r>
              <a:rPr lang="fi-FI" sz="1400" dirty="0">
                <a:solidFill>
                  <a:schemeClr val="bg1"/>
                </a:solidFill>
              </a:rPr>
              <a:t>kala itu sangat pesat. Sistem penyuluhan pertanian di </a:t>
            </a:r>
            <a:r>
              <a:rPr lang="en-US" sz="1400" dirty="0">
                <a:solidFill>
                  <a:schemeClr val="bg1"/>
                </a:solidFill>
              </a:rPr>
              <a:t>Indonesia </a:t>
            </a:r>
            <a:r>
              <a:rPr lang="en-US" sz="1400" dirty="0" err="1">
                <a:solidFill>
                  <a:schemeClr val="bg1"/>
                </a:solidFill>
              </a:rPr>
              <a:t>terus</a:t>
            </a:r>
            <a:r>
              <a:rPr lang="en-US" sz="1400" dirty="0">
                <a:solidFill>
                  <a:schemeClr val="bg1"/>
                </a:solidFill>
              </a:rPr>
              <a:t> </a:t>
            </a:r>
            <a:r>
              <a:rPr lang="en-US" sz="1400" dirty="0" err="1">
                <a:solidFill>
                  <a:schemeClr val="bg1"/>
                </a:solidFill>
              </a:rPr>
              <a:t>berkembang</a:t>
            </a:r>
            <a:r>
              <a:rPr lang="en-US" sz="1400" dirty="0">
                <a:solidFill>
                  <a:schemeClr val="bg1"/>
                </a:solidFill>
              </a:rPr>
              <a:t> yang </a:t>
            </a:r>
            <a:r>
              <a:rPr lang="en-US" sz="1400" dirty="0" err="1">
                <a:solidFill>
                  <a:schemeClr val="bg1"/>
                </a:solidFill>
              </a:rPr>
              <a:t>kemudian</a:t>
            </a:r>
            <a:r>
              <a:rPr lang="en-US" sz="1400" dirty="0">
                <a:solidFill>
                  <a:schemeClr val="bg1"/>
                </a:solidFill>
              </a:rPr>
              <a:t> </a:t>
            </a:r>
            <a:r>
              <a:rPr lang="en-US" sz="1400" dirty="0" err="1">
                <a:solidFill>
                  <a:schemeClr val="bg1"/>
                </a:solidFill>
              </a:rPr>
              <a:t>lahirlah</a:t>
            </a:r>
            <a:r>
              <a:rPr lang="en-US" sz="1400" dirty="0">
                <a:solidFill>
                  <a:schemeClr val="bg1"/>
                </a:solidFill>
              </a:rPr>
              <a:t> </a:t>
            </a:r>
            <a:r>
              <a:rPr lang="pt-BR" sz="1400" dirty="0">
                <a:solidFill>
                  <a:schemeClr val="bg1"/>
                </a:solidFill>
              </a:rPr>
              <a:t>program BIMAS (Bimbingan Massal) pada tahun </a:t>
            </a:r>
            <a:r>
              <a:rPr lang="en-US" sz="1400" dirty="0">
                <a:solidFill>
                  <a:schemeClr val="bg1"/>
                </a:solidFill>
              </a:rPr>
              <a:t>1964. </a:t>
            </a:r>
            <a:br>
              <a:rPr lang="en-US" sz="1400" dirty="0">
                <a:solidFill>
                  <a:schemeClr val="bg1"/>
                </a:solidFill>
              </a:rPr>
            </a:br>
            <a:br>
              <a:rPr lang="en-US" sz="1400" dirty="0">
                <a:solidFill>
                  <a:schemeClr val="bg1"/>
                </a:solidFill>
              </a:rPr>
            </a:br>
            <a:r>
              <a:rPr lang="en-US" sz="1400" dirty="0" err="1">
                <a:solidFill>
                  <a:schemeClr val="bg1"/>
                </a:solidFill>
              </a:rPr>
              <a:t>Tugas</a:t>
            </a:r>
            <a:r>
              <a:rPr lang="en-US" sz="1400" dirty="0">
                <a:solidFill>
                  <a:schemeClr val="bg1"/>
                </a:solidFill>
              </a:rPr>
              <a:t> </a:t>
            </a:r>
            <a:r>
              <a:rPr lang="en-US" sz="1400" dirty="0" err="1">
                <a:solidFill>
                  <a:schemeClr val="bg1"/>
                </a:solidFill>
              </a:rPr>
              <a:t>utama</a:t>
            </a:r>
            <a:r>
              <a:rPr lang="en-US" sz="1400" dirty="0">
                <a:solidFill>
                  <a:schemeClr val="bg1"/>
                </a:solidFill>
              </a:rPr>
              <a:t> </a:t>
            </a:r>
            <a:r>
              <a:rPr lang="en-US" sz="1400" dirty="0" err="1">
                <a:solidFill>
                  <a:schemeClr val="bg1"/>
                </a:solidFill>
              </a:rPr>
              <a:t>Bimas</a:t>
            </a:r>
            <a:r>
              <a:rPr lang="en-US" sz="1400" dirty="0">
                <a:solidFill>
                  <a:schemeClr val="bg1"/>
                </a:solidFill>
              </a:rPr>
              <a:t> </a:t>
            </a:r>
            <a:r>
              <a:rPr lang="en-US" sz="1400" dirty="0" err="1">
                <a:solidFill>
                  <a:schemeClr val="bg1"/>
                </a:solidFill>
              </a:rPr>
              <a:t>adalah</a:t>
            </a:r>
            <a:r>
              <a:rPr lang="en-US" sz="1400" dirty="0">
                <a:solidFill>
                  <a:schemeClr val="bg1"/>
                </a:solidFill>
              </a:rPr>
              <a:t> </a:t>
            </a:r>
            <a:r>
              <a:rPr lang="en-US" sz="1400" dirty="0" err="1">
                <a:solidFill>
                  <a:schemeClr val="bg1"/>
                </a:solidFill>
              </a:rPr>
              <a:t>mengupayakan</a:t>
            </a:r>
            <a:r>
              <a:rPr lang="en-US" sz="1400" dirty="0">
                <a:solidFill>
                  <a:schemeClr val="bg1"/>
                </a:solidFill>
              </a:rPr>
              <a:t> </a:t>
            </a:r>
            <a:r>
              <a:rPr lang="pt-BR" sz="1400" dirty="0">
                <a:solidFill>
                  <a:schemeClr val="bg1"/>
                </a:solidFill>
              </a:rPr>
              <a:t>agar Indonesia mampu berswasembada beras. </a:t>
            </a:r>
            <a:r>
              <a:rPr lang="en-US" sz="1400" dirty="0" err="1">
                <a:solidFill>
                  <a:schemeClr val="bg1"/>
                </a:solidFill>
              </a:rPr>
              <a:t>Melalui</a:t>
            </a:r>
            <a:r>
              <a:rPr lang="en-US" sz="1400" dirty="0">
                <a:solidFill>
                  <a:schemeClr val="bg1"/>
                </a:solidFill>
              </a:rPr>
              <a:t> program </a:t>
            </a:r>
            <a:r>
              <a:rPr lang="en-US" sz="1400" dirty="0" err="1">
                <a:solidFill>
                  <a:schemeClr val="bg1"/>
                </a:solidFill>
              </a:rPr>
              <a:t>Bimas</a:t>
            </a:r>
            <a:r>
              <a:rPr lang="en-US" sz="1400" dirty="0">
                <a:solidFill>
                  <a:schemeClr val="bg1"/>
                </a:solidFill>
              </a:rPr>
              <a:t> (</a:t>
            </a:r>
            <a:r>
              <a:rPr lang="en-US" sz="1400" dirty="0" err="1">
                <a:solidFill>
                  <a:schemeClr val="bg1"/>
                </a:solidFill>
              </a:rPr>
              <a:t>Bimbingan</a:t>
            </a:r>
            <a:r>
              <a:rPr lang="en-US" sz="1400" dirty="0">
                <a:solidFill>
                  <a:schemeClr val="bg1"/>
                </a:solidFill>
              </a:rPr>
              <a:t> </a:t>
            </a:r>
            <a:r>
              <a:rPr lang="en-US" sz="1400" dirty="0" err="1">
                <a:solidFill>
                  <a:schemeClr val="bg1"/>
                </a:solidFill>
              </a:rPr>
              <a:t>Massal</a:t>
            </a:r>
            <a:r>
              <a:rPr lang="en-US" sz="1400" dirty="0">
                <a:solidFill>
                  <a:schemeClr val="bg1"/>
                </a:solidFill>
              </a:rPr>
              <a:t>) </a:t>
            </a:r>
            <a:r>
              <a:rPr lang="en-US" sz="1400" dirty="0" err="1">
                <a:solidFill>
                  <a:schemeClr val="bg1"/>
                </a:solidFill>
              </a:rPr>
              <a:t>kegiatan</a:t>
            </a:r>
            <a:r>
              <a:rPr lang="en-US" sz="1400" dirty="0">
                <a:solidFill>
                  <a:schemeClr val="bg1"/>
                </a:solidFill>
              </a:rPr>
              <a:t> </a:t>
            </a:r>
            <a:r>
              <a:rPr lang="en-US" sz="1400" dirty="0" err="1">
                <a:solidFill>
                  <a:schemeClr val="bg1"/>
                </a:solidFill>
              </a:rPr>
              <a:t>penyuluhan</a:t>
            </a:r>
            <a:r>
              <a:rPr lang="en-US" sz="1400" dirty="0">
                <a:solidFill>
                  <a:schemeClr val="bg1"/>
                </a:solidFill>
              </a:rPr>
              <a:t> </a:t>
            </a:r>
            <a:r>
              <a:rPr lang="en-US" sz="1400" dirty="0" err="1">
                <a:solidFill>
                  <a:schemeClr val="bg1"/>
                </a:solidFill>
              </a:rPr>
              <a:t>dilakukan</a:t>
            </a:r>
            <a:r>
              <a:rPr lang="en-US" sz="1400" dirty="0">
                <a:solidFill>
                  <a:schemeClr val="bg1"/>
                </a:solidFill>
              </a:rPr>
              <a:t> </a:t>
            </a:r>
            <a:r>
              <a:rPr lang="en-US" sz="1400" dirty="0" err="1">
                <a:solidFill>
                  <a:schemeClr val="bg1"/>
                </a:solidFill>
              </a:rPr>
              <a:t>secara</a:t>
            </a:r>
            <a:r>
              <a:rPr lang="en-US" sz="1400" dirty="0">
                <a:solidFill>
                  <a:schemeClr val="bg1"/>
                </a:solidFill>
              </a:rPr>
              <a:t> </a:t>
            </a:r>
            <a:r>
              <a:rPr lang="en-US" sz="1400" dirty="0" err="1">
                <a:solidFill>
                  <a:schemeClr val="bg1"/>
                </a:solidFill>
              </a:rPr>
              <a:t>massal</a:t>
            </a:r>
            <a:r>
              <a:rPr lang="en-US" sz="1400" dirty="0">
                <a:solidFill>
                  <a:schemeClr val="bg1"/>
                </a:solidFill>
              </a:rPr>
              <a:t> </a:t>
            </a:r>
            <a:r>
              <a:rPr lang="en-US" sz="1400" dirty="0" err="1">
                <a:solidFill>
                  <a:schemeClr val="bg1"/>
                </a:solidFill>
              </a:rPr>
              <a:t>dengan</a:t>
            </a:r>
            <a:r>
              <a:rPr lang="en-US" sz="1400" dirty="0">
                <a:solidFill>
                  <a:schemeClr val="bg1"/>
                </a:solidFill>
              </a:rPr>
              <a:t> </a:t>
            </a:r>
            <a:r>
              <a:rPr lang="en-US" sz="1400" dirty="0" err="1">
                <a:solidFill>
                  <a:schemeClr val="bg1"/>
                </a:solidFill>
              </a:rPr>
              <a:t>cara</a:t>
            </a:r>
            <a:r>
              <a:rPr lang="en-US" sz="1400" dirty="0">
                <a:solidFill>
                  <a:schemeClr val="bg1"/>
                </a:solidFill>
              </a:rPr>
              <a:t> </a:t>
            </a:r>
            <a:r>
              <a:rPr lang="en-US" sz="1400" dirty="0" err="1">
                <a:solidFill>
                  <a:schemeClr val="bg1"/>
                </a:solidFill>
              </a:rPr>
              <a:t>intensifikasi</a:t>
            </a:r>
            <a:r>
              <a:rPr lang="en-US" sz="1400" dirty="0">
                <a:solidFill>
                  <a:schemeClr val="bg1"/>
                </a:solidFill>
              </a:rPr>
              <a:t> dan </a:t>
            </a:r>
            <a:r>
              <a:rPr lang="en-US" sz="1400" dirty="0" err="1">
                <a:solidFill>
                  <a:schemeClr val="bg1"/>
                </a:solidFill>
              </a:rPr>
              <a:t>ekstensifikasi</a:t>
            </a:r>
            <a:r>
              <a:rPr lang="en-US" sz="1400" dirty="0">
                <a:solidFill>
                  <a:schemeClr val="bg1"/>
                </a:solidFill>
              </a:rPr>
              <a:t> yang </a:t>
            </a:r>
            <a:r>
              <a:rPr lang="en-US" sz="1400" dirty="0" err="1">
                <a:solidFill>
                  <a:schemeClr val="bg1"/>
                </a:solidFill>
              </a:rPr>
              <a:t>bertujuan</a:t>
            </a:r>
            <a:r>
              <a:rPr lang="en-US" sz="1400" dirty="0">
                <a:solidFill>
                  <a:schemeClr val="bg1"/>
                </a:solidFill>
              </a:rPr>
              <a:t> </a:t>
            </a:r>
            <a:r>
              <a:rPr lang="en-US" sz="1400" dirty="0" err="1">
                <a:solidFill>
                  <a:schemeClr val="bg1"/>
                </a:solidFill>
              </a:rPr>
              <a:t>untuk</a:t>
            </a:r>
            <a:r>
              <a:rPr lang="en-US" sz="1400" dirty="0">
                <a:solidFill>
                  <a:schemeClr val="bg1"/>
                </a:solidFill>
              </a:rPr>
              <a:t> </a:t>
            </a:r>
            <a:r>
              <a:rPr lang="en-US" sz="1400" dirty="0" err="1">
                <a:solidFill>
                  <a:schemeClr val="bg1"/>
                </a:solidFill>
              </a:rPr>
              <a:t>meningkatkan</a:t>
            </a:r>
            <a:r>
              <a:rPr lang="en-US" sz="1400" dirty="0">
                <a:solidFill>
                  <a:schemeClr val="bg1"/>
                </a:solidFill>
              </a:rPr>
              <a:t> </a:t>
            </a:r>
            <a:r>
              <a:rPr lang="en-US" sz="1400" dirty="0" err="1">
                <a:solidFill>
                  <a:schemeClr val="bg1"/>
                </a:solidFill>
              </a:rPr>
              <a:t>produksi</a:t>
            </a:r>
            <a:r>
              <a:rPr lang="en-US" sz="1400" dirty="0">
                <a:solidFill>
                  <a:schemeClr val="bg1"/>
                </a:solidFill>
              </a:rPr>
              <a:t> </a:t>
            </a:r>
            <a:r>
              <a:rPr lang="en-US" sz="1400" dirty="0" err="1">
                <a:solidFill>
                  <a:schemeClr val="bg1"/>
                </a:solidFill>
              </a:rPr>
              <a:t>pertanian</a:t>
            </a:r>
            <a:r>
              <a:rPr lang="en-US" sz="1400" dirty="0">
                <a:solidFill>
                  <a:schemeClr val="bg1"/>
                </a:solidFill>
              </a:rPr>
              <a:t> </a:t>
            </a:r>
            <a:r>
              <a:rPr lang="en-US" sz="1400" dirty="0" err="1">
                <a:solidFill>
                  <a:schemeClr val="bg1"/>
                </a:solidFill>
              </a:rPr>
              <a:t>dengan</a:t>
            </a:r>
            <a:r>
              <a:rPr lang="en-US" sz="1400" dirty="0">
                <a:solidFill>
                  <a:schemeClr val="bg1"/>
                </a:solidFill>
              </a:rPr>
              <a:t> </a:t>
            </a:r>
            <a:r>
              <a:rPr lang="en-US" sz="1400" dirty="0" err="1">
                <a:solidFill>
                  <a:schemeClr val="bg1"/>
                </a:solidFill>
              </a:rPr>
              <a:t>cara</a:t>
            </a:r>
            <a:r>
              <a:rPr lang="en-US" sz="1400" dirty="0">
                <a:solidFill>
                  <a:schemeClr val="bg1"/>
                </a:solidFill>
              </a:rPr>
              <a:t> </a:t>
            </a:r>
            <a:r>
              <a:rPr lang="en-US" sz="1400" dirty="0" err="1">
                <a:solidFill>
                  <a:schemeClr val="bg1"/>
                </a:solidFill>
              </a:rPr>
              <a:t>menerapkanPancausaha</a:t>
            </a:r>
            <a:r>
              <a:rPr lang="en-US" sz="1400" dirty="0">
                <a:solidFill>
                  <a:schemeClr val="bg1"/>
                </a:solidFill>
              </a:rPr>
              <a:t> Tani.</a:t>
            </a:r>
            <a:br>
              <a:rPr lang="en-US" sz="1400" dirty="0">
                <a:solidFill>
                  <a:schemeClr val="bg1"/>
                </a:solidFill>
              </a:rPr>
            </a:br>
            <a:br>
              <a:rPr lang="en-US" sz="1400" dirty="0">
                <a:solidFill>
                  <a:schemeClr val="bg1"/>
                </a:solidFill>
              </a:rPr>
            </a:br>
            <a:r>
              <a:rPr lang="fi-FI" sz="1400" dirty="0">
                <a:solidFill>
                  <a:schemeClr val="bg1"/>
                </a:solidFill>
              </a:rPr>
              <a:t>Kebijakan pemerintah antara lain subsidi pupuk </a:t>
            </a:r>
            <a:r>
              <a:rPr lang="en-US" sz="1400" dirty="0">
                <a:solidFill>
                  <a:schemeClr val="bg1"/>
                </a:solidFill>
              </a:rPr>
              <a:t>dan </a:t>
            </a:r>
            <a:r>
              <a:rPr lang="en-US" sz="1400" dirty="0" err="1">
                <a:solidFill>
                  <a:schemeClr val="bg1"/>
                </a:solidFill>
              </a:rPr>
              <a:t>benih</a:t>
            </a:r>
            <a:r>
              <a:rPr lang="en-US" sz="1400" dirty="0">
                <a:solidFill>
                  <a:schemeClr val="bg1"/>
                </a:solidFill>
              </a:rPr>
              <a:t> </a:t>
            </a:r>
            <a:r>
              <a:rPr lang="en-US" sz="1400" dirty="0" err="1">
                <a:solidFill>
                  <a:schemeClr val="bg1"/>
                </a:solidFill>
              </a:rPr>
              <a:t>bagi</a:t>
            </a:r>
            <a:r>
              <a:rPr lang="en-US" sz="1400" dirty="0">
                <a:solidFill>
                  <a:schemeClr val="bg1"/>
                </a:solidFill>
              </a:rPr>
              <a:t> </a:t>
            </a:r>
            <a:r>
              <a:rPr lang="en-US" sz="1400" dirty="0" err="1">
                <a:solidFill>
                  <a:schemeClr val="bg1"/>
                </a:solidFill>
              </a:rPr>
              <a:t>petani</a:t>
            </a:r>
            <a:r>
              <a:rPr lang="en-US" sz="1400" dirty="0">
                <a:solidFill>
                  <a:schemeClr val="bg1"/>
                </a:solidFill>
              </a:rPr>
              <a:t>, </a:t>
            </a:r>
            <a:r>
              <a:rPr lang="en-US" sz="1400" dirty="0" err="1">
                <a:solidFill>
                  <a:schemeClr val="bg1"/>
                </a:solidFill>
              </a:rPr>
              <a:t>pembangunan</a:t>
            </a:r>
            <a:r>
              <a:rPr lang="en-US" sz="1400" dirty="0">
                <a:solidFill>
                  <a:schemeClr val="bg1"/>
                </a:solidFill>
              </a:rPr>
              <a:t> </a:t>
            </a:r>
            <a:r>
              <a:rPr lang="en-US" sz="1400" dirty="0" err="1">
                <a:solidFill>
                  <a:schemeClr val="bg1"/>
                </a:solidFill>
              </a:rPr>
              <a:t>bendungan</a:t>
            </a:r>
            <a:br>
              <a:rPr lang="en-US" sz="1400" dirty="0">
                <a:solidFill>
                  <a:schemeClr val="bg1"/>
                </a:solidFill>
              </a:rPr>
            </a:br>
            <a:r>
              <a:rPr lang="en-US" sz="1400" dirty="0">
                <a:solidFill>
                  <a:schemeClr val="bg1"/>
                </a:solidFill>
              </a:rPr>
              <a:t>di </a:t>
            </a:r>
            <a:r>
              <a:rPr lang="en-US" sz="1400" dirty="0" err="1">
                <a:solidFill>
                  <a:schemeClr val="bg1"/>
                </a:solidFill>
              </a:rPr>
              <a:t>berbagai</a:t>
            </a:r>
            <a:r>
              <a:rPr lang="en-US" sz="1400" dirty="0">
                <a:solidFill>
                  <a:schemeClr val="bg1"/>
                </a:solidFill>
              </a:rPr>
              <a:t> wilayah </a:t>
            </a:r>
            <a:r>
              <a:rPr lang="en-US" sz="1400" dirty="0" err="1">
                <a:solidFill>
                  <a:schemeClr val="bg1"/>
                </a:solidFill>
              </a:rPr>
              <a:t>serta</a:t>
            </a:r>
            <a:r>
              <a:rPr lang="en-US" sz="1400" dirty="0">
                <a:solidFill>
                  <a:schemeClr val="bg1"/>
                </a:solidFill>
              </a:rPr>
              <a:t> </a:t>
            </a:r>
            <a:r>
              <a:rPr lang="en-US" sz="1400" dirty="0" err="1">
                <a:solidFill>
                  <a:schemeClr val="bg1"/>
                </a:solidFill>
              </a:rPr>
              <a:t>pembentukan</a:t>
            </a:r>
            <a:r>
              <a:rPr lang="en-US" sz="1400" dirty="0">
                <a:solidFill>
                  <a:schemeClr val="bg1"/>
                </a:solidFill>
              </a:rPr>
              <a:t> </a:t>
            </a:r>
            <a:r>
              <a:rPr lang="en-US" sz="1400" dirty="0" err="1">
                <a:solidFill>
                  <a:schemeClr val="bg1"/>
                </a:solidFill>
              </a:rPr>
              <a:t>lembagapemerintah</a:t>
            </a:r>
            <a:r>
              <a:rPr lang="en-US" sz="1400" dirty="0">
                <a:solidFill>
                  <a:schemeClr val="bg1"/>
                </a:solidFill>
              </a:rPr>
              <a:t> </a:t>
            </a:r>
            <a:r>
              <a:rPr lang="en-US" sz="1400" dirty="0" err="1">
                <a:solidFill>
                  <a:schemeClr val="bg1"/>
                </a:solidFill>
              </a:rPr>
              <a:t>seperti</a:t>
            </a:r>
            <a:r>
              <a:rPr lang="en-US" sz="1400" dirty="0">
                <a:solidFill>
                  <a:schemeClr val="bg1"/>
                </a:solidFill>
              </a:rPr>
              <a:t> </a:t>
            </a:r>
            <a:r>
              <a:rPr lang="en-US" sz="1400" dirty="0" err="1">
                <a:solidFill>
                  <a:schemeClr val="bg1"/>
                </a:solidFill>
              </a:rPr>
              <a:t>Bulog</a:t>
            </a:r>
            <a:r>
              <a:rPr lang="en-US" sz="1400" dirty="0">
                <a:solidFill>
                  <a:schemeClr val="bg1"/>
                </a:solidFill>
              </a:rPr>
              <a:t>, </a:t>
            </a:r>
            <a:r>
              <a:rPr lang="en-US" sz="1400" dirty="0" err="1">
                <a:solidFill>
                  <a:schemeClr val="bg1"/>
                </a:solidFill>
              </a:rPr>
              <a:t>Pertani</a:t>
            </a:r>
            <a:r>
              <a:rPr lang="en-US" sz="1400" dirty="0">
                <a:solidFill>
                  <a:schemeClr val="bg1"/>
                </a:solidFill>
              </a:rPr>
              <a:t>, Dewi Sri </a:t>
            </a:r>
            <a:r>
              <a:rPr lang="en-US" sz="1400" dirty="0" err="1">
                <a:solidFill>
                  <a:schemeClr val="bg1"/>
                </a:solidFill>
              </a:rPr>
              <a:t>Djayadan</a:t>
            </a:r>
            <a:r>
              <a:rPr lang="en-US" sz="1400" dirty="0">
                <a:solidFill>
                  <a:schemeClr val="bg1"/>
                </a:solidFill>
              </a:rPr>
              <a:t> Shang Hyang Sri, </a:t>
            </a:r>
            <a:r>
              <a:rPr lang="en-US" sz="1400" dirty="0" err="1">
                <a:solidFill>
                  <a:schemeClr val="bg1"/>
                </a:solidFill>
              </a:rPr>
              <a:t>untuk</a:t>
            </a:r>
            <a:r>
              <a:rPr lang="en-US" sz="1400" dirty="0">
                <a:solidFill>
                  <a:schemeClr val="bg1"/>
                </a:solidFill>
              </a:rPr>
              <a:t> </a:t>
            </a:r>
            <a:r>
              <a:rPr lang="en-US" sz="1400" dirty="0" err="1">
                <a:solidFill>
                  <a:schemeClr val="bg1"/>
                </a:solidFill>
              </a:rPr>
              <a:t>menjamin</a:t>
            </a:r>
            <a:r>
              <a:rPr lang="en-US" sz="1400" dirty="0">
                <a:solidFill>
                  <a:schemeClr val="bg1"/>
                </a:solidFill>
              </a:rPr>
              <a:t> </a:t>
            </a:r>
            <a:r>
              <a:rPr lang="en-US" sz="1400" dirty="0" err="1">
                <a:solidFill>
                  <a:schemeClr val="bg1"/>
                </a:solidFill>
              </a:rPr>
              <a:t>ketersediaan</a:t>
            </a:r>
            <a:r>
              <a:rPr lang="en-US" sz="1400" dirty="0">
                <a:solidFill>
                  <a:schemeClr val="bg1"/>
                </a:solidFill>
              </a:rPr>
              <a:t> </a:t>
            </a:r>
            <a:r>
              <a:rPr lang="en-US" sz="1400" dirty="0" err="1">
                <a:solidFill>
                  <a:schemeClr val="bg1"/>
                </a:solidFill>
              </a:rPr>
              <a:t>beras</a:t>
            </a:r>
            <a:r>
              <a:rPr lang="en-US" sz="1400" dirty="0">
                <a:solidFill>
                  <a:schemeClr val="bg1"/>
                </a:solidFill>
              </a:rPr>
              <a:t> </a:t>
            </a:r>
            <a:r>
              <a:rPr lang="en-US" sz="1400" dirty="0" err="1">
                <a:solidFill>
                  <a:schemeClr val="bg1"/>
                </a:solidFill>
              </a:rPr>
              <a:t>dalam</a:t>
            </a:r>
            <a:r>
              <a:rPr lang="en-US" sz="1400" dirty="0">
                <a:solidFill>
                  <a:schemeClr val="bg1"/>
                </a:solidFill>
              </a:rPr>
              <a:t> </a:t>
            </a:r>
            <a:r>
              <a:rPr lang="en-US" sz="1400" dirty="0" err="1">
                <a:solidFill>
                  <a:schemeClr val="bg1"/>
                </a:solidFill>
              </a:rPr>
              <a:t>waktu</a:t>
            </a:r>
            <a:r>
              <a:rPr lang="en-US" sz="1400" dirty="0">
                <a:solidFill>
                  <a:schemeClr val="bg1"/>
                </a:solidFill>
              </a:rPr>
              <a:t> </a:t>
            </a:r>
            <a:r>
              <a:rPr lang="en-US" sz="1400" dirty="0" err="1">
                <a:solidFill>
                  <a:schemeClr val="bg1"/>
                </a:solidFill>
              </a:rPr>
              <a:t>singkat</a:t>
            </a:r>
            <a:r>
              <a:rPr lang="en-US" sz="1400" dirty="0">
                <a:solidFill>
                  <a:schemeClr val="bg1"/>
                </a:solidFill>
              </a:rPr>
              <a:t>.</a:t>
            </a:r>
            <a:br>
              <a:rPr lang="en-US" sz="1400" dirty="0">
                <a:solidFill>
                  <a:schemeClr val="bg1"/>
                </a:solidFill>
              </a:rPr>
            </a:br>
            <a:r>
              <a:rPr lang="en-US" sz="1400" dirty="0">
                <a:solidFill>
                  <a:schemeClr val="bg1"/>
                </a:solidFill>
              </a:rPr>
              <a:t>Pada masa </a:t>
            </a:r>
            <a:r>
              <a:rPr lang="en-US" sz="1400" dirty="0" err="1">
                <a:solidFill>
                  <a:schemeClr val="bg1"/>
                </a:solidFill>
              </a:rPr>
              <a:t>Pemerintahan</a:t>
            </a:r>
            <a:r>
              <a:rPr lang="en-US" sz="1400" dirty="0">
                <a:solidFill>
                  <a:schemeClr val="bg1"/>
                </a:solidFill>
              </a:rPr>
              <a:t> </a:t>
            </a:r>
            <a:r>
              <a:rPr lang="en-US" sz="1400" dirty="0" err="1">
                <a:solidFill>
                  <a:schemeClr val="bg1"/>
                </a:solidFill>
              </a:rPr>
              <a:t>Presiden</a:t>
            </a:r>
            <a:r>
              <a:rPr lang="en-US" sz="1400" dirty="0">
                <a:solidFill>
                  <a:schemeClr val="bg1"/>
                </a:solidFill>
              </a:rPr>
              <a:t> </a:t>
            </a:r>
            <a:r>
              <a:rPr lang="en-US" sz="1400" dirty="0" err="1">
                <a:solidFill>
                  <a:schemeClr val="bg1"/>
                </a:solidFill>
              </a:rPr>
              <a:t>Soeharto</a:t>
            </a:r>
            <a:r>
              <a:rPr lang="en-US" sz="1400" dirty="0">
                <a:solidFill>
                  <a:schemeClr val="bg1"/>
                </a:solidFill>
              </a:rPr>
              <a:t> </a:t>
            </a:r>
            <a:r>
              <a:rPr lang="en-US" sz="1400" dirty="0" err="1">
                <a:solidFill>
                  <a:schemeClr val="bg1"/>
                </a:solidFill>
              </a:rPr>
              <a:t>mendapatkan</a:t>
            </a:r>
            <a:r>
              <a:rPr lang="en-US" sz="1400" dirty="0">
                <a:solidFill>
                  <a:schemeClr val="bg1"/>
                </a:solidFill>
              </a:rPr>
              <a:t> </a:t>
            </a:r>
            <a:r>
              <a:rPr lang="en-US" sz="1400" dirty="0" err="1">
                <a:solidFill>
                  <a:schemeClr val="bg1"/>
                </a:solidFill>
              </a:rPr>
              <a:t>penghargaan</a:t>
            </a:r>
            <a:r>
              <a:rPr lang="en-US" sz="1400" dirty="0">
                <a:solidFill>
                  <a:schemeClr val="bg1"/>
                </a:solidFill>
              </a:rPr>
              <a:t> </a:t>
            </a:r>
            <a:r>
              <a:rPr lang="en-US" sz="1400" dirty="0" err="1">
                <a:solidFill>
                  <a:schemeClr val="bg1"/>
                </a:solidFill>
              </a:rPr>
              <a:t>dari</a:t>
            </a:r>
            <a:r>
              <a:rPr lang="en-US" sz="1400" dirty="0">
                <a:solidFill>
                  <a:schemeClr val="bg1"/>
                </a:solidFill>
              </a:rPr>
              <a:t> FAO (T</a:t>
            </a:r>
            <a:r>
              <a:rPr lang="en-US" sz="1400" i="1" dirty="0">
                <a:solidFill>
                  <a:schemeClr val="bg1"/>
                </a:solidFill>
              </a:rPr>
              <a:t>he Food and Agriculture Organization</a:t>
            </a:r>
            <a:r>
              <a:rPr lang="en-US" sz="1400" dirty="0">
                <a:solidFill>
                  <a:schemeClr val="bg1"/>
                </a:solidFill>
              </a:rPr>
              <a:t>) </a:t>
            </a:r>
            <a:r>
              <a:rPr lang="en-US" sz="1400" dirty="0" err="1">
                <a:solidFill>
                  <a:schemeClr val="bg1"/>
                </a:solidFill>
              </a:rPr>
              <a:t>berkaitan</a:t>
            </a:r>
            <a:r>
              <a:rPr lang="en-US" sz="1400" dirty="0">
                <a:solidFill>
                  <a:schemeClr val="bg1"/>
                </a:solidFill>
              </a:rPr>
              <a:t> </a:t>
            </a:r>
            <a:r>
              <a:rPr lang="en-US" sz="1400" dirty="0" err="1">
                <a:solidFill>
                  <a:schemeClr val="bg1"/>
                </a:solidFill>
              </a:rPr>
              <a:t>dengan</a:t>
            </a:r>
            <a:r>
              <a:rPr lang="en-US" sz="1400" dirty="0">
                <a:solidFill>
                  <a:schemeClr val="bg1"/>
                </a:solidFill>
              </a:rPr>
              <a:t> </a:t>
            </a:r>
            <a:r>
              <a:rPr lang="en-US" sz="1400" dirty="0" err="1">
                <a:solidFill>
                  <a:schemeClr val="bg1"/>
                </a:solidFill>
              </a:rPr>
              <a:t>keberhasilan</a:t>
            </a:r>
            <a:r>
              <a:rPr lang="en-US" sz="1400" dirty="0">
                <a:solidFill>
                  <a:schemeClr val="bg1"/>
                </a:solidFill>
              </a:rPr>
              <a:t> </a:t>
            </a:r>
            <a:r>
              <a:rPr lang="en-US" sz="1400" dirty="0" err="1">
                <a:solidFill>
                  <a:schemeClr val="bg1"/>
                </a:solidFill>
              </a:rPr>
              <a:t>dalam</a:t>
            </a:r>
            <a:r>
              <a:rPr lang="en-US" sz="1400" dirty="0">
                <a:solidFill>
                  <a:schemeClr val="bg1"/>
                </a:solidFill>
              </a:rPr>
              <a:t> </a:t>
            </a:r>
            <a:r>
              <a:rPr lang="en-US" sz="1400" dirty="0" err="1">
                <a:solidFill>
                  <a:schemeClr val="bg1"/>
                </a:solidFill>
              </a:rPr>
              <a:t>swasembada</a:t>
            </a:r>
            <a:r>
              <a:rPr lang="en-US" sz="1400" dirty="0">
                <a:solidFill>
                  <a:schemeClr val="bg1"/>
                </a:solidFill>
              </a:rPr>
              <a:t> </a:t>
            </a:r>
            <a:r>
              <a:rPr lang="en-US" sz="1400" dirty="0" err="1">
                <a:solidFill>
                  <a:schemeClr val="bg1"/>
                </a:solidFill>
              </a:rPr>
              <a:t>beras</a:t>
            </a:r>
            <a:r>
              <a:rPr lang="en-US" sz="1400" dirty="0">
                <a:solidFill>
                  <a:schemeClr val="bg1"/>
                </a:solidFill>
              </a:rPr>
              <a:t>, dan </a:t>
            </a:r>
            <a:r>
              <a:rPr lang="en-US" sz="1400" dirty="0" err="1">
                <a:solidFill>
                  <a:schemeClr val="bg1"/>
                </a:solidFill>
              </a:rPr>
              <a:t>mendapat</a:t>
            </a:r>
            <a:r>
              <a:rPr lang="en-US" sz="1400" dirty="0">
                <a:solidFill>
                  <a:schemeClr val="bg1"/>
                </a:solidFill>
              </a:rPr>
              <a:t> </a:t>
            </a:r>
            <a:r>
              <a:rPr lang="en-US" sz="1400" dirty="0" err="1">
                <a:solidFill>
                  <a:schemeClr val="bg1"/>
                </a:solidFill>
              </a:rPr>
              <a:t>kehormatan</a:t>
            </a:r>
            <a:r>
              <a:rPr lang="en-US" sz="1400" dirty="0">
                <a:solidFill>
                  <a:schemeClr val="bg1"/>
                </a:solidFill>
              </a:rPr>
              <a:t> </a:t>
            </a:r>
            <a:r>
              <a:rPr lang="en-US" sz="1400" dirty="0" err="1">
                <a:solidFill>
                  <a:schemeClr val="bg1"/>
                </a:solidFill>
              </a:rPr>
              <a:t>berpidato</a:t>
            </a:r>
            <a:r>
              <a:rPr lang="en-US" sz="1400" dirty="0">
                <a:solidFill>
                  <a:schemeClr val="bg1"/>
                </a:solidFill>
              </a:rPr>
              <a:t> </a:t>
            </a:r>
            <a:r>
              <a:rPr lang="en-US" sz="1400" dirty="0" err="1">
                <a:solidFill>
                  <a:schemeClr val="bg1"/>
                </a:solidFill>
              </a:rPr>
              <a:t>dalam</a:t>
            </a:r>
            <a:r>
              <a:rPr lang="en-US" sz="1400" dirty="0">
                <a:solidFill>
                  <a:schemeClr val="bg1"/>
                </a:solidFill>
              </a:rPr>
              <a:t> </a:t>
            </a:r>
            <a:r>
              <a:rPr lang="en-US" sz="1400" dirty="0" err="1">
                <a:solidFill>
                  <a:schemeClr val="bg1"/>
                </a:solidFill>
              </a:rPr>
              <a:t>Konferensi</a:t>
            </a:r>
            <a:r>
              <a:rPr lang="en-US" sz="1400" dirty="0">
                <a:solidFill>
                  <a:schemeClr val="bg1"/>
                </a:solidFill>
              </a:rPr>
              <a:t> ke-23 </a:t>
            </a:r>
            <a:r>
              <a:rPr lang="en-US" sz="1400" i="1" dirty="0">
                <a:solidFill>
                  <a:schemeClr val="bg1"/>
                </a:solidFill>
              </a:rPr>
              <a:t>Food and Agriculture Organization</a:t>
            </a:r>
            <a:br>
              <a:rPr lang="en-US" sz="1400" i="1" dirty="0">
                <a:solidFill>
                  <a:schemeClr val="bg1"/>
                </a:solidFill>
              </a:rPr>
            </a:br>
            <a:r>
              <a:rPr lang="en-US" sz="1400" i="1" dirty="0">
                <a:solidFill>
                  <a:schemeClr val="bg1"/>
                </a:solidFill>
              </a:rPr>
              <a:t>(</a:t>
            </a:r>
            <a:r>
              <a:rPr lang="en-US" sz="1400" dirty="0">
                <a:solidFill>
                  <a:schemeClr val="bg1"/>
                </a:solidFill>
              </a:rPr>
              <a:t>FAO) di Roma, Italia</a:t>
            </a:r>
          </a:p>
        </p:txBody>
      </p:sp>
    </p:spTree>
    <p:extLst>
      <p:ext uri="{BB962C8B-B14F-4D97-AF65-F5344CB8AC3E}">
        <p14:creationId xmlns:p14="http://schemas.microsoft.com/office/powerpoint/2010/main" val="3403859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eader_archives"/>
          <p:cNvPicPr>
            <a:picLocks noChangeAspect="1" noChangeArrowheads="1"/>
          </p:cNvPicPr>
          <p:nvPr/>
        </p:nvPicPr>
        <p:blipFill>
          <a:blip r:embed="rId3" cstate="print"/>
          <a:srcRect/>
          <a:stretch>
            <a:fillRect/>
          </a:stretch>
        </p:blipFill>
        <p:spPr bwMode="auto">
          <a:xfrm>
            <a:off x="2024033" y="5286388"/>
            <a:ext cx="1890715" cy="1166811"/>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8310578" y="4643445"/>
            <a:ext cx="1785951" cy="785819"/>
          </a:xfrm>
          <a:prstGeom prst="rect">
            <a:avLst/>
          </a:prstGeom>
          <a:noFill/>
          <a:ln w="9525">
            <a:noFill/>
            <a:miter lim="800000"/>
            <a:headEnd/>
            <a:tailEnd/>
          </a:ln>
        </p:spPr>
      </p:pic>
      <p:pic>
        <p:nvPicPr>
          <p:cNvPr id="13" name="Picture 2" descr="G:\BlackBerry\pictures\IMG00662-20120308-1445.jpg"/>
          <p:cNvPicPr>
            <a:picLocks noChangeAspect="1" noChangeArrowheads="1"/>
          </p:cNvPicPr>
          <p:nvPr/>
        </p:nvPicPr>
        <p:blipFill>
          <a:blip r:embed="rId5" cstate="print"/>
          <a:srcRect/>
          <a:stretch>
            <a:fillRect/>
          </a:stretch>
        </p:blipFill>
        <p:spPr bwMode="auto">
          <a:xfrm>
            <a:off x="8382017" y="5643579"/>
            <a:ext cx="1785951" cy="728664"/>
          </a:xfrm>
          <a:prstGeom prst="rect">
            <a:avLst/>
          </a:prstGeom>
          <a:noFill/>
          <a:ln w="9525">
            <a:noFill/>
            <a:miter lim="800000"/>
            <a:headEnd/>
            <a:tailEnd/>
          </a:ln>
        </p:spPr>
      </p:pic>
      <p:pic>
        <p:nvPicPr>
          <p:cNvPr id="14" name="Picture 6"/>
          <p:cNvPicPr>
            <a:picLocks noChangeAspect="1" noChangeArrowheads="1"/>
          </p:cNvPicPr>
          <p:nvPr/>
        </p:nvPicPr>
        <p:blipFill>
          <a:blip r:embed="rId6" cstate="print"/>
          <a:srcRect/>
          <a:stretch>
            <a:fillRect/>
          </a:stretch>
        </p:blipFill>
        <p:spPr bwMode="auto">
          <a:xfrm>
            <a:off x="2095472" y="4572009"/>
            <a:ext cx="1714512" cy="798513"/>
          </a:xfrm>
          <a:prstGeom prst="rect">
            <a:avLst/>
          </a:prstGeom>
          <a:noFill/>
          <a:ln w="9525">
            <a:noFill/>
            <a:miter lim="800000"/>
            <a:headEnd/>
            <a:tailEnd/>
          </a:ln>
        </p:spPr>
      </p:pic>
      <p:sp>
        <p:nvSpPr>
          <p:cNvPr id="2" name="Rectangle 4">
            <a:extLst>
              <a:ext uri="{FF2B5EF4-FFF2-40B4-BE49-F238E27FC236}">
                <a16:creationId xmlns:a16="http://schemas.microsoft.com/office/drawing/2014/main" id="{883BCD1B-57D0-B7FB-0BAF-9677C49C3EC1}"/>
              </a:ext>
            </a:extLst>
          </p:cNvPr>
          <p:cNvSpPr>
            <a:spLocks noChangeArrowheads="1"/>
          </p:cNvSpPr>
          <p:nvPr/>
        </p:nvSpPr>
        <p:spPr bwMode="auto">
          <a:xfrm>
            <a:off x="89547" y="2577916"/>
            <a:ext cx="11389525" cy="1754326"/>
          </a:xfrm>
          <a:prstGeom prst="rect">
            <a:avLst/>
          </a:prstGeom>
          <a:solidFill>
            <a:schemeClr val="bg1"/>
          </a:solidFill>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lvl1pPr marL="508000" defTabSz="517525" eaLnBrk="0" hangingPunct="0">
              <a:defRPr sz="2400">
                <a:solidFill>
                  <a:schemeClr val="tx1"/>
                </a:solidFill>
                <a:latin typeface="Times New Roman" pitchFamily="18" charset="0"/>
                <a:ea typeface="ＭＳ Ｐゴシック" pitchFamily="34" charset="-128"/>
              </a:defRPr>
            </a:lvl1pPr>
            <a:lvl2pPr marL="742950" indent="-285750" defTabSz="517525" eaLnBrk="0" hangingPunct="0">
              <a:defRPr sz="2400">
                <a:solidFill>
                  <a:schemeClr val="tx1"/>
                </a:solidFill>
                <a:latin typeface="Times New Roman" pitchFamily="18" charset="0"/>
                <a:ea typeface="ＭＳ Ｐゴシック" pitchFamily="34" charset="-128"/>
              </a:defRPr>
            </a:lvl2pPr>
            <a:lvl3pPr marL="1143000" indent="-228600" defTabSz="517525" eaLnBrk="0" hangingPunct="0">
              <a:defRPr sz="2400">
                <a:solidFill>
                  <a:schemeClr val="tx1"/>
                </a:solidFill>
                <a:latin typeface="Times New Roman" pitchFamily="18" charset="0"/>
                <a:ea typeface="ＭＳ Ｐゴシック" pitchFamily="34" charset="-128"/>
              </a:defRPr>
            </a:lvl3pPr>
            <a:lvl4pPr marL="1600200" indent="-228600" defTabSz="517525" eaLnBrk="0" hangingPunct="0">
              <a:defRPr sz="2400">
                <a:solidFill>
                  <a:schemeClr val="tx1"/>
                </a:solidFill>
                <a:latin typeface="Times New Roman" pitchFamily="18" charset="0"/>
                <a:ea typeface="ＭＳ Ｐゴシック" pitchFamily="34" charset="-128"/>
              </a:defRPr>
            </a:lvl4pPr>
            <a:lvl5pPr marL="2057400" indent="-228600" defTabSz="517525" eaLnBrk="0" hangingPunct="0">
              <a:defRPr sz="2400">
                <a:solidFill>
                  <a:schemeClr val="tx1"/>
                </a:solidFill>
                <a:latin typeface="Times New Roman" pitchFamily="18" charset="0"/>
                <a:ea typeface="ＭＳ Ｐゴシック" pitchFamily="34" charset="-128"/>
              </a:defRPr>
            </a:lvl5pPr>
            <a:lvl6pPr marL="2514600" indent="-228600" algn="ctr" defTabSz="517525"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defTabSz="517525"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defTabSz="517525"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defTabSz="517525"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a:defRPr/>
            </a:pPr>
            <a:r>
              <a:rPr lang="en-US" altLang="en-US" sz="1800" dirty="0" err="1">
                <a:solidFill>
                  <a:srgbClr val="000000"/>
                </a:solidFill>
                <a:latin typeface="Tahoma" pitchFamily="34" charset="0"/>
                <a:cs typeface="Tahoma" pitchFamily="34" charset="0"/>
              </a:rPr>
              <a:t>Arsip</a:t>
            </a:r>
            <a:r>
              <a:rPr lang="en-US" altLang="en-US" sz="1800" dirty="0">
                <a:solidFill>
                  <a:srgbClr val="000000"/>
                </a:solidFill>
                <a:latin typeface="Tahoma" pitchFamily="34" charset="0"/>
                <a:cs typeface="Tahoma" pitchFamily="34" charset="0"/>
              </a:rPr>
              <a:t> Adalah </a:t>
            </a:r>
            <a:r>
              <a:rPr lang="en-US" altLang="en-US" sz="1800" dirty="0" err="1">
                <a:solidFill>
                  <a:srgbClr val="000000"/>
                </a:solidFill>
                <a:latin typeface="Tahoma" pitchFamily="34" charset="0"/>
                <a:cs typeface="Tahoma" pitchFamily="34" charset="0"/>
              </a:rPr>
              <a:t>Rekaman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kegiatan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atau</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peristiwa</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dalam</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berbagai</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bentuk</a:t>
            </a:r>
            <a:r>
              <a:rPr lang="en-US" altLang="en-US" sz="1800" dirty="0">
                <a:solidFill>
                  <a:srgbClr val="000000"/>
                </a:solidFill>
                <a:latin typeface="Tahoma" pitchFamily="34" charset="0"/>
                <a:cs typeface="Tahoma" pitchFamily="34" charset="0"/>
              </a:rPr>
              <a:t> dan media </a:t>
            </a:r>
            <a:r>
              <a:rPr lang="en-US" altLang="en-US" sz="1800" dirty="0" err="1">
                <a:solidFill>
                  <a:srgbClr val="000000"/>
                </a:solidFill>
                <a:latin typeface="Tahoma" pitchFamily="34" charset="0"/>
                <a:cs typeface="Tahoma" pitchFamily="34" charset="0"/>
              </a:rPr>
              <a:t>sesuai</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dengan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perkembangan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teknologi</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informasi</a:t>
            </a:r>
            <a:r>
              <a:rPr lang="en-US" altLang="en-US" sz="1800" dirty="0">
                <a:solidFill>
                  <a:srgbClr val="000000"/>
                </a:solidFill>
                <a:latin typeface="Tahoma" pitchFamily="34" charset="0"/>
                <a:cs typeface="Tahoma" pitchFamily="34" charset="0"/>
              </a:rPr>
              <a:t> dan </a:t>
            </a:r>
            <a:r>
              <a:rPr lang="en-US" altLang="en-US" sz="1800" dirty="0" err="1">
                <a:solidFill>
                  <a:srgbClr val="000000"/>
                </a:solidFill>
                <a:latin typeface="Tahoma" pitchFamily="34" charset="0"/>
                <a:cs typeface="Tahoma" pitchFamily="34" charset="0"/>
              </a:rPr>
              <a:t>komunikasi</a:t>
            </a:r>
            <a:r>
              <a:rPr lang="en-US" altLang="en-US" sz="1800" dirty="0">
                <a:solidFill>
                  <a:srgbClr val="000000"/>
                </a:solidFill>
                <a:latin typeface="Tahoma" pitchFamily="34" charset="0"/>
                <a:cs typeface="Tahoma" pitchFamily="34" charset="0"/>
              </a:rPr>
              <a:t> yang </a:t>
            </a:r>
            <a:r>
              <a:rPr lang="en-US" altLang="en-US" sz="1800" dirty="0" err="1">
                <a:solidFill>
                  <a:srgbClr val="000000"/>
                </a:solidFill>
                <a:latin typeface="Tahoma" pitchFamily="34" charset="0"/>
                <a:cs typeface="Tahoma" pitchFamily="34" charset="0"/>
              </a:rPr>
              <a:t>dibuat</a:t>
            </a:r>
            <a:r>
              <a:rPr lang="en-US" altLang="en-US" sz="1800" dirty="0">
                <a:solidFill>
                  <a:srgbClr val="000000"/>
                </a:solidFill>
                <a:latin typeface="Tahoma" pitchFamily="34" charset="0"/>
                <a:cs typeface="Tahoma" pitchFamily="34" charset="0"/>
              </a:rPr>
              <a:t> dan </a:t>
            </a:r>
            <a:r>
              <a:rPr lang="en-US" altLang="en-US" sz="1800" dirty="0" err="1">
                <a:solidFill>
                  <a:srgbClr val="000000"/>
                </a:solidFill>
                <a:latin typeface="Tahoma" pitchFamily="34" charset="0"/>
                <a:cs typeface="Tahoma" pitchFamily="34" charset="0"/>
              </a:rPr>
              <a:t>diterima</a:t>
            </a:r>
            <a:r>
              <a:rPr lang="en-US" altLang="en-US" sz="1800" dirty="0">
                <a:solidFill>
                  <a:srgbClr val="000000"/>
                </a:solidFill>
                <a:latin typeface="Tahoma" pitchFamily="34" charset="0"/>
                <a:cs typeface="Tahoma" pitchFamily="34" charset="0"/>
              </a:rPr>
              <a:t> oleh </a:t>
            </a:r>
            <a:r>
              <a:rPr lang="en-US" altLang="en-US" sz="1800" dirty="0" err="1">
                <a:solidFill>
                  <a:srgbClr val="000000"/>
                </a:solidFill>
                <a:latin typeface="Tahoma" pitchFamily="34" charset="0"/>
                <a:cs typeface="Tahoma" pitchFamily="34" charset="0"/>
              </a:rPr>
              <a:t>lembaga</a:t>
            </a:r>
            <a:r>
              <a:rPr lang="en-US" altLang="en-US" sz="1800" dirty="0">
                <a:solidFill>
                  <a:srgbClr val="000000"/>
                </a:solidFill>
                <a:latin typeface="Tahoma" pitchFamily="34" charset="0"/>
                <a:cs typeface="Tahoma" pitchFamily="34" charset="0"/>
              </a:rPr>
              <a:t> negara, </a:t>
            </a:r>
            <a:r>
              <a:rPr lang="en-US" altLang="en-US" sz="1800" dirty="0" err="1">
                <a:solidFill>
                  <a:srgbClr val="000000"/>
                </a:solidFill>
                <a:latin typeface="Tahoma" pitchFamily="34" charset="0"/>
                <a:cs typeface="Tahoma" pitchFamily="34" charset="0"/>
              </a:rPr>
              <a:t>pemerintah</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daerah</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lembaga</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pendidikan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perusahaan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organisasi</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politik</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organisasi</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kemasyarakatan</a:t>
            </a:r>
            <a:r>
              <a:rPr lang="en-US" altLang="en-US" sz="1800" dirty="0">
                <a:solidFill>
                  <a:srgbClr val="000000"/>
                </a:solidFill>
                <a:latin typeface="Tahoma" pitchFamily="34" charset="0"/>
                <a:cs typeface="Tahoma" pitchFamily="34" charset="0"/>
              </a:rPr>
              <a:t>, dan </a:t>
            </a:r>
            <a:r>
              <a:rPr lang="en-US" altLang="en-US" sz="1800" dirty="0" err="1">
                <a:solidFill>
                  <a:srgbClr val="000000"/>
                </a:solidFill>
                <a:latin typeface="Tahoma" pitchFamily="34" charset="0"/>
                <a:cs typeface="Tahoma" pitchFamily="34" charset="0"/>
              </a:rPr>
              <a:t>perseorangan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dalam</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pelaksanaan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kehidupan</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bermasyarakat</a:t>
            </a:r>
            <a:r>
              <a:rPr lang="en-US" altLang="en-US" sz="1800" dirty="0">
                <a:solidFill>
                  <a:srgbClr val="000000"/>
                </a:solidFill>
                <a:latin typeface="Tahoma" pitchFamily="34" charset="0"/>
                <a:cs typeface="Tahoma" pitchFamily="34" charset="0"/>
              </a:rPr>
              <a:t>, </a:t>
            </a:r>
            <a:r>
              <a:rPr lang="en-US" altLang="en-US" sz="1800" dirty="0" err="1">
                <a:solidFill>
                  <a:srgbClr val="000000"/>
                </a:solidFill>
                <a:latin typeface="Tahoma" pitchFamily="34" charset="0"/>
                <a:cs typeface="Tahoma" pitchFamily="34" charset="0"/>
              </a:rPr>
              <a:t>berbangsa</a:t>
            </a:r>
            <a:r>
              <a:rPr lang="en-US" altLang="en-US" sz="1800" dirty="0">
                <a:solidFill>
                  <a:srgbClr val="000000"/>
                </a:solidFill>
                <a:latin typeface="Tahoma" pitchFamily="34" charset="0"/>
                <a:cs typeface="Tahoma" pitchFamily="34" charset="0"/>
              </a:rPr>
              <a:t> dan </a:t>
            </a:r>
            <a:r>
              <a:rPr lang="en-US" altLang="en-US" sz="1800" dirty="0" err="1">
                <a:solidFill>
                  <a:srgbClr val="000000"/>
                </a:solidFill>
                <a:latin typeface="Tahoma" pitchFamily="34" charset="0"/>
                <a:cs typeface="Tahoma" pitchFamily="34" charset="0"/>
              </a:rPr>
              <a:t>bernegara</a:t>
            </a:r>
            <a:r>
              <a:rPr lang="en-US" altLang="en-US" sz="1800" dirty="0">
                <a:solidFill>
                  <a:srgbClr val="000000"/>
                </a:solidFill>
                <a:latin typeface="Tahoma" pitchFamily="34" charset="0"/>
                <a:cs typeface="Tahoma" pitchFamily="34" charset="0"/>
              </a:rPr>
              <a:t>.</a:t>
            </a:r>
          </a:p>
          <a:p>
            <a:pPr>
              <a:defRPr/>
            </a:pPr>
            <a:endParaRPr lang="en-US" altLang="en-US" sz="1800" dirty="0">
              <a:solidFill>
                <a:schemeClr val="hlink"/>
              </a:solidFill>
              <a:latin typeface="Tahoma" pitchFamily="34" charset="0"/>
              <a:cs typeface="Tahoma" pitchFamily="34" charset="0"/>
            </a:endParaRPr>
          </a:p>
          <a:p>
            <a:pPr algn="just">
              <a:defRPr/>
            </a:pPr>
            <a:endParaRPr lang="en-US" altLang="en-US" sz="1800" dirty="0">
              <a:solidFill>
                <a:srgbClr val="000000"/>
              </a:solidFill>
              <a:latin typeface="Tahoma" pitchFamily="34" charset="0"/>
              <a:cs typeface="Tahoma" pitchFamily="34" charset="0"/>
            </a:endParaRPr>
          </a:p>
        </p:txBody>
      </p:sp>
      <p:grpSp>
        <p:nvGrpSpPr>
          <p:cNvPr id="3" name="object 3">
            <a:extLst>
              <a:ext uri="{FF2B5EF4-FFF2-40B4-BE49-F238E27FC236}">
                <a16:creationId xmlns:a16="http://schemas.microsoft.com/office/drawing/2014/main" id="{57B9ECB1-55D7-FC3E-9648-C606A34A2F3E}"/>
              </a:ext>
            </a:extLst>
          </p:cNvPr>
          <p:cNvGrpSpPr/>
          <p:nvPr/>
        </p:nvGrpSpPr>
        <p:grpSpPr>
          <a:xfrm>
            <a:off x="3657601" y="4546601"/>
            <a:ext cx="2061396" cy="2209676"/>
            <a:chOff x="2912364" y="1495044"/>
            <a:chExt cx="6131560" cy="3648710"/>
          </a:xfrm>
        </p:grpSpPr>
        <p:pic>
          <p:nvPicPr>
            <p:cNvPr id="4" name="object 4">
              <a:extLst>
                <a:ext uri="{FF2B5EF4-FFF2-40B4-BE49-F238E27FC236}">
                  <a16:creationId xmlns:a16="http://schemas.microsoft.com/office/drawing/2014/main" id="{3F962847-39EE-A113-30D8-04B0A4ED4C74}"/>
                </a:ext>
              </a:extLst>
            </p:cNvPr>
            <p:cNvPicPr/>
            <p:nvPr/>
          </p:nvPicPr>
          <p:blipFill>
            <a:blip r:embed="rId7" cstate="print"/>
            <a:stretch>
              <a:fillRect/>
            </a:stretch>
          </p:blipFill>
          <p:spPr>
            <a:xfrm>
              <a:off x="5376672" y="1873618"/>
              <a:ext cx="3637787" cy="3048901"/>
            </a:xfrm>
            <a:prstGeom prst="rect">
              <a:avLst/>
            </a:prstGeom>
          </p:spPr>
        </p:pic>
        <p:sp>
          <p:nvSpPr>
            <p:cNvPr id="7" name="object 5">
              <a:extLst>
                <a:ext uri="{FF2B5EF4-FFF2-40B4-BE49-F238E27FC236}">
                  <a16:creationId xmlns:a16="http://schemas.microsoft.com/office/drawing/2014/main" id="{78C23538-3AFB-BE25-141F-8BF8E06BB1B5}"/>
                </a:ext>
              </a:extLst>
            </p:cNvPr>
            <p:cNvSpPr/>
            <p:nvPr/>
          </p:nvSpPr>
          <p:spPr>
            <a:xfrm>
              <a:off x="2912364" y="1495044"/>
              <a:ext cx="6131560" cy="3648710"/>
            </a:xfrm>
            <a:custGeom>
              <a:avLst/>
              <a:gdLst/>
              <a:ahLst/>
              <a:cxnLst/>
              <a:rect l="l" t="t" r="r" b="b"/>
              <a:pathLst>
                <a:path w="6131559" h="3648710">
                  <a:moveTo>
                    <a:pt x="6131052" y="0"/>
                  </a:moveTo>
                  <a:lnTo>
                    <a:pt x="0" y="0"/>
                  </a:lnTo>
                  <a:lnTo>
                    <a:pt x="0" y="3648453"/>
                  </a:lnTo>
                  <a:lnTo>
                    <a:pt x="1066690" y="3648453"/>
                  </a:lnTo>
                  <a:lnTo>
                    <a:pt x="2738120" y="532637"/>
                  </a:lnTo>
                  <a:lnTo>
                    <a:pt x="2763493" y="492877"/>
                  </a:lnTo>
                  <a:lnTo>
                    <a:pt x="2794196" y="458032"/>
                  </a:lnTo>
                  <a:lnTo>
                    <a:pt x="2829540" y="428541"/>
                  </a:lnTo>
                  <a:lnTo>
                    <a:pt x="2868835" y="404842"/>
                  </a:lnTo>
                  <a:lnTo>
                    <a:pt x="2911395" y="387372"/>
                  </a:lnTo>
                  <a:lnTo>
                    <a:pt x="2956529" y="376570"/>
                  </a:lnTo>
                  <a:lnTo>
                    <a:pt x="3003550" y="372871"/>
                  </a:lnTo>
                  <a:lnTo>
                    <a:pt x="6131052" y="372871"/>
                  </a:lnTo>
                  <a:lnTo>
                    <a:pt x="6131052" y="0"/>
                  </a:lnTo>
                  <a:close/>
                </a:path>
                <a:path w="6131559" h="3648710">
                  <a:moveTo>
                    <a:pt x="6131052" y="372871"/>
                  </a:moveTo>
                  <a:lnTo>
                    <a:pt x="5855208" y="372871"/>
                  </a:lnTo>
                  <a:lnTo>
                    <a:pt x="5855208" y="3648453"/>
                  </a:lnTo>
                  <a:lnTo>
                    <a:pt x="6131052" y="3648453"/>
                  </a:lnTo>
                  <a:lnTo>
                    <a:pt x="6131052" y="372871"/>
                  </a:lnTo>
                  <a:close/>
                </a:path>
              </a:pathLst>
            </a:custGeom>
            <a:solidFill>
              <a:srgbClr val="FFFCFC"/>
            </a:solidFill>
          </p:spPr>
          <p:txBody>
            <a:bodyPr wrap="square" lIns="0" tIns="0" rIns="0" bIns="0" rtlCol="0"/>
            <a:lstStyle/>
            <a:p>
              <a:endParaRPr sz="2400"/>
            </a:p>
          </p:txBody>
        </p:sp>
      </p:grpSp>
      <p:grpSp>
        <p:nvGrpSpPr>
          <p:cNvPr id="8" name="Group 7">
            <a:extLst>
              <a:ext uri="{FF2B5EF4-FFF2-40B4-BE49-F238E27FC236}">
                <a16:creationId xmlns:a16="http://schemas.microsoft.com/office/drawing/2014/main" id="{28B78BE1-E14C-C628-C619-2A5F65DE3450}"/>
              </a:ext>
            </a:extLst>
          </p:cNvPr>
          <p:cNvGrpSpPr/>
          <p:nvPr/>
        </p:nvGrpSpPr>
        <p:grpSpPr>
          <a:xfrm>
            <a:off x="5791200" y="4818743"/>
            <a:ext cx="1828800" cy="1524000"/>
            <a:chOff x="6641219" y="0"/>
            <a:chExt cx="5552795" cy="7251483"/>
          </a:xfrm>
        </p:grpSpPr>
        <p:grpSp>
          <p:nvGrpSpPr>
            <p:cNvPr id="9" name="Group 8">
              <a:extLst>
                <a:ext uri="{FF2B5EF4-FFF2-40B4-BE49-F238E27FC236}">
                  <a16:creationId xmlns:a16="http://schemas.microsoft.com/office/drawing/2014/main" id="{2D21505B-49F3-5970-2303-22EE315FAAF3}"/>
                </a:ext>
              </a:extLst>
            </p:cNvPr>
            <p:cNvGrpSpPr/>
            <p:nvPr/>
          </p:nvGrpSpPr>
          <p:grpSpPr>
            <a:xfrm>
              <a:off x="9294736" y="0"/>
              <a:ext cx="2899278" cy="6855505"/>
              <a:chOff x="9294736" y="0"/>
              <a:chExt cx="2899278" cy="6855505"/>
            </a:xfrm>
          </p:grpSpPr>
          <p:sp>
            <p:nvSpPr>
              <p:cNvPr id="34" name="Freeform: Shape 33">
                <a:extLst>
                  <a:ext uri="{FF2B5EF4-FFF2-40B4-BE49-F238E27FC236}">
                    <a16:creationId xmlns:a16="http://schemas.microsoft.com/office/drawing/2014/main" id="{73450E45-A29F-6398-319F-C31AE1AB1A98}"/>
                  </a:ext>
                </a:extLst>
              </p:cNvPr>
              <p:cNvSpPr/>
              <p:nvPr/>
            </p:nvSpPr>
            <p:spPr>
              <a:xfrm>
                <a:off x="9294736" y="0"/>
                <a:ext cx="2899278" cy="6855505"/>
              </a:xfrm>
              <a:custGeom>
                <a:avLst/>
                <a:gdLst>
                  <a:gd name="connsiteX0" fmla="*/ 0 w 2218926"/>
                  <a:gd name="connsiteY0" fmla="*/ 0 h 2285893"/>
                  <a:gd name="connsiteX1" fmla="*/ 2218926 w 2218926"/>
                  <a:gd name="connsiteY1" fmla="*/ 0 h 2285893"/>
                  <a:gd name="connsiteX2" fmla="*/ 2218926 w 2218926"/>
                  <a:gd name="connsiteY2" fmla="*/ 2285893 h 2285893"/>
                  <a:gd name="connsiteX3" fmla="*/ 0 w 2218926"/>
                  <a:gd name="connsiteY3" fmla="*/ 2285893 h 2285893"/>
                </a:gdLst>
                <a:ahLst/>
                <a:cxnLst>
                  <a:cxn ang="0">
                    <a:pos x="connsiteX0" y="connsiteY0"/>
                  </a:cxn>
                  <a:cxn ang="0">
                    <a:pos x="connsiteX1" y="connsiteY1"/>
                  </a:cxn>
                  <a:cxn ang="0">
                    <a:pos x="connsiteX2" y="connsiteY2"/>
                  </a:cxn>
                  <a:cxn ang="0">
                    <a:pos x="connsiteX3" y="connsiteY3"/>
                  </a:cxn>
                </a:cxnLst>
                <a:rect l="l" t="t" r="r" b="b"/>
                <a:pathLst>
                  <a:path w="2218926" h="2285893">
                    <a:moveTo>
                      <a:pt x="0" y="0"/>
                    </a:moveTo>
                    <a:lnTo>
                      <a:pt x="2218926" y="0"/>
                    </a:lnTo>
                    <a:lnTo>
                      <a:pt x="2218926" y="2285893"/>
                    </a:lnTo>
                    <a:lnTo>
                      <a:pt x="0" y="2285893"/>
                    </a:lnTo>
                    <a:close/>
                  </a:path>
                </a:pathLst>
              </a:custGeom>
              <a:solidFill>
                <a:srgbClr val="9D4E24"/>
              </a:solidFill>
              <a:ln w="2811" cap="flat">
                <a:noFill/>
                <a:prstDash val="solid"/>
                <a:miter/>
              </a:ln>
            </p:spPr>
            <p:txBody>
              <a:bodyPr rtlCol="0" anchor="ctr"/>
              <a:lstStyle/>
              <a:p>
                <a:endParaRPr lang="en-US" sz="2400"/>
              </a:p>
            </p:txBody>
          </p:sp>
          <p:sp>
            <p:nvSpPr>
              <p:cNvPr id="35" name="Rectangle 34">
                <a:extLst>
                  <a:ext uri="{FF2B5EF4-FFF2-40B4-BE49-F238E27FC236}">
                    <a16:creationId xmlns:a16="http://schemas.microsoft.com/office/drawing/2014/main" id="{804B404B-1207-8A16-0463-9CA48F9B1D36}"/>
                  </a:ext>
                </a:extLst>
              </p:cNvPr>
              <p:cNvSpPr/>
              <p:nvPr/>
            </p:nvSpPr>
            <p:spPr>
              <a:xfrm>
                <a:off x="9513787" y="0"/>
                <a:ext cx="2461096" cy="2416804"/>
              </a:xfrm>
              <a:prstGeom prst="rect">
                <a:avLst/>
              </a:prstGeom>
              <a:solidFill>
                <a:srgbClr val="723016"/>
              </a:solidFill>
              <a:ln w="2811"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EE446815-A7CA-C6F4-BB2C-3A19A9395537}"/>
                  </a:ext>
                </a:extLst>
              </p:cNvPr>
              <p:cNvSpPr/>
              <p:nvPr/>
            </p:nvSpPr>
            <p:spPr>
              <a:xfrm>
                <a:off x="9493161" y="2551316"/>
                <a:ext cx="2495913" cy="3376237"/>
              </a:xfrm>
              <a:custGeom>
                <a:avLst/>
                <a:gdLst>
                  <a:gd name="connsiteX0" fmla="*/ 113 w 1325788"/>
                  <a:gd name="connsiteY0" fmla="*/ 3493 h 1793402"/>
                  <a:gd name="connsiteX1" fmla="*/ 0 w 1325788"/>
                  <a:gd name="connsiteY1" fmla="*/ 1489248 h 1793402"/>
                  <a:gd name="connsiteX2" fmla="*/ 1325789 w 1325788"/>
                  <a:gd name="connsiteY2" fmla="*/ 1793403 h 1793402"/>
                  <a:gd name="connsiteX3" fmla="*/ 1314323 w 1325788"/>
                  <a:gd name="connsiteY3" fmla="*/ 0 h 1793402"/>
                </a:gdLst>
                <a:ahLst/>
                <a:cxnLst>
                  <a:cxn ang="0">
                    <a:pos x="connsiteX0" y="connsiteY0"/>
                  </a:cxn>
                  <a:cxn ang="0">
                    <a:pos x="connsiteX1" y="connsiteY1"/>
                  </a:cxn>
                  <a:cxn ang="0">
                    <a:pos x="connsiteX2" y="connsiteY2"/>
                  </a:cxn>
                  <a:cxn ang="0">
                    <a:pos x="connsiteX3" y="connsiteY3"/>
                  </a:cxn>
                </a:cxnLst>
                <a:rect l="l" t="t" r="r" b="b"/>
                <a:pathLst>
                  <a:path w="1325788" h="1793402">
                    <a:moveTo>
                      <a:pt x="113" y="3493"/>
                    </a:moveTo>
                    <a:lnTo>
                      <a:pt x="0" y="1489248"/>
                    </a:lnTo>
                    <a:lnTo>
                      <a:pt x="1325789" y="1793403"/>
                    </a:lnTo>
                    <a:lnTo>
                      <a:pt x="1314323" y="0"/>
                    </a:lnTo>
                    <a:close/>
                  </a:path>
                </a:pathLst>
              </a:custGeom>
              <a:solidFill>
                <a:srgbClr val="723016"/>
              </a:solidFill>
              <a:ln w="2811" cap="flat">
                <a:noFill/>
                <a:prstDash val="solid"/>
                <a:miter/>
              </a:ln>
            </p:spPr>
            <p:txBody>
              <a:bodyPr rtlCol="0" anchor="ctr"/>
              <a:lstStyle/>
              <a:p>
                <a:endParaRPr lang="en-US" sz="2400" dirty="0"/>
              </a:p>
            </p:txBody>
          </p:sp>
          <p:sp>
            <p:nvSpPr>
              <p:cNvPr id="37" name="Freeform: Shape 36">
                <a:extLst>
                  <a:ext uri="{FF2B5EF4-FFF2-40B4-BE49-F238E27FC236}">
                    <a16:creationId xmlns:a16="http://schemas.microsoft.com/office/drawing/2014/main" id="{22720E65-B7E1-5DDB-F2DB-08A66640DF49}"/>
                  </a:ext>
                </a:extLst>
              </p:cNvPr>
              <p:cNvSpPr/>
              <p:nvPr/>
            </p:nvSpPr>
            <p:spPr>
              <a:xfrm>
                <a:off x="9495178" y="5565439"/>
                <a:ext cx="2479705" cy="1290066"/>
              </a:xfrm>
              <a:custGeom>
                <a:avLst/>
                <a:gdLst>
                  <a:gd name="connsiteX0" fmla="*/ 1313674 w 1317179"/>
                  <a:gd name="connsiteY0" fmla="*/ 685263 h 685262"/>
                  <a:gd name="connsiteX1" fmla="*/ 3662 w 1317179"/>
                  <a:gd name="connsiteY1" fmla="*/ 685263 h 685262"/>
                  <a:gd name="connsiteX2" fmla="*/ 56 w 1317179"/>
                  <a:gd name="connsiteY2" fmla="*/ 675486 h 685262"/>
                  <a:gd name="connsiteX3" fmla="*/ 0 w 1317179"/>
                  <a:gd name="connsiteY3" fmla="*/ 666556 h 685262"/>
                  <a:gd name="connsiteX4" fmla="*/ 0 w 1317179"/>
                  <a:gd name="connsiteY4" fmla="*/ 21086 h 685262"/>
                  <a:gd name="connsiteX5" fmla="*/ 23496 w 1317179"/>
                  <a:gd name="connsiteY5" fmla="*/ 2943 h 685262"/>
                  <a:gd name="connsiteX6" fmla="*/ 1076628 w 1317179"/>
                  <a:gd name="connsiteY6" fmla="*/ 280164 h 685262"/>
                  <a:gd name="connsiteX7" fmla="*/ 1300630 w 1317179"/>
                  <a:gd name="connsiteY7" fmla="*/ 339017 h 685262"/>
                  <a:gd name="connsiteX8" fmla="*/ 1317112 w 1317179"/>
                  <a:gd name="connsiteY8" fmla="*/ 360654 h 685262"/>
                  <a:gd name="connsiteX9" fmla="*/ 1317083 w 1317179"/>
                  <a:gd name="connsiteY9" fmla="*/ 670049 h 685262"/>
                  <a:gd name="connsiteX10" fmla="*/ 1313674 w 1317179"/>
                  <a:gd name="connsiteY10" fmla="*/ 685263 h 6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7179" h="685262">
                    <a:moveTo>
                      <a:pt x="1313674" y="685263"/>
                    </a:moveTo>
                    <a:cubicBezTo>
                      <a:pt x="876994" y="685263"/>
                      <a:pt x="440343" y="685263"/>
                      <a:pt x="3662" y="685263"/>
                    </a:cubicBezTo>
                    <a:cubicBezTo>
                      <a:pt x="901" y="682586"/>
                      <a:pt x="84" y="679177"/>
                      <a:pt x="56" y="675486"/>
                    </a:cubicBezTo>
                    <a:cubicBezTo>
                      <a:pt x="28" y="672500"/>
                      <a:pt x="0" y="669514"/>
                      <a:pt x="0" y="666556"/>
                    </a:cubicBezTo>
                    <a:cubicBezTo>
                      <a:pt x="0" y="451399"/>
                      <a:pt x="0" y="236243"/>
                      <a:pt x="0" y="21086"/>
                    </a:cubicBezTo>
                    <a:cubicBezTo>
                      <a:pt x="0" y="-1649"/>
                      <a:pt x="1549" y="-2861"/>
                      <a:pt x="23496" y="2943"/>
                    </a:cubicBezTo>
                    <a:cubicBezTo>
                      <a:pt x="52852" y="10690"/>
                      <a:pt x="953258" y="247709"/>
                      <a:pt x="1076628" y="280164"/>
                    </a:cubicBezTo>
                    <a:cubicBezTo>
                      <a:pt x="1151286" y="299801"/>
                      <a:pt x="1225944" y="319437"/>
                      <a:pt x="1300630" y="339017"/>
                    </a:cubicBezTo>
                    <a:cubicBezTo>
                      <a:pt x="1315675" y="342962"/>
                      <a:pt x="1317112" y="344708"/>
                      <a:pt x="1317112" y="360654"/>
                    </a:cubicBezTo>
                    <a:cubicBezTo>
                      <a:pt x="1317140" y="463795"/>
                      <a:pt x="1317140" y="566936"/>
                      <a:pt x="1317083" y="670049"/>
                    </a:cubicBezTo>
                    <a:cubicBezTo>
                      <a:pt x="1317112" y="675317"/>
                      <a:pt x="1318013" y="680896"/>
                      <a:pt x="1313674" y="685263"/>
                    </a:cubicBezTo>
                    <a:close/>
                  </a:path>
                </a:pathLst>
              </a:custGeom>
              <a:solidFill>
                <a:srgbClr val="723016"/>
              </a:solidFill>
              <a:ln w="2811"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1AA1C7DE-003B-547C-3ADD-9B5F13AF9B8E}"/>
                  </a:ext>
                </a:extLst>
              </p:cNvPr>
              <p:cNvSpPr/>
              <p:nvPr/>
            </p:nvSpPr>
            <p:spPr>
              <a:xfrm>
                <a:off x="11364923" y="3015604"/>
                <a:ext cx="512661" cy="2848066"/>
              </a:xfrm>
              <a:custGeom>
                <a:avLst/>
                <a:gdLst>
                  <a:gd name="connsiteX0" fmla="*/ 267926 w 272317"/>
                  <a:gd name="connsiteY0" fmla="*/ 1492293 h 1512846"/>
                  <a:gd name="connsiteX1" fmla="*/ 266883 w 272317"/>
                  <a:gd name="connsiteY1" fmla="*/ 1492744 h 1512846"/>
                  <a:gd name="connsiteX2" fmla="*/ 256544 w 272317"/>
                  <a:gd name="connsiteY2" fmla="*/ 1497506 h 1512846"/>
                  <a:gd name="connsiteX3" fmla="*/ 191436 w 272317"/>
                  <a:gd name="connsiteY3" fmla="*/ 1508437 h 1512846"/>
                  <a:gd name="connsiteX4" fmla="*/ 172053 w 272317"/>
                  <a:gd name="connsiteY4" fmla="*/ 1508747 h 1512846"/>
                  <a:gd name="connsiteX5" fmla="*/ 161516 w 272317"/>
                  <a:gd name="connsiteY5" fmla="*/ 1510240 h 1512846"/>
                  <a:gd name="connsiteX6" fmla="*/ 98296 w 272317"/>
                  <a:gd name="connsiteY6" fmla="*/ 1502154 h 1512846"/>
                  <a:gd name="connsiteX7" fmla="*/ 21779 w 272317"/>
                  <a:gd name="connsiteY7" fmla="*/ 1481419 h 1512846"/>
                  <a:gd name="connsiteX8" fmla="*/ 14172 w 272317"/>
                  <a:gd name="connsiteY8" fmla="*/ 1472601 h 1512846"/>
                  <a:gd name="connsiteX9" fmla="*/ 11467 w 272317"/>
                  <a:gd name="connsiteY9" fmla="*/ 1450541 h 1512846"/>
                  <a:gd name="connsiteX10" fmla="*/ 10763 w 272317"/>
                  <a:gd name="connsiteY10" fmla="*/ 1432708 h 1512846"/>
                  <a:gd name="connsiteX11" fmla="*/ 8369 w 272317"/>
                  <a:gd name="connsiteY11" fmla="*/ 1129793 h 1512846"/>
                  <a:gd name="connsiteX12" fmla="*/ 6847 w 272317"/>
                  <a:gd name="connsiteY12" fmla="*/ 883195 h 1512846"/>
                  <a:gd name="connsiteX13" fmla="*/ 5072 w 272317"/>
                  <a:gd name="connsiteY13" fmla="*/ 692014 h 1512846"/>
                  <a:gd name="connsiteX14" fmla="*/ 3748 w 272317"/>
                  <a:gd name="connsiteY14" fmla="*/ 507960 h 1512846"/>
                  <a:gd name="connsiteX15" fmla="*/ 1213 w 272317"/>
                  <a:gd name="connsiteY15" fmla="*/ 225611 h 1512846"/>
                  <a:gd name="connsiteX16" fmla="*/ 57 w 272317"/>
                  <a:gd name="connsiteY16" fmla="*/ 53193 h 1512846"/>
                  <a:gd name="connsiteX17" fmla="*/ 565 w 272317"/>
                  <a:gd name="connsiteY17" fmla="*/ 40713 h 1512846"/>
                  <a:gd name="connsiteX18" fmla="*/ 15609 w 272317"/>
                  <a:gd name="connsiteY18" fmla="*/ 21499 h 1512846"/>
                  <a:gd name="connsiteX19" fmla="*/ 89281 w 272317"/>
                  <a:gd name="connsiteY19" fmla="*/ 10455 h 1512846"/>
                  <a:gd name="connsiteX20" fmla="*/ 142669 w 272317"/>
                  <a:gd name="connsiteY20" fmla="*/ 1580 h 1512846"/>
                  <a:gd name="connsiteX21" fmla="*/ 155966 w 272317"/>
                  <a:gd name="connsiteY21" fmla="*/ 341 h 1512846"/>
                  <a:gd name="connsiteX22" fmla="*/ 205917 w 272317"/>
                  <a:gd name="connsiteY22" fmla="*/ 623 h 1512846"/>
                  <a:gd name="connsiteX23" fmla="*/ 254515 w 272317"/>
                  <a:gd name="connsiteY23" fmla="*/ 5158 h 1512846"/>
                  <a:gd name="connsiteX24" fmla="*/ 257727 w 272317"/>
                  <a:gd name="connsiteY24" fmla="*/ 6539 h 1512846"/>
                  <a:gd name="connsiteX25" fmla="*/ 261502 w 272317"/>
                  <a:gd name="connsiteY25" fmla="*/ 21611 h 1512846"/>
                  <a:gd name="connsiteX26" fmla="*/ 261530 w 272317"/>
                  <a:gd name="connsiteY26" fmla="*/ 200425 h 1512846"/>
                  <a:gd name="connsiteX27" fmla="*/ 262094 w 272317"/>
                  <a:gd name="connsiteY27" fmla="*/ 338979 h 1512846"/>
                  <a:gd name="connsiteX28" fmla="*/ 264883 w 272317"/>
                  <a:gd name="connsiteY28" fmla="*/ 596987 h 1512846"/>
                  <a:gd name="connsiteX29" fmla="*/ 265981 w 272317"/>
                  <a:gd name="connsiteY29" fmla="*/ 855332 h 1512846"/>
                  <a:gd name="connsiteX30" fmla="*/ 268461 w 272317"/>
                  <a:gd name="connsiteY30" fmla="*/ 1112438 h 1512846"/>
                  <a:gd name="connsiteX31" fmla="*/ 269559 w 272317"/>
                  <a:gd name="connsiteY31" fmla="*/ 1369910 h 1512846"/>
                  <a:gd name="connsiteX32" fmla="*/ 272180 w 272317"/>
                  <a:gd name="connsiteY32" fmla="*/ 1478601 h 1512846"/>
                  <a:gd name="connsiteX33" fmla="*/ 267926 w 272317"/>
                  <a:gd name="connsiteY33" fmla="*/ 1492293 h 15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317" h="1512846">
                    <a:moveTo>
                      <a:pt x="267926" y="1492293"/>
                    </a:moveTo>
                    <a:cubicBezTo>
                      <a:pt x="267559" y="1492406"/>
                      <a:pt x="267221" y="1492547"/>
                      <a:pt x="266883" y="1492744"/>
                    </a:cubicBezTo>
                    <a:cubicBezTo>
                      <a:pt x="263953" y="1495477"/>
                      <a:pt x="260488" y="1496857"/>
                      <a:pt x="256544" y="1497506"/>
                    </a:cubicBezTo>
                    <a:cubicBezTo>
                      <a:pt x="234851" y="1501196"/>
                      <a:pt x="213214" y="1505140"/>
                      <a:pt x="191436" y="1508437"/>
                    </a:cubicBezTo>
                    <a:cubicBezTo>
                      <a:pt x="184984" y="1509423"/>
                      <a:pt x="178505" y="1508634"/>
                      <a:pt x="172053" y="1508747"/>
                    </a:cubicBezTo>
                    <a:cubicBezTo>
                      <a:pt x="168531" y="1509197"/>
                      <a:pt x="164841" y="1509113"/>
                      <a:pt x="161516" y="1510240"/>
                    </a:cubicBezTo>
                    <a:cubicBezTo>
                      <a:pt x="139119" y="1517705"/>
                      <a:pt x="118975" y="1507281"/>
                      <a:pt x="98296" y="1502154"/>
                    </a:cubicBezTo>
                    <a:cubicBezTo>
                      <a:pt x="72659" y="1495815"/>
                      <a:pt x="47303" y="1488237"/>
                      <a:pt x="21779" y="1481419"/>
                    </a:cubicBezTo>
                    <a:cubicBezTo>
                      <a:pt x="16933" y="1480123"/>
                      <a:pt x="13468" y="1478348"/>
                      <a:pt x="14172" y="1472601"/>
                    </a:cubicBezTo>
                    <a:cubicBezTo>
                      <a:pt x="8904" y="1465783"/>
                      <a:pt x="11073" y="1458063"/>
                      <a:pt x="11467" y="1450541"/>
                    </a:cubicBezTo>
                    <a:cubicBezTo>
                      <a:pt x="10876" y="1444597"/>
                      <a:pt x="10763" y="1438652"/>
                      <a:pt x="10763" y="1432708"/>
                    </a:cubicBezTo>
                    <a:cubicBezTo>
                      <a:pt x="11214" y="1331736"/>
                      <a:pt x="9580" y="1230736"/>
                      <a:pt x="8369" y="1129793"/>
                    </a:cubicBezTo>
                    <a:cubicBezTo>
                      <a:pt x="7382" y="1047584"/>
                      <a:pt x="9383" y="965347"/>
                      <a:pt x="6847" y="883195"/>
                    </a:cubicBezTo>
                    <a:cubicBezTo>
                      <a:pt x="4875" y="819440"/>
                      <a:pt x="7495" y="755685"/>
                      <a:pt x="5072" y="692014"/>
                    </a:cubicBezTo>
                    <a:cubicBezTo>
                      <a:pt x="2734" y="630653"/>
                      <a:pt x="4143" y="569321"/>
                      <a:pt x="3748" y="507960"/>
                    </a:cubicBezTo>
                    <a:cubicBezTo>
                      <a:pt x="3156" y="413835"/>
                      <a:pt x="2255" y="319709"/>
                      <a:pt x="1213" y="225611"/>
                    </a:cubicBezTo>
                    <a:cubicBezTo>
                      <a:pt x="593" y="168139"/>
                      <a:pt x="1015" y="110666"/>
                      <a:pt x="57" y="53193"/>
                    </a:cubicBezTo>
                    <a:cubicBezTo>
                      <a:pt x="1" y="49024"/>
                      <a:pt x="-168" y="44854"/>
                      <a:pt x="565" y="40713"/>
                    </a:cubicBezTo>
                    <a:cubicBezTo>
                      <a:pt x="-253" y="25415"/>
                      <a:pt x="593" y="24260"/>
                      <a:pt x="15609" y="21499"/>
                    </a:cubicBezTo>
                    <a:cubicBezTo>
                      <a:pt x="40035" y="17019"/>
                      <a:pt x="64686" y="14005"/>
                      <a:pt x="89281" y="10455"/>
                    </a:cubicBezTo>
                    <a:cubicBezTo>
                      <a:pt x="107086" y="7891"/>
                      <a:pt x="124976" y="5187"/>
                      <a:pt x="142669" y="1580"/>
                    </a:cubicBezTo>
                    <a:cubicBezTo>
                      <a:pt x="147064" y="679"/>
                      <a:pt x="151487" y="341"/>
                      <a:pt x="155966" y="341"/>
                    </a:cubicBezTo>
                    <a:cubicBezTo>
                      <a:pt x="172617" y="341"/>
                      <a:pt x="189351" y="-589"/>
                      <a:pt x="205917" y="623"/>
                    </a:cubicBezTo>
                    <a:cubicBezTo>
                      <a:pt x="222116" y="1806"/>
                      <a:pt x="238259" y="3947"/>
                      <a:pt x="254515" y="5158"/>
                    </a:cubicBezTo>
                    <a:cubicBezTo>
                      <a:pt x="255670" y="5440"/>
                      <a:pt x="256741" y="5891"/>
                      <a:pt x="257727" y="6539"/>
                    </a:cubicBezTo>
                    <a:cubicBezTo>
                      <a:pt x="262263" y="10737"/>
                      <a:pt x="261502" y="16315"/>
                      <a:pt x="261502" y="21611"/>
                    </a:cubicBezTo>
                    <a:cubicBezTo>
                      <a:pt x="261587" y="81225"/>
                      <a:pt x="261530" y="140811"/>
                      <a:pt x="261530" y="200425"/>
                    </a:cubicBezTo>
                    <a:cubicBezTo>
                      <a:pt x="261530" y="246628"/>
                      <a:pt x="258938" y="293001"/>
                      <a:pt x="262094" y="338979"/>
                    </a:cubicBezTo>
                    <a:cubicBezTo>
                      <a:pt x="268010" y="425019"/>
                      <a:pt x="263868" y="511003"/>
                      <a:pt x="264883" y="596987"/>
                    </a:cubicBezTo>
                    <a:cubicBezTo>
                      <a:pt x="265897" y="683111"/>
                      <a:pt x="262009" y="769377"/>
                      <a:pt x="265981" y="855332"/>
                    </a:cubicBezTo>
                    <a:cubicBezTo>
                      <a:pt x="269926" y="941119"/>
                      <a:pt x="267418" y="1026764"/>
                      <a:pt x="268461" y="1112438"/>
                    </a:cubicBezTo>
                    <a:cubicBezTo>
                      <a:pt x="269503" y="1198253"/>
                      <a:pt x="266855" y="1284152"/>
                      <a:pt x="269559" y="1369910"/>
                    </a:cubicBezTo>
                    <a:cubicBezTo>
                      <a:pt x="270686" y="1406113"/>
                      <a:pt x="271391" y="1442371"/>
                      <a:pt x="272180" y="1478601"/>
                    </a:cubicBezTo>
                    <a:cubicBezTo>
                      <a:pt x="272292" y="1483475"/>
                      <a:pt x="273250" y="1488941"/>
                      <a:pt x="267926" y="1492293"/>
                    </a:cubicBezTo>
                    <a:close/>
                  </a:path>
                </a:pathLst>
              </a:custGeom>
              <a:solidFill>
                <a:srgbClr val="CAC45D"/>
              </a:solidFill>
              <a:ln w="2811"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A63A0AC2-1D2F-6BD7-85FF-62DDC8C229C4}"/>
                  </a:ext>
                </a:extLst>
              </p:cNvPr>
              <p:cNvSpPr/>
              <p:nvPr/>
            </p:nvSpPr>
            <p:spPr>
              <a:xfrm>
                <a:off x="10771548" y="2760809"/>
                <a:ext cx="1185547" cy="2942500"/>
              </a:xfrm>
              <a:custGeom>
                <a:avLst/>
                <a:gdLst>
                  <a:gd name="connsiteX0" fmla="*/ 569171 w 629743"/>
                  <a:gd name="connsiteY0" fmla="*/ 142671 h 1563008"/>
                  <a:gd name="connsiteX1" fmla="*/ 491780 w 629743"/>
                  <a:gd name="connsiteY1" fmla="*/ 138868 h 1563008"/>
                  <a:gd name="connsiteX2" fmla="*/ 428475 w 629743"/>
                  <a:gd name="connsiteY2" fmla="*/ 145545 h 1563008"/>
                  <a:gd name="connsiteX3" fmla="*/ 397147 w 629743"/>
                  <a:gd name="connsiteY3" fmla="*/ 150419 h 1563008"/>
                  <a:gd name="connsiteX4" fmla="*/ 335195 w 629743"/>
                  <a:gd name="connsiteY4" fmla="*/ 159913 h 1563008"/>
                  <a:gd name="connsiteX5" fmla="*/ 332574 w 629743"/>
                  <a:gd name="connsiteY5" fmla="*/ 160307 h 1563008"/>
                  <a:gd name="connsiteX6" fmla="*/ 318009 w 629743"/>
                  <a:gd name="connsiteY6" fmla="*/ 174929 h 1563008"/>
                  <a:gd name="connsiteX7" fmla="*/ 308430 w 629743"/>
                  <a:gd name="connsiteY7" fmla="*/ 178676 h 1563008"/>
                  <a:gd name="connsiteX8" fmla="*/ 264650 w 629743"/>
                  <a:gd name="connsiteY8" fmla="*/ 178113 h 1563008"/>
                  <a:gd name="connsiteX9" fmla="*/ 262959 w 629743"/>
                  <a:gd name="connsiteY9" fmla="*/ 177690 h 1563008"/>
                  <a:gd name="connsiteX10" fmla="*/ 232645 w 629743"/>
                  <a:gd name="connsiteY10" fmla="*/ 182508 h 1563008"/>
                  <a:gd name="connsiteX11" fmla="*/ 226137 w 629743"/>
                  <a:gd name="connsiteY11" fmla="*/ 189579 h 1563008"/>
                  <a:gd name="connsiteX12" fmla="*/ 225968 w 629743"/>
                  <a:gd name="connsiteY12" fmla="*/ 202088 h 1563008"/>
                  <a:gd name="connsiteX13" fmla="*/ 225968 w 629743"/>
                  <a:gd name="connsiteY13" fmla="*/ 925568 h 1563008"/>
                  <a:gd name="connsiteX14" fmla="*/ 225799 w 629743"/>
                  <a:gd name="connsiteY14" fmla="*/ 938978 h 1563008"/>
                  <a:gd name="connsiteX15" fmla="*/ 219742 w 629743"/>
                  <a:gd name="connsiteY15" fmla="*/ 948670 h 1563008"/>
                  <a:gd name="connsiteX16" fmla="*/ 219601 w 629743"/>
                  <a:gd name="connsiteY16" fmla="*/ 900438 h 1563008"/>
                  <a:gd name="connsiteX17" fmla="*/ 221883 w 629743"/>
                  <a:gd name="connsiteY17" fmla="*/ 952248 h 1563008"/>
                  <a:gd name="connsiteX18" fmla="*/ 222362 w 629743"/>
                  <a:gd name="connsiteY18" fmla="*/ 961151 h 1563008"/>
                  <a:gd name="connsiteX19" fmla="*/ 222362 w 629743"/>
                  <a:gd name="connsiteY19" fmla="*/ 1528130 h 1563008"/>
                  <a:gd name="connsiteX20" fmla="*/ 220953 w 629743"/>
                  <a:gd name="connsiteY20" fmla="*/ 1540470 h 1563008"/>
                  <a:gd name="connsiteX21" fmla="*/ 210360 w 629743"/>
                  <a:gd name="connsiteY21" fmla="*/ 1547795 h 1563008"/>
                  <a:gd name="connsiteX22" fmla="*/ 142745 w 629743"/>
                  <a:gd name="connsiteY22" fmla="*/ 1562163 h 1563008"/>
                  <a:gd name="connsiteX23" fmla="*/ 125194 w 629743"/>
                  <a:gd name="connsiteY23" fmla="*/ 1563008 h 1563008"/>
                  <a:gd name="connsiteX24" fmla="*/ 112657 w 629743"/>
                  <a:gd name="connsiteY24" fmla="*/ 1559599 h 1563008"/>
                  <a:gd name="connsiteX25" fmla="*/ 58875 w 629743"/>
                  <a:gd name="connsiteY25" fmla="*/ 1549739 h 1563008"/>
                  <a:gd name="connsiteX26" fmla="*/ 40900 w 629743"/>
                  <a:gd name="connsiteY26" fmla="*/ 1546640 h 1563008"/>
                  <a:gd name="connsiteX27" fmla="*/ 31913 w 629743"/>
                  <a:gd name="connsiteY27" fmla="*/ 1534497 h 1563008"/>
                  <a:gd name="connsiteX28" fmla="*/ 29913 w 629743"/>
                  <a:gd name="connsiteY28" fmla="*/ 1527229 h 1563008"/>
                  <a:gd name="connsiteX29" fmla="*/ 25236 w 629743"/>
                  <a:gd name="connsiteY29" fmla="*/ 1499366 h 1563008"/>
                  <a:gd name="connsiteX30" fmla="*/ 24616 w 629743"/>
                  <a:gd name="connsiteY30" fmla="*/ 1315256 h 1563008"/>
                  <a:gd name="connsiteX31" fmla="*/ 20982 w 629743"/>
                  <a:gd name="connsiteY31" fmla="*/ 1102043 h 1563008"/>
                  <a:gd name="connsiteX32" fmla="*/ 17827 w 629743"/>
                  <a:gd name="connsiteY32" fmla="*/ 899536 h 1563008"/>
                  <a:gd name="connsiteX33" fmla="*/ 13742 w 629743"/>
                  <a:gd name="connsiteY33" fmla="*/ 672942 h 1563008"/>
                  <a:gd name="connsiteX34" fmla="*/ 10389 w 629743"/>
                  <a:gd name="connsiteY34" fmla="*/ 452573 h 1563008"/>
                  <a:gd name="connsiteX35" fmla="*/ 6783 w 629743"/>
                  <a:gd name="connsiteY35" fmla="*/ 271534 h 1563008"/>
                  <a:gd name="connsiteX36" fmla="*/ 3881 w 629743"/>
                  <a:gd name="connsiteY36" fmla="*/ 215611 h 1563008"/>
                  <a:gd name="connsiteX37" fmla="*/ 4445 w 629743"/>
                  <a:gd name="connsiteY37" fmla="*/ 204032 h 1563008"/>
                  <a:gd name="connsiteX38" fmla="*/ 4247 w 629743"/>
                  <a:gd name="connsiteY38" fmla="*/ 94186 h 1563008"/>
                  <a:gd name="connsiteX39" fmla="*/ 303 w 629743"/>
                  <a:gd name="connsiteY39" fmla="*/ 32064 h 1563008"/>
                  <a:gd name="connsiteX40" fmla="*/ 9572 w 629743"/>
                  <a:gd name="connsiteY40" fmla="*/ 15442 h 1563008"/>
                  <a:gd name="connsiteX41" fmla="*/ 19602 w 629743"/>
                  <a:gd name="connsiteY41" fmla="*/ 14259 h 1563008"/>
                  <a:gd name="connsiteX42" fmla="*/ 44507 w 629743"/>
                  <a:gd name="connsiteY42" fmla="*/ 11357 h 1563008"/>
                  <a:gd name="connsiteX43" fmla="*/ 112460 w 629743"/>
                  <a:gd name="connsiteY43" fmla="*/ 2624 h 1563008"/>
                  <a:gd name="connsiteX44" fmla="*/ 187907 w 629743"/>
                  <a:gd name="connsiteY44" fmla="*/ 3074 h 1563008"/>
                  <a:gd name="connsiteX45" fmla="*/ 199514 w 629743"/>
                  <a:gd name="connsiteY45" fmla="*/ 3328 h 1563008"/>
                  <a:gd name="connsiteX46" fmla="*/ 348859 w 629743"/>
                  <a:gd name="connsiteY46" fmla="*/ 3553 h 1563008"/>
                  <a:gd name="connsiteX47" fmla="*/ 546238 w 629743"/>
                  <a:gd name="connsiteY47" fmla="*/ 6991 h 1563008"/>
                  <a:gd name="connsiteX48" fmla="*/ 555028 w 629743"/>
                  <a:gd name="connsiteY48" fmla="*/ 8343 h 1563008"/>
                  <a:gd name="connsiteX49" fmla="*/ 568579 w 629743"/>
                  <a:gd name="connsiteY49" fmla="*/ 11526 h 1563008"/>
                  <a:gd name="connsiteX50" fmla="*/ 623685 w 629743"/>
                  <a:gd name="connsiteY50" fmla="*/ 11526 h 1563008"/>
                  <a:gd name="connsiteX51" fmla="*/ 628446 w 629743"/>
                  <a:gd name="connsiteY51" fmla="*/ 23246 h 1563008"/>
                  <a:gd name="connsiteX52" fmla="*/ 584469 w 629743"/>
                  <a:gd name="connsiteY52" fmla="*/ 42066 h 1563008"/>
                  <a:gd name="connsiteX53" fmla="*/ 573988 w 629743"/>
                  <a:gd name="connsiteY53" fmla="*/ 48320 h 1563008"/>
                  <a:gd name="connsiteX54" fmla="*/ 572213 w 629743"/>
                  <a:gd name="connsiteY54" fmla="*/ 59674 h 1563008"/>
                  <a:gd name="connsiteX55" fmla="*/ 572185 w 629743"/>
                  <a:gd name="connsiteY55" fmla="*/ 131149 h 1563008"/>
                  <a:gd name="connsiteX56" fmla="*/ 569171 w 629743"/>
                  <a:gd name="connsiteY56" fmla="*/ 142671 h 156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9743" h="1563008">
                    <a:moveTo>
                      <a:pt x="569171" y="142671"/>
                    </a:moveTo>
                    <a:cubicBezTo>
                      <a:pt x="543252" y="143967"/>
                      <a:pt x="517727" y="138502"/>
                      <a:pt x="491780" y="138868"/>
                    </a:cubicBezTo>
                    <a:cubicBezTo>
                      <a:pt x="470340" y="139150"/>
                      <a:pt x="449520" y="142446"/>
                      <a:pt x="428475" y="145545"/>
                    </a:cubicBezTo>
                    <a:cubicBezTo>
                      <a:pt x="418051" y="147066"/>
                      <a:pt x="407627" y="149066"/>
                      <a:pt x="397147" y="150419"/>
                    </a:cubicBezTo>
                    <a:cubicBezTo>
                      <a:pt x="376440" y="153123"/>
                      <a:pt x="355592" y="155067"/>
                      <a:pt x="335195" y="159913"/>
                    </a:cubicBezTo>
                    <a:cubicBezTo>
                      <a:pt x="334321" y="160110"/>
                      <a:pt x="333392" y="160448"/>
                      <a:pt x="332574" y="160307"/>
                    </a:cubicBezTo>
                    <a:cubicBezTo>
                      <a:pt x="320770" y="158307"/>
                      <a:pt x="316967" y="164167"/>
                      <a:pt x="318009" y="174929"/>
                    </a:cubicBezTo>
                    <a:cubicBezTo>
                      <a:pt x="315643" y="178282"/>
                      <a:pt x="312037" y="178704"/>
                      <a:pt x="308430" y="178676"/>
                    </a:cubicBezTo>
                    <a:cubicBezTo>
                      <a:pt x="293837" y="178564"/>
                      <a:pt x="279215" y="179493"/>
                      <a:pt x="264650" y="178113"/>
                    </a:cubicBezTo>
                    <a:cubicBezTo>
                      <a:pt x="264058" y="178056"/>
                      <a:pt x="263241" y="177465"/>
                      <a:pt x="262959" y="177690"/>
                    </a:cubicBezTo>
                    <a:cubicBezTo>
                      <a:pt x="253888" y="185832"/>
                      <a:pt x="242759" y="181043"/>
                      <a:pt x="232645" y="182508"/>
                    </a:cubicBezTo>
                    <a:cubicBezTo>
                      <a:pt x="228335" y="183128"/>
                      <a:pt x="226391" y="185438"/>
                      <a:pt x="226137" y="189579"/>
                    </a:cubicBezTo>
                    <a:cubicBezTo>
                      <a:pt x="225884" y="193749"/>
                      <a:pt x="225968" y="197918"/>
                      <a:pt x="225968" y="202088"/>
                    </a:cubicBezTo>
                    <a:cubicBezTo>
                      <a:pt x="225968" y="443248"/>
                      <a:pt x="225968" y="684408"/>
                      <a:pt x="225968" y="925568"/>
                    </a:cubicBezTo>
                    <a:cubicBezTo>
                      <a:pt x="225968" y="930048"/>
                      <a:pt x="226109" y="934527"/>
                      <a:pt x="225799" y="938978"/>
                    </a:cubicBezTo>
                    <a:cubicBezTo>
                      <a:pt x="225546" y="942500"/>
                      <a:pt x="224982" y="945965"/>
                      <a:pt x="219742" y="948670"/>
                    </a:cubicBezTo>
                    <a:cubicBezTo>
                      <a:pt x="219460" y="931175"/>
                      <a:pt x="219714" y="914806"/>
                      <a:pt x="219601" y="900438"/>
                    </a:cubicBezTo>
                    <a:cubicBezTo>
                      <a:pt x="221094" y="916356"/>
                      <a:pt x="216812" y="934414"/>
                      <a:pt x="221883" y="952248"/>
                    </a:cubicBezTo>
                    <a:cubicBezTo>
                      <a:pt x="222700" y="955121"/>
                      <a:pt x="222362" y="958164"/>
                      <a:pt x="222362" y="961151"/>
                    </a:cubicBezTo>
                    <a:cubicBezTo>
                      <a:pt x="222390" y="1150134"/>
                      <a:pt x="222390" y="1339118"/>
                      <a:pt x="222362" y="1528130"/>
                    </a:cubicBezTo>
                    <a:cubicBezTo>
                      <a:pt x="222362" y="1532272"/>
                      <a:pt x="222728" y="1536498"/>
                      <a:pt x="220953" y="1540470"/>
                    </a:cubicBezTo>
                    <a:cubicBezTo>
                      <a:pt x="218643" y="1544668"/>
                      <a:pt x="214812" y="1546950"/>
                      <a:pt x="210360" y="1547795"/>
                    </a:cubicBezTo>
                    <a:cubicBezTo>
                      <a:pt x="187709" y="1552077"/>
                      <a:pt x="165340" y="1557684"/>
                      <a:pt x="142745" y="1562163"/>
                    </a:cubicBezTo>
                    <a:cubicBezTo>
                      <a:pt x="136942" y="1563318"/>
                      <a:pt x="130941" y="1560445"/>
                      <a:pt x="125194" y="1563008"/>
                    </a:cubicBezTo>
                    <a:cubicBezTo>
                      <a:pt x="121390" y="1560445"/>
                      <a:pt x="116967" y="1560445"/>
                      <a:pt x="112657" y="1559599"/>
                    </a:cubicBezTo>
                    <a:cubicBezTo>
                      <a:pt x="94767" y="1556162"/>
                      <a:pt x="76511" y="1554725"/>
                      <a:pt x="58875" y="1549739"/>
                    </a:cubicBezTo>
                    <a:cubicBezTo>
                      <a:pt x="53015" y="1548077"/>
                      <a:pt x="46591" y="1547063"/>
                      <a:pt x="40900" y="1546640"/>
                    </a:cubicBezTo>
                    <a:cubicBezTo>
                      <a:pt x="31096" y="1545907"/>
                      <a:pt x="31998" y="1540695"/>
                      <a:pt x="31913" y="1534497"/>
                    </a:cubicBezTo>
                    <a:cubicBezTo>
                      <a:pt x="31885" y="1531962"/>
                      <a:pt x="32787" y="1529032"/>
                      <a:pt x="29913" y="1527229"/>
                    </a:cubicBezTo>
                    <a:cubicBezTo>
                      <a:pt x="25743" y="1518383"/>
                      <a:pt x="25236" y="1509001"/>
                      <a:pt x="25236" y="1499366"/>
                    </a:cubicBezTo>
                    <a:cubicBezTo>
                      <a:pt x="25405" y="1437977"/>
                      <a:pt x="27997" y="1376447"/>
                      <a:pt x="24616" y="1315256"/>
                    </a:cubicBezTo>
                    <a:cubicBezTo>
                      <a:pt x="20672" y="1244119"/>
                      <a:pt x="25687" y="1172898"/>
                      <a:pt x="20982" y="1102043"/>
                    </a:cubicBezTo>
                    <a:cubicBezTo>
                      <a:pt x="16503" y="1034456"/>
                      <a:pt x="21517" y="966926"/>
                      <a:pt x="17827" y="899536"/>
                    </a:cubicBezTo>
                    <a:cubicBezTo>
                      <a:pt x="13685" y="823977"/>
                      <a:pt x="17996" y="748276"/>
                      <a:pt x="13742" y="672942"/>
                    </a:cubicBezTo>
                    <a:cubicBezTo>
                      <a:pt x="9572" y="599382"/>
                      <a:pt x="15150" y="525851"/>
                      <a:pt x="10389" y="452573"/>
                    </a:cubicBezTo>
                    <a:cubicBezTo>
                      <a:pt x="6473" y="392142"/>
                      <a:pt x="9966" y="331768"/>
                      <a:pt x="6783" y="271534"/>
                    </a:cubicBezTo>
                    <a:cubicBezTo>
                      <a:pt x="5797" y="252940"/>
                      <a:pt x="4078" y="234290"/>
                      <a:pt x="3881" y="215611"/>
                    </a:cubicBezTo>
                    <a:cubicBezTo>
                      <a:pt x="3825" y="211723"/>
                      <a:pt x="3881" y="207863"/>
                      <a:pt x="4445" y="204032"/>
                    </a:cubicBezTo>
                    <a:cubicBezTo>
                      <a:pt x="3261" y="167407"/>
                      <a:pt x="3346" y="130782"/>
                      <a:pt x="4247" y="94186"/>
                    </a:cubicBezTo>
                    <a:cubicBezTo>
                      <a:pt x="4755" y="73225"/>
                      <a:pt x="-1415" y="52969"/>
                      <a:pt x="303" y="32064"/>
                    </a:cubicBezTo>
                    <a:cubicBezTo>
                      <a:pt x="895" y="24908"/>
                      <a:pt x="1627" y="18288"/>
                      <a:pt x="9572" y="15442"/>
                    </a:cubicBezTo>
                    <a:cubicBezTo>
                      <a:pt x="12868" y="14710"/>
                      <a:pt x="16165" y="13808"/>
                      <a:pt x="19602" y="14259"/>
                    </a:cubicBezTo>
                    <a:cubicBezTo>
                      <a:pt x="28194" y="15780"/>
                      <a:pt x="36590" y="15696"/>
                      <a:pt x="44507" y="11357"/>
                    </a:cubicBezTo>
                    <a:cubicBezTo>
                      <a:pt x="67383" y="10202"/>
                      <a:pt x="89921" y="5892"/>
                      <a:pt x="112460" y="2624"/>
                    </a:cubicBezTo>
                    <a:cubicBezTo>
                      <a:pt x="137900" y="-1095"/>
                      <a:pt x="162776" y="-785"/>
                      <a:pt x="187907" y="3074"/>
                    </a:cubicBezTo>
                    <a:cubicBezTo>
                      <a:pt x="191738" y="3666"/>
                      <a:pt x="195654" y="3328"/>
                      <a:pt x="199514" y="3328"/>
                    </a:cubicBezTo>
                    <a:cubicBezTo>
                      <a:pt x="249295" y="3328"/>
                      <a:pt x="299077" y="2483"/>
                      <a:pt x="348859" y="3553"/>
                    </a:cubicBezTo>
                    <a:cubicBezTo>
                      <a:pt x="414642" y="4962"/>
                      <a:pt x="480398" y="8286"/>
                      <a:pt x="546238" y="6991"/>
                    </a:cubicBezTo>
                    <a:cubicBezTo>
                      <a:pt x="549224" y="6934"/>
                      <a:pt x="552183" y="7244"/>
                      <a:pt x="555028" y="8343"/>
                    </a:cubicBezTo>
                    <a:cubicBezTo>
                      <a:pt x="559113" y="11188"/>
                      <a:pt x="563762" y="11526"/>
                      <a:pt x="568579" y="11526"/>
                    </a:cubicBezTo>
                    <a:cubicBezTo>
                      <a:pt x="586948" y="11442"/>
                      <a:pt x="605317" y="11442"/>
                      <a:pt x="623685" y="11526"/>
                    </a:cubicBezTo>
                    <a:cubicBezTo>
                      <a:pt x="627460" y="11555"/>
                      <a:pt x="632024" y="21669"/>
                      <a:pt x="628446" y="23246"/>
                    </a:cubicBezTo>
                    <a:cubicBezTo>
                      <a:pt x="613825" y="29642"/>
                      <a:pt x="599316" y="36234"/>
                      <a:pt x="584469" y="42066"/>
                    </a:cubicBezTo>
                    <a:cubicBezTo>
                      <a:pt x="580665" y="43559"/>
                      <a:pt x="576524" y="44630"/>
                      <a:pt x="573988" y="48320"/>
                    </a:cubicBezTo>
                    <a:cubicBezTo>
                      <a:pt x="571904" y="51898"/>
                      <a:pt x="572213" y="55814"/>
                      <a:pt x="572213" y="59674"/>
                    </a:cubicBezTo>
                    <a:cubicBezTo>
                      <a:pt x="572213" y="83508"/>
                      <a:pt x="572270" y="107314"/>
                      <a:pt x="572185" y="131149"/>
                    </a:cubicBezTo>
                    <a:cubicBezTo>
                      <a:pt x="572072" y="135093"/>
                      <a:pt x="573002" y="139516"/>
                      <a:pt x="569171" y="142671"/>
                    </a:cubicBezTo>
                    <a:close/>
                  </a:path>
                </a:pathLst>
              </a:custGeom>
              <a:solidFill>
                <a:srgbClr val="9C2689"/>
              </a:solidFill>
              <a:ln w="2811"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9FBE1759-B631-77A2-9FCC-64BDE2DD5354}"/>
                  </a:ext>
                </a:extLst>
              </p:cNvPr>
              <p:cNvSpPr/>
              <p:nvPr/>
            </p:nvSpPr>
            <p:spPr>
              <a:xfrm>
                <a:off x="10569416" y="3133761"/>
                <a:ext cx="262834" cy="2516787"/>
              </a:xfrm>
              <a:custGeom>
                <a:avLst/>
                <a:gdLst>
                  <a:gd name="connsiteX0" fmla="*/ 114744 w 139613"/>
                  <a:gd name="connsiteY0" fmla="*/ 5503 h 1336876"/>
                  <a:gd name="connsiteX1" fmla="*/ 115336 w 139613"/>
                  <a:gd name="connsiteY1" fmla="*/ 33197 h 1336876"/>
                  <a:gd name="connsiteX2" fmla="*/ 119393 w 139613"/>
                  <a:gd name="connsiteY2" fmla="*/ 226773 h 1336876"/>
                  <a:gd name="connsiteX3" fmla="*/ 123112 w 139613"/>
                  <a:gd name="connsiteY3" fmla="*/ 455988 h 1336876"/>
                  <a:gd name="connsiteX4" fmla="*/ 126464 w 139613"/>
                  <a:gd name="connsiteY4" fmla="*/ 656664 h 1336876"/>
                  <a:gd name="connsiteX5" fmla="*/ 130324 w 139613"/>
                  <a:gd name="connsiteY5" fmla="*/ 884977 h 1336876"/>
                  <a:gd name="connsiteX6" fmla="*/ 133733 w 139613"/>
                  <a:gd name="connsiteY6" fmla="*/ 1085709 h 1336876"/>
                  <a:gd name="connsiteX7" fmla="*/ 136832 w 139613"/>
                  <a:gd name="connsiteY7" fmla="*/ 1312388 h 1336876"/>
                  <a:gd name="connsiteX8" fmla="*/ 137311 w 139613"/>
                  <a:gd name="connsiteY8" fmla="*/ 1329151 h 1336876"/>
                  <a:gd name="connsiteX9" fmla="*/ 119646 w 139613"/>
                  <a:gd name="connsiteY9" fmla="*/ 1333856 h 1336876"/>
                  <a:gd name="connsiteX10" fmla="*/ 76429 w 139613"/>
                  <a:gd name="connsiteY10" fmla="*/ 1331574 h 1336876"/>
                  <a:gd name="connsiteX11" fmla="*/ 40988 w 139613"/>
                  <a:gd name="connsiteY11" fmla="*/ 1322418 h 1336876"/>
                  <a:gd name="connsiteX12" fmla="*/ 21408 w 139613"/>
                  <a:gd name="connsiteY12" fmla="*/ 1317910 h 1336876"/>
                  <a:gd name="connsiteX13" fmla="*/ 14364 w 139613"/>
                  <a:gd name="connsiteY13" fmla="*/ 1309261 h 1336876"/>
                  <a:gd name="connsiteX14" fmla="*/ 14477 w 139613"/>
                  <a:gd name="connsiteY14" fmla="*/ 1295879 h 1336876"/>
                  <a:gd name="connsiteX15" fmla="*/ 12618 w 139613"/>
                  <a:gd name="connsiteY15" fmla="*/ 1134307 h 1336876"/>
                  <a:gd name="connsiteX16" fmla="*/ 11406 w 139613"/>
                  <a:gd name="connsiteY16" fmla="*/ 1125630 h 1336876"/>
                  <a:gd name="connsiteX17" fmla="*/ 10786 w 139613"/>
                  <a:gd name="connsiteY17" fmla="*/ 1075369 h 1336876"/>
                  <a:gd name="connsiteX18" fmla="*/ 7490 w 139613"/>
                  <a:gd name="connsiteY18" fmla="*/ 1066438 h 1336876"/>
                  <a:gd name="connsiteX19" fmla="*/ 8025 w 139613"/>
                  <a:gd name="connsiteY19" fmla="*/ 1009614 h 1336876"/>
                  <a:gd name="connsiteX20" fmla="*/ 8392 w 139613"/>
                  <a:gd name="connsiteY20" fmla="*/ 925743 h 1336876"/>
                  <a:gd name="connsiteX21" fmla="*/ 7490 w 139613"/>
                  <a:gd name="connsiteY21" fmla="*/ 904360 h 1336876"/>
                  <a:gd name="connsiteX22" fmla="*/ 6504 w 139613"/>
                  <a:gd name="connsiteY22" fmla="*/ 901176 h 1336876"/>
                  <a:gd name="connsiteX23" fmla="*/ 6307 w 139613"/>
                  <a:gd name="connsiteY23" fmla="*/ 878215 h 1336876"/>
                  <a:gd name="connsiteX24" fmla="*/ 6307 w 139613"/>
                  <a:gd name="connsiteY24" fmla="*/ 850070 h 1336876"/>
                  <a:gd name="connsiteX25" fmla="*/ 6307 w 139613"/>
                  <a:gd name="connsiteY25" fmla="*/ 824969 h 1336876"/>
                  <a:gd name="connsiteX26" fmla="*/ 6251 w 139613"/>
                  <a:gd name="connsiteY26" fmla="*/ 796288 h 1336876"/>
                  <a:gd name="connsiteX27" fmla="*/ 6589 w 139613"/>
                  <a:gd name="connsiteY27" fmla="*/ 768792 h 1336876"/>
                  <a:gd name="connsiteX28" fmla="*/ 4757 w 139613"/>
                  <a:gd name="connsiteY28" fmla="*/ 719940 h 1336876"/>
                  <a:gd name="connsiteX29" fmla="*/ 4391 w 139613"/>
                  <a:gd name="connsiteY29" fmla="*/ 691232 h 1336876"/>
                  <a:gd name="connsiteX30" fmla="*/ 4110 w 139613"/>
                  <a:gd name="connsiteY30" fmla="*/ 679286 h 1336876"/>
                  <a:gd name="connsiteX31" fmla="*/ 3828 w 139613"/>
                  <a:gd name="connsiteY31" fmla="*/ 630406 h 1336876"/>
                  <a:gd name="connsiteX32" fmla="*/ 3912 w 139613"/>
                  <a:gd name="connsiteY32" fmla="*/ 607248 h 1336876"/>
                  <a:gd name="connsiteX33" fmla="*/ 7293 w 139613"/>
                  <a:gd name="connsiteY33" fmla="*/ 596599 h 1336876"/>
                  <a:gd name="connsiteX34" fmla="*/ 6983 w 139613"/>
                  <a:gd name="connsiteY34" fmla="*/ 450663 h 1336876"/>
                  <a:gd name="connsiteX35" fmla="*/ 6645 w 139613"/>
                  <a:gd name="connsiteY35" fmla="*/ 441761 h 1336876"/>
                  <a:gd name="connsiteX36" fmla="*/ 3095 w 139613"/>
                  <a:gd name="connsiteY36" fmla="*/ 335690 h 1336876"/>
                  <a:gd name="connsiteX37" fmla="*/ 475 w 139613"/>
                  <a:gd name="connsiteY37" fmla="*/ 204657 h 1336876"/>
                  <a:gd name="connsiteX38" fmla="*/ 278 w 139613"/>
                  <a:gd name="connsiteY38" fmla="*/ 38409 h 1336876"/>
                  <a:gd name="connsiteX39" fmla="*/ 14336 w 139613"/>
                  <a:gd name="connsiteY39" fmla="*/ 19054 h 1336876"/>
                  <a:gd name="connsiteX40" fmla="*/ 71386 w 139613"/>
                  <a:gd name="connsiteY40" fmla="*/ 1390 h 1336876"/>
                  <a:gd name="connsiteX41" fmla="*/ 85360 w 139613"/>
                  <a:gd name="connsiteY41" fmla="*/ 855 h 1336876"/>
                  <a:gd name="connsiteX42" fmla="*/ 103109 w 139613"/>
                  <a:gd name="connsiteY42" fmla="*/ 2010 h 1336876"/>
                  <a:gd name="connsiteX43" fmla="*/ 114744 w 139613"/>
                  <a:gd name="connsiteY43" fmla="*/ 5503 h 13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613" h="1336876">
                    <a:moveTo>
                      <a:pt x="114744" y="5503"/>
                    </a:moveTo>
                    <a:cubicBezTo>
                      <a:pt x="114913" y="14744"/>
                      <a:pt x="114688" y="23985"/>
                      <a:pt x="115336" y="33197"/>
                    </a:cubicBezTo>
                    <a:cubicBezTo>
                      <a:pt x="119816" y="97685"/>
                      <a:pt x="115956" y="162370"/>
                      <a:pt x="119393" y="226773"/>
                    </a:cubicBezTo>
                    <a:cubicBezTo>
                      <a:pt x="123450" y="303206"/>
                      <a:pt x="119055" y="379696"/>
                      <a:pt x="123112" y="455988"/>
                    </a:cubicBezTo>
                    <a:cubicBezTo>
                      <a:pt x="126690" y="522899"/>
                      <a:pt x="122830" y="589894"/>
                      <a:pt x="126464" y="656664"/>
                    </a:cubicBezTo>
                    <a:cubicBezTo>
                      <a:pt x="130634" y="732787"/>
                      <a:pt x="126352" y="808966"/>
                      <a:pt x="130324" y="884977"/>
                    </a:cubicBezTo>
                    <a:cubicBezTo>
                      <a:pt x="133818" y="951916"/>
                      <a:pt x="130042" y="1018911"/>
                      <a:pt x="133733" y="1085709"/>
                    </a:cubicBezTo>
                    <a:cubicBezTo>
                      <a:pt x="137903" y="1161269"/>
                      <a:pt x="135057" y="1236856"/>
                      <a:pt x="136832" y="1312388"/>
                    </a:cubicBezTo>
                    <a:cubicBezTo>
                      <a:pt x="136973" y="1317938"/>
                      <a:pt x="142692" y="1323488"/>
                      <a:pt x="137311" y="1329151"/>
                    </a:cubicBezTo>
                    <a:cubicBezTo>
                      <a:pt x="130859" y="1328559"/>
                      <a:pt x="124802" y="1331574"/>
                      <a:pt x="119646" y="1333856"/>
                    </a:cubicBezTo>
                    <a:cubicBezTo>
                      <a:pt x="104405" y="1340561"/>
                      <a:pt x="90572" y="1334419"/>
                      <a:pt x="76429" y="1331574"/>
                    </a:cubicBezTo>
                    <a:cubicBezTo>
                      <a:pt x="64484" y="1329151"/>
                      <a:pt x="52933" y="1324897"/>
                      <a:pt x="40988" y="1322418"/>
                    </a:cubicBezTo>
                    <a:cubicBezTo>
                      <a:pt x="34452" y="1321065"/>
                      <a:pt x="28535" y="1317713"/>
                      <a:pt x="21408" y="1317910"/>
                    </a:cubicBezTo>
                    <a:cubicBezTo>
                      <a:pt x="17435" y="1318023"/>
                      <a:pt x="14083" y="1314445"/>
                      <a:pt x="14364" y="1309261"/>
                    </a:cubicBezTo>
                    <a:cubicBezTo>
                      <a:pt x="14590" y="1304809"/>
                      <a:pt x="14533" y="1300330"/>
                      <a:pt x="14477" y="1295879"/>
                    </a:cubicBezTo>
                    <a:cubicBezTo>
                      <a:pt x="13885" y="1242012"/>
                      <a:pt x="13266" y="1188174"/>
                      <a:pt x="12618" y="1134307"/>
                    </a:cubicBezTo>
                    <a:cubicBezTo>
                      <a:pt x="12589" y="1131377"/>
                      <a:pt x="13209" y="1128306"/>
                      <a:pt x="11406" y="1125630"/>
                    </a:cubicBezTo>
                    <a:cubicBezTo>
                      <a:pt x="11209" y="1108867"/>
                      <a:pt x="10984" y="1092104"/>
                      <a:pt x="10786" y="1075369"/>
                    </a:cubicBezTo>
                    <a:cubicBezTo>
                      <a:pt x="8448" y="1072862"/>
                      <a:pt x="7462" y="1069819"/>
                      <a:pt x="7490" y="1066438"/>
                    </a:cubicBezTo>
                    <a:cubicBezTo>
                      <a:pt x="7659" y="1047506"/>
                      <a:pt x="6730" y="1028546"/>
                      <a:pt x="8025" y="1009614"/>
                    </a:cubicBezTo>
                    <a:cubicBezTo>
                      <a:pt x="8025" y="981666"/>
                      <a:pt x="8702" y="953690"/>
                      <a:pt x="8392" y="925743"/>
                    </a:cubicBezTo>
                    <a:cubicBezTo>
                      <a:pt x="8307" y="918615"/>
                      <a:pt x="8871" y="911431"/>
                      <a:pt x="7490" y="904360"/>
                    </a:cubicBezTo>
                    <a:cubicBezTo>
                      <a:pt x="7124" y="903317"/>
                      <a:pt x="6814" y="902247"/>
                      <a:pt x="6504" y="901176"/>
                    </a:cubicBezTo>
                    <a:cubicBezTo>
                      <a:pt x="5152" y="893541"/>
                      <a:pt x="5687" y="885878"/>
                      <a:pt x="6307" y="878215"/>
                    </a:cubicBezTo>
                    <a:cubicBezTo>
                      <a:pt x="5236" y="868834"/>
                      <a:pt x="5434" y="859452"/>
                      <a:pt x="6307" y="850070"/>
                    </a:cubicBezTo>
                    <a:cubicBezTo>
                      <a:pt x="5293" y="841703"/>
                      <a:pt x="5462" y="833336"/>
                      <a:pt x="6307" y="824969"/>
                    </a:cubicBezTo>
                    <a:cubicBezTo>
                      <a:pt x="5124" y="815418"/>
                      <a:pt x="5715" y="805839"/>
                      <a:pt x="6251" y="796288"/>
                    </a:cubicBezTo>
                    <a:cubicBezTo>
                      <a:pt x="4870" y="787104"/>
                      <a:pt x="6222" y="777976"/>
                      <a:pt x="6589" y="768792"/>
                    </a:cubicBezTo>
                    <a:cubicBezTo>
                      <a:pt x="7237" y="752480"/>
                      <a:pt x="5969" y="736196"/>
                      <a:pt x="4757" y="719940"/>
                    </a:cubicBezTo>
                    <a:cubicBezTo>
                      <a:pt x="3123" y="710389"/>
                      <a:pt x="3997" y="700810"/>
                      <a:pt x="4391" y="691232"/>
                    </a:cubicBezTo>
                    <a:cubicBezTo>
                      <a:pt x="3659" y="687259"/>
                      <a:pt x="3828" y="683287"/>
                      <a:pt x="4110" y="679286"/>
                    </a:cubicBezTo>
                    <a:cubicBezTo>
                      <a:pt x="4391" y="662974"/>
                      <a:pt x="3546" y="646690"/>
                      <a:pt x="3828" y="630406"/>
                    </a:cubicBezTo>
                    <a:cubicBezTo>
                      <a:pt x="3969" y="622687"/>
                      <a:pt x="3799" y="614968"/>
                      <a:pt x="3912" y="607248"/>
                    </a:cubicBezTo>
                    <a:cubicBezTo>
                      <a:pt x="3969" y="603360"/>
                      <a:pt x="3969" y="599444"/>
                      <a:pt x="7293" y="596599"/>
                    </a:cubicBezTo>
                    <a:cubicBezTo>
                      <a:pt x="7180" y="547944"/>
                      <a:pt x="7096" y="499290"/>
                      <a:pt x="6983" y="450663"/>
                    </a:cubicBezTo>
                    <a:cubicBezTo>
                      <a:pt x="6335" y="447705"/>
                      <a:pt x="6532" y="444719"/>
                      <a:pt x="6645" y="441761"/>
                    </a:cubicBezTo>
                    <a:cubicBezTo>
                      <a:pt x="8307" y="406319"/>
                      <a:pt x="6786" y="370737"/>
                      <a:pt x="3095" y="335690"/>
                    </a:cubicBezTo>
                    <a:cubicBezTo>
                      <a:pt x="-1497" y="291909"/>
                      <a:pt x="1179" y="248325"/>
                      <a:pt x="475" y="204657"/>
                    </a:cubicBezTo>
                    <a:cubicBezTo>
                      <a:pt x="-426" y="149269"/>
                      <a:pt x="222" y="93825"/>
                      <a:pt x="278" y="38409"/>
                    </a:cubicBezTo>
                    <a:cubicBezTo>
                      <a:pt x="278" y="23844"/>
                      <a:pt x="757" y="23646"/>
                      <a:pt x="14336" y="19054"/>
                    </a:cubicBezTo>
                    <a:cubicBezTo>
                      <a:pt x="33212" y="12687"/>
                      <a:pt x="52173" y="6658"/>
                      <a:pt x="71386" y="1390"/>
                    </a:cubicBezTo>
                    <a:cubicBezTo>
                      <a:pt x="76148" y="94"/>
                      <a:pt x="80599" y="-695"/>
                      <a:pt x="85360" y="855"/>
                    </a:cubicBezTo>
                    <a:cubicBezTo>
                      <a:pt x="91164" y="2770"/>
                      <a:pt x="97193" y="1784"/>
                      <a:pt x="103109" y="2010"/>
                    </a:cubicBezTo>
                    <a:cubicBezTo>
                      <a:pt x="107391" y="2094"/>
                      <a:pt x="111561" y="2094"/>
                      <a:pt x="114744" y="5503"/>
                    </a:cubicBezTo>
                    <a:close/>
                  </a:path>
                </a:pathLst>
              </a:custGeom>
              <a:solidFill>
                <a:srgbClr val="ED1F32"/>
              </a:solidFill>
              <a:ln w="2811"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B838C586-DB49-FEA7-1EF1-E6CA57B01E4F}"/>
                  </a:ext>
                </a:extLst>
              </p:cNvPr>
              <p:cNvSpPr/>
              <p:nvPr/>
            </p:nvSpPr>
            <p:spPr>
              <a:xfrm>
                <a:off x="11845289" y="2787165"/>
                <a:ext cx="152437" cy="3134607"/>
              </a:xfrm>
              <a:custGeom>
                <a:avLst/>
                <a:gdLst>
                  <a:gd name="connsiteX0" fmla="*/ 733 w 80972"/>
                  <a:gd name="connsiteY0" fmla="*/ 30742 h 1665052"/>
                  <a:gd name="connsiteX1" fmla="*/ 66291 w 80972"/>
                  <a:gd name="connsiteY1" fmla="*/ 2119 h 1665052"/>
                  <a:gd name="connsiteX2" fmla="*/ 73616 w 80972"/>
                  <a:gd name="connsiteY2" fmla="*/ 5556 h 1665052"/>
                  <a:gd name="connsiteX3" fmla="*/ 78574 w 80972"/>
                  <a:gd name="connsiteY3" fmla="*/ 1357574 h 1665052"/>
                  <a:gd name="connsiteX4" fmla="*/ 80969 w 80972"/>
                  <a:gd name="connsiteY4" fmla="*/ 1655277 h 1665052"/>
                  <a:gd name="connsiteX5" fmla="*/ 70629 w 80972"/>
                  <a:gd name="connsiteY5" fmla="*/ 1664630 h 1665052"/>
                  <a:gd name="connsiteX6" fmla="*/ 20960 w 80972"/>
                  <a:gd name="connsiteY6" fmla="*/ 1658883 h 1665052"/>
                  <a:gd name="connsiteX7" fmla="*/ 13185 w 80972"/>
                  <a:gd name="connsiteY7" fmla="*/ 1649388 h 1665052"/>
                  <a:gd name="connsiteX8" fmla="*/ 12762 w 80972"/>
                  <a:gd name="connsiteY8" fmla="*/ 1613637 h 1665052"/>
                  <a:gd name="connsiteX9" fmla="*/ 12565 w 80972"/>
                  <a:gd name="connsiteY9" fmla="*/ 1513595 h 1665052"/>
                  <a:gd name="connsiteX10" fmla="*/ 0 w 80972"/>
                  <a:gd name="connsiteY10" fmla="*/ 34179 h 1665052"/>
                  <a:gd name="connsiteX11" fmla="*/ 733 w 80972"/>
                  <a:gd name="connsiteY11" fmla="*/ 30742 h 16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72" h="1665052">
                    <a:moveTo>
                      <a:pt x="733" y="30742"/>
                    </a:moveTo>
                    <a:cubicBezTo>
                      <a:pt x="22595" y="21192"/>
                      <a:pt x="44457" y="11669"/>
                      <a:pt x="66291" y="2119"/>
                    </a:cubicBezTo>
                    <a:cubicBezTo>
                      <a:pt x="71559" y="-2784"/>
                      <a:pt x="72883" y="1865"/>
                      <a:pt x="73616" y="5556"/>
                    </a:cubicBezTo>
                    <a:cubicBezTo>
                      <a:pt x="75081" y="12852"/>
                      <a:pt x="77306" y="1145685"/>
                      <a:pt x="78574" y="1357574"/>
                    </a:cubicBezTo>
                    <a:cubicBezTo>
                      <a:pt x="79166" y="1456798"/>
                      <a:pt x="80039" y="1556052"/>
                      <a:pt x="80969" y="1655277"/>
                    </a:cubicBezTo>
                    <a:cubicBezTo>
                      <a:pt x="81054" y="1663165"/>
                      <a:pt x="79870" y="1666264"/>
                      <a:pt x="70629" y="1664630"/>
                    </a:cubicBezTo>
                    <a:cubicBezTo>
                      <a:pt x="54261" y="1661700"/>
                      <a:pt x="37583" y="1660122"/>
                      <a:pt x="20960" y="1658883"/>
                    </a:cubicBezTo>
                    <a:cubicBezTo>
                      <a:pt x="13861" y="1658347"/>
                      <a:pt x="13016" y="1655502"/>
                      <a:pt x="13185" y="1649388"/>
                    </a:cubicBezTo>
                    <a:cubicBezTo>
                      <a:pt x="13551" y="1637500"/>
                      <a:pt x="12959" y="1625554"/>
                      <a:pt x="12762" y="1613637"/>
                    </a:cubicBezTo>
                    <a:cubicBezTo>
                      <a:pt x="12847" y="1580280"/>
                      <a:pt x="14932" y="1546783"/>
                      <a:pt x="12565" y="1513595"/>
                    </a:cubicBezTo>
                    <a:cubicBezTo>
                      <a:pt x="8114" y="1451164"/>
                      <a:pt x="0" y="64409"/>
                      <a:pt x="0" y="34179"/>
                    </a:cubicBezTo>
                    <a:cubicBezTo>
                      <a:pt x="28" y="32968"/>
                      <a:pt x="197" y="31841"/>
                      <a:pt x="733" y="30742"/>
                    </a:cubicBezTo>
                    <a:close/>
                  </a:path>
                </a:pathLst>
              </a:custGeom>
              <a:solidFill>
                <a:srgbClr val="BFB3B4"/>
              </a:solidFill>
              <a:ln w="2811"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F78A66CC-E7B0-1DC8-0376-C3694DEE383B}"/>
                  </a:ext>
                </a:extLst>
              </p:cNvPr>
              <p:cNvSpPr/>
              <p:nvPr/>
            </p:nvSpPr>
            <p:spPr>
              <a:xfrm>
                <a:off x="10118423" y="2782080"/>
                <a:ext cx="674644" cy="1199881"/>
              </a:xfrm>
              <a:custGeom>
                <a:avLst/>
                <a:gdLst>
                  <a:gd name="connsiteX0" fmla="*/ 354304 w 358360"/>
                  <a:gd name="connsiteY0" fmla="*/ 192310 h 637357"/>
                  <a:gd name="connsiteX1" fmla="*/ 319792 w 358360"/>
                  <a:gd name="connsiteY1" fmla="*/ 190084 h 637357"/>
                  <a:gd name="connsiteX2" fmla="*/ 306184 w 358360"/>
                  <a:gd name="connsiteY2" fmla="*/ 192789 h 637357"/>
                  <a:gd name="connsiteX3" fmla="*/ 247979 w 358360"/>
                  <a:gd name="connsiteY3" fmla="*/ 210510 h 637357"/>
                  <a:gd name="connsiteX4" fmla="*/ 243387 w 358360"/>
                  <a:gd name="connsiteY4" fmla="*/ 216003 h 637357"/>
                  <a:gd name="connsiteX5" fmla="*/ 243331 w 358360"/>
                  <a:gd name="connsiteY5" fmla="*/ 224033 h 637357"/>
                  <a:gd name="connsiteX6" fmla="*/ 244711 w 358360"/>
                  <a:gd name="connsiteY6" fmla="*/ 501029 h 637357"/>
                  <a:gd name="connsiteX7" fmla="*/ 246852 w 358360"/>
                  <a:gd name="connsiteY7" fmla="*/ 627553 h 637357"/>
                  <a:gd name="connsiteX8" fmla="*/ 246514 w 358360"/>
                  <a:gd name="connsiteY8" fmla="*/ 637357 h 637357"/>
                  <a:gd name="connsiteX9" fmla="*/ 245500 w 358360"/>
                  <a:gd name="connsiteY9" fmla="*/ 583068 h 637357"/>
                  <a:gd name="connsiteX10" fmla="*/ 236034 w 358360"/>
                  <a:gd name="connsiteY10" fmla="*/ 541710 h 637357"/>
                  <a:gd name="connsiteX11" fmla="*/ 160756 w 358360"/>
                  <a:gd name="connsiteY11" fmla="*/ 327371 h 637357"/>
                  <a:gd name="connsiteX12" fmla="*/ 147177 w 358360"/>
                  <a:gd name="connsiteY12" fmla="*/ 320694 h 637357"/>
                  <a:gd name="connsiteX13" fmla="*/ 12792 w 358360"/>
                  <a:gd name="connsiteY13" fmla="*/ 368306 h 637357"/>
                  <a:gd name="connsiteX14" fmla="*/ 7608 w 358360"/>
                  <a:gd name="connsiteY14" fmla="*/ 369377 h 637357"/>
                  <a:gd name="connsiteX15" fmla="*/ 3636 w 358360"/>
                  <a:gd name="connsiteY15" fmla="*/ 355488 h 637357"/>
                  <a:gd name="connsiteX16" fmla="*/ 2988 w 358360"/>
                  <a:gd name="connsiteY16" fmla="*/ 241472 h 637357"/>
                  <a:gd name="connsiteX17" fmla="*/ 1 w 358360"/>
                  <a:gd name="connsiteY17" fmla="*/ 151854 h 637357"/>
                  <a:gd name="connsiteX18" fmla="*/ 3438 w 358360"/>
                  <a:gd name="connsiteY18" fmla="*/ 138443 h 637357"/>
                  <a:gd name="connsiteX19" fmla="*/ 2171 w 358360"/>
                  <a:gd name="connsiteY19" fmla="*/ 26794 h 637357"/>
                  <a:gd name="connsiteX20" fmla="*/ 19469 w 358360"/>
                  <a:gd name="connsiteY20" fmla="*/ 14004 h 637357"/>
                  <a:gd name="connsiteX21" fmla="*/ 85252 w 358360"/>
                  <a:gd name="connsiteY21" fmla="*/ 5552 h 637357"/>
                  <a:gd name="connsiteX22" fmla="*/ 134752 w 358360"/>
                  <a:gd name="connsiteY22" fmla="*/ 565 h 637357"/>
                  <a:gd name="connsiteX23" fmla="*/ 179125 w 358360"/>
                  <a:gd name="connsiteY23" fmla="*/ 2594 h 637357"/>
                  <a:gd name="connsiteX24" fmla="*/ 349092 w 358360"/>
                  <a:gd name="connsiteY24" fmla="*/ 3101 h 637357"/>
                  <a:gd name="connsiteX25" fmla="*/ 358361 w 358360"/>
                  <a:gd name="connsiteY25" fmla="*/ 6200 h 637357"/>
                  <a:gd name="connsiteX26" fmla="*/ 351205 w 358360"/>
                  <a:gd name="connsiteY26" fmla="*/ 19667 h 637357"/>
                  <a:gd name="connsiteX27" fmla="*/ 354445 w 358360"/>
                  <a:gd name="connsiteY27" fmla="*/ 183379 h 637357"/>
                  <a:gd name="connsiteX28" fmla="*/ 354304 w 358360"/>
                  <a:gd name="connsiteY28" fmla="*/ 192310 h 63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8360" h="637357">
                    <a:moveTo>
                      <a:pt x="354304" y="192310"/>
                    </a:moveTo>
                    <a:cubicBezTo>
                      <a:pt x="342866" y="191240"/>
                      <a:pt x="331287" y="193493"/>
                      <a:pt x="319792" y="190084"/>
                    </a:cubicBezTo>
                    <a:cubicBezTo>
                      <a:pt x="315848" y="188929"/>
                      <a:pt x="310608" y="191352"/>
                      <a:pt x="306184" y="192789"/>
                    </a:cubicBezTo>
                    <a:cubicBezTo>
                      <a:pt x="286886" y="199100"/>
                      <a:pt x="267672" y="205608"/>
                      <a:pt x="247979" y="210510"/>
                    </a:cubicBezTo>
                    <a:cubicBezTo>
                      <a:pt x="244711" y="211327"/>
                      <a:pt x="243472" y="213017"/>
                      <a:pt x="243387" y="216003"/>
                    </a:cubicBezTo>
                    <a:cubicBezTo>
                      <a:pt x="243303" y="218680"/>
                      <a:pt x="243331" y="221356"/>
                      <a:pt x="243331" y="224033"/>
                    </a:cubicBezTo>
                    <a:cubicBezTo>
                      <a:pt x="243584" y="316384"/>
                      <a:pt x="242485" y="408734"/>
                      <a:pt x="244711" y="501029"/>
                    </a:cubicBezTo>
                    <a:cubicBezTo>
                      <a:pt x="245725" y="543204"/>
                      <a:pt x="245754" y="585378"/>
                      <a:pt x="246852" y="627553"/>
                    </a:cubicBezTo>
                    <a:cubicBezTo>
                      <a:pt x="246937" y="630821"/>
                      <a:pt x="246655" y="634089"/>
                      <a:pt x="246514" y="637357"/>
                    </a:cubicBezTo>
                    <a:cubicBezTo>
                      <a:pt x="244260" y="619299"/>
                      <a:pt x="244937" y="601127"/>
                      <a:pt x="245500" y="583068"/>
                    </a:cubicBezTo>
                    <a:cubicBezTo>
                      <a:pt x="245951" y="568165"/>
                      <a:pt x="240711" y="555093"/>
                      <a:pt x="236034" y="541710"/>
                    </a:cubicBezTo>
                    <a:cubicBezTo>
                      <a:pt x="210988" y="470236"/>
                      <a:pt x="185633" y="398902"/>
                      <a:pt x="160756" y="327371"/>
                    </a:cubicBezTo>
                    <a:cubicBezTo>
                      <a:pt x="158051" y="319567"/>
                      <a:pt x="155600" y="317595"/>
                      <a:pt x="147177" y="320694"/>
                    </a:cubicBezTo>
                    <a:cubicBezTo>
                      <a:pt x="102551" y="337006"/>
                      <a:pt x="57643" y="352529"/>
                      <a:pt x="12792" y="368306"/>
                    </a:cubicBezTo>
                    <a:cubicBezTo>
                      <a:pt x="11158" y="368898"/>
                      <a:pt x="9355" y="369039"/>
                      <a:pt x="7608" y="369377"/>
                    </a:cubicBezTo>
                    <a:cubicBezTo>
                      <a:pt x="2650" y="365799"/>
                      <a:pt x="3664" y="360418"/>
                      <a:pt x="3636" y="355488"/>
                    </a:cubicBezTo>
                    <a:cubicBezTo>
                      <a:pt x="3523" y="317454"/>
                      <a:pt x="5411" y="279336"/>
                      <a:pt x="2988" y="241472"/>
                    </a:cubicBezTo>
                    <a:cubicBezTo>
                      <a:pt x="1100" y="211580"/>
                      <a:pt x="58" y="181773"/>
                      <a:pt x="1" y="151854"/>
                    </a:cubicBezTo>
                    <a:cubicBezTo>
                      <a:pt x="1" y="147093"/>
                      <a:pt x="-168" y="142275"/>
                      <a:pt x="3438" y="138443"/>
                    </a:cubicBezTo>
                    <a:cubicBezTo>
                      <a:pt x="3213" y="101227"/>
                      <a:pt x="4791" y="63982"/>
                      <a:pt x="2171" y="26794"/>
                    </a:cubicBezTo>
                    <a:cubicBezTo>
                      <a:pt x="1635" y="19075"/>
                      <a:pt x="6735" y="14314"/>
                      <a:pt x="19469" y="14004"/>
                    </a:cubicBezTo>
                    <a:cubicBezTo>
                      <a:pt x="41725" y="13440"/>
                      <a:pt x="63531" y="9045"/>
                      <a:pt x="85252" y="5552"/>
                    </a:cubicBezTo>
                    <a:cubicBezTo>
                      <a:pt x="101734" y="2904"/>
                      <a:pt x="118327" y="2875"/>
                      <a:pt x="134752" y="565"/>
                    </a:cubicBezTo>
                    <a:cubicBezTo>
                      <a:pt x="149261" y="-1463"/>
                      <a:pt x="164221" y="2622"/>
                      <a:pt x="179125" y="2594"/>
                    </a:cubicBezTo>
                    <a:cubicBezTo>
                      <a:pt x="235780" y="2509"/>
                      <a:pt x="292436" y="2847"/>
                      <a:pt x="349092" y="3101"/>
                    </a:cubicBezTo>
                    <a:cubicBezTo>
                      <a:pt x="352388" y="3129"/>
                      <a:pt x="356501" y="1495"/>
                      <a:pt x="358361" y="6200"/>
                    </a:cubicBezTo>
                    <a:cubicBezTo>
                      <a:pt x="351796" y="8482"/>
                      <a:pt x="350782" y="13497"/>
                      <a:pt x="351205" y="19667"/>
                    </a:cubicBezTo>
                    <a:cubicBezTo>
                      <a:pt x="355121" y="74181"/>
                      <a:pt x="354276" y="128780"/>
                      <a:pt x="354445" y="183379"/>
                    </a:cubicBezTo>
                    <a:cubicBezTo>
                      <a:pt x="354557" y="186366"/>
                      <a:pt x="354388" y="189324"/>
                      <a:pt x="354304" y="192310"/>
                    </a:cubicBezTo>
                    <a:close/>
                  </a:path>
                </a:pathLst>
              </a:custGeom>
              <a:solidFill>
                <a:srgbClr val="5A4958"/>
              </a:solidFill>
              <a:ln w="2811" cap="flat">
                <a:noFill/>
                <a:prstDash val="solid"/>
                <a:miter/>
              </a:ln>
            </p:spPr>
            <p:txBody>
              <a:bodyPr rtlCol="0" anchor="ctr"/>
              <a:lstStyle/>
              <a:p>
                <a:endParaRPr lang="en-US" sz="2400" dirty="0"/>
              </a:p>
            </p:txBody>
          </p:sp>
          <p:sp>
            <p:nvSpPr>
              <p:cNvPr id="43" name="Freeform: Shape 42">
                <a:extLst>
                  <a:ext uri="{FF2B5EF4-FFF2-40B4-BE49-F238E27FC236}">
                    <a16:creationId xmlns:a16="http://schemas.microsoft.com/office/drawing/2014/main" id="{2A60347C-2C93-373A-95B8-14D6C949BAE8}"/>
                  </a:ext>
                </a:extLst>
              </p:cNvPr>
              <p:cNvSpPr/>
              <p:nvPr/>
            </p:nvSpPr>
            <p:spPr>
              <a:xfrm>
                <a:off x="10063796" y="3042687"/>
                <a:ext cx="68950" cy="458431"/>
              </a:xfrm>
              <a:custGeom>
                <a:avLst/>
                <a:gdLst>
                  <a:gd name="connsiteX0" fmla="*/ 32484 w 36625"/>
                  <a:gd name="connsiteY0" fmla="*/ 14 h 243511"/>
                  <a:gd name="connsiteX1" fmla="*/ 33329 w 36625"/>
                  <a:gd name="connsiteY1" fmla="*/ 69713 h 243511"/>
                  <a:gd name="connsiteX2" fmla="*/ 36625 w 36625"/>
                  <a:gd name="connsiteY2" fmla="*/ 230975 h 243511"/>
                  <a:gd name="connsiteX3" fmla="*/ 564 w 36625"/>
                  <a:gd name="connsiteY3" fmla="*/ 243512 h 243511"/>
                  <a:gd name="connsiteX4" fmla="*/ 0 w 36625"/>
                  <a:gd name="connsiteY4" fmla="*/ 18185 h 243511"/>
                  <a:gd name="connsiteX5" fmla="*/ 8509 w 36625"/>
                  <a:gd name="connsiteY5" fmla="*/ 5310 h 243511"/>
                  <a:gd name="connsiteX6" fmla="*/ 32484 w 36625"/>
                  <a:gd name="connsiteY6" fmla="*/ 14 h 2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25" h="243511">
                    <a:moveTo>
                      <a:pt x="32484" y="14"/>
                    </a:moveTo>
                    <a:cubicBezTo>
                      <a:pt x="32653" y="23256"/>
                      <a:pt x="31131" y="46668"/>
                      <a:pt x="33329" y="69713"/>
                    </a:cubicBezTo>
                    <a:cubicBezTo>
                      <a:pt x="38485" y="123439"/>
                      <a:pt x="34512" y="177249"/>
                      <a:pt x="36625" y="230975"/>
                    </a:cubicBezTo>
                    <a:cubicBezTo>
                      <a:pt x="24933" y="236102"/>
                      <a:pt x="13044" y="240695"/>
                      <a:pt x="564" y="243512"/>
                    </a:cubicBezTo>
                    <a:cubicBezTo>
                      <a:pt x="451" y="168403"/>
                      <a:pt x="451" y="93294"/>
                      <a:pt x="0" y="18185"/>
                    </a:cubicBezTo>
                    <a:cubicBezTo>
                      <a:pt x="-28" y="11085"/>
                      <a:pt x="2001" y="6437"/>
                      <a:pt x="8509" y="5310"/>
                    </a:cubicBezTo>
                    <a:cubicBezTo>
                      <a:pt x="16622" y="3930"/>
                      <a:pt x="24088" y="-268"/>
                      <a:pt x="32484" y="14"/>
                    </a:cubicBezTo>
                    <a:close/>
                  </a:path>
                </a:pathLst>
              </a:custGeom>
              <a:solidFill>
                <a:srgbClr val="506B31"/>
              </a:solidFill>
              <a:ln w="2811"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53CB7537-D299-875A-F296-118F5EE563CA}"/>
                  </a:ext>
                </a:extLst>
              </p:cNvPr>
              <p:cNvSpPr/>
              <p:nvPr/>
            </p:nvSpPr>
            <p:spPr>
              <a:xfrm>
                <a:off x="11182581" y="3089578"/>
                <a:ext cx="209105" cy="2657539"/>
              </a:xfrm>
              <a:custGeom>
                <a:avLst/>
                <a:gdLst>
                  <a:gd name="connsiteX0" fmla="*/ 111030 w 111073"/>
                  <a:gd name="connsiteY0" fmla="*/ 1411642 h 1411641"/>
                  <a:gd name="connsiteX1" fmla="*/ 44119 w 111073"/>
                  <a:gd name="connsiteY1" fmla="*/ 1398992 h 1411641"/>
                  <a:gd name="connsiteX2" fmla="*/ 6818 w 111073"/>
                  <a:gd name="connsiteY2" fmla="*/ 1391667 h 1411641"/>
                  <a:gd name="connsiteX3" fmla="*/ 85 w 111073"/>
                  <a:gd name="connsiteY3" fmla="*/ 1383272 h 1411641"/>
                  <a:gd name="connsiteX4" fmla="*/ 0 w 111073"/>
                  <a:gd name="connsiteY4" fmla="*/ 1367269 h 1411641"/>
                  <a:gd name="connsiteX5" fmla="*/ 451 w 111073"/>
                  <a:gd name="connsiteY5" fmla="*/ 1135688 h 1411641"/>
                  <a:gd name="connsiteX6" fmla="*/ 1211 w 111073"/>
                  <a:gd name="connsiteY6" fmla="*/ 722561 h 1411641"/>
                  <a:gd name="connsiteX7" fmla="*/ 2085 w 111073"/>
                  <a:gd name="connsiteY7" fmla="*/ 717208 h 1411641"/>
                  <a:gd name="connsiteX8" fmla="*/ 2085 w 111073"/>
                  <a:gd name="connsiteY8" fmla="*/ 770708 h 1411641"/>
                  <a:gd name="connsiteX9" fmla="*/ 3465 w 111073"/>
                  <a:gd name="connsiteY9" fmla="*/ 770708 h 1411641"/>
                  <a:gd name="connsiteX10" fmla="*/ 3465 w 111073"/>
                  <a:gd name="connsiteY10" fmla="*/ 652128 h 1411641"/>
                  <a:gd name="connsiteX11" fmla="*/ 4029 w 111073"/>
                  <a:gd name="connsiteY11" fmla="*/ 13674 h 1411641"/>
                  <a:gd name="connsiteX12" fmla="*/ 13974 w 111073"/>
                  <a:gd name="connsiteY12" fmla="*/ 3757 h 1411641"/>
                  <a:gd name="connsiteX13" fmla="*/ 99704 w 111073"/>
                  <a:gd name="connsiteY13" fmla="*/ 292 h 1411641"/>
                  <a:gd name="connsiteX14" fmla="*/ 100465 w 111073"/>
                  <a:gd name="connsiteY14" fmla="*/ 10913 h 1411641"/>
                  <a:gd name="connsiteX15" fmla="*/ 101197 w 111073"/>
                  <a:gd name="connsiteY15" fmla="*/ 165582 h 1411641"/>
                  <a:gd name="connsiteX16" fmla="*/ 102916 w 111073"/>
                  <a:gd name="connsiteY16" fmla="*/ 365807 h 1411641"/>
                  <a:gd name="connsiteX17" fmla="*/ 104719 w 111073"/>
                  <a:gd name="connsiteY17" fmla="*/ 623251 h 1411641"/>
                  <a:gd name="connsiteX18" fmla="*/ 106522 w 111073"/>
                  <a:gd name="connsiteY18" fmla="*/ 819898 h 1411641"/>
                  <a:gd name="connsiteX19" fmla="*/ 108353 w 111073"/>
                  <a:gd name="connsiteY19" fmla="*/ 1067510 h 1411641"/>
                  <a:gd name="connsiteX20" fmla="*/ 110156 w 111073"/>
                  <a:gd name="connsiteY20" fmla="*/ 1264157 h 1411641"/>
                  <a:gd name="connsiteX21" fmla="*/ 111030 w 111073"/>
                  <a:gd name="connsiteY21" fmla="*/ 1411642 h 1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073" h="1411641">
                    <a:moveTo>
                      <a:pt x="111030" y="1411642"/>
                    </a:moveTo>
                    <a:cubicBezTo>
                      <a:pt x="88716" y="1407472"/>
                      <a:pt x="66319" y="1403641"/>
                      <a:pt x="44119" y="1398992"/>
                    </a:cubicBezTo>
                    <a:cubicBezTo>
                      <a:pt x="31695" y="1396400"/>
                      <a:pt x="19355" y="1393498"/>
                      <a:pt x="6818" y="1391667"/>
                    </a:cubicBezTo>
                    <a:cubicBezTo>
                      <a:pt x="1916" y="1390963"/>
                      <a:pt x="-282" y="1388484"/>
                      <a:pt x="85" y="1383272"/>
                    </a:cubicBezTo>
                    <a:cubicBezTo>
                      <a:pt x="451" y="1377975"/>
                      <a:pt x="56" y="1372622"/>
                      <a:pt x="0" y="1367269"/>
                    </a:cubicBezTo>
                    <a:cubicBezTo>
                      <a:pt x="141" y="1290076"/>
                      <a:pt x="310" y="1212882"/>
                      <a:pt x="451" y="1135688"/>
                    </a:cubicBezTo>
                    <a:cubicBezTo>
                      <a:pt x="704" y="997979"/>
                      <a:pt x="958" y="860270"/>
                      <a:pt x="1211" y="722561"/>
                    </a:cubicBezTo>
                    <a:cubicBezTo>
                      <a:pt x="1211" y="720786"/>
                      <a:pt x="1211" y="719011"/>
                      <a:pt x="2085" y="717208"/>
                    </a:cubicBezTo>
                    <a:cubicBezTo>
                      <a:pt x="2085" y="735041"/>
                      <a:pt x="2085" y="752875"/>
                      <a:pt x="2085" y="770708"/>
                    </a:cubicBezTo>
                    <a:cubicBezTo>
                      <a:pt x="2536" y="770708"/>
                      <a:pt x="3015" y="770708"/>
                      <a:pt x="3465" y="770708"/>
                    </a:cubicBezTo>
                    <a:cubicBezTo>
                      <a:pt x="3465" y="731181"/>
                      <a:pt x="3437" y="691655"/>
                      <a:pt x="3465" y="652128"/>
                    </a:cubicBezTo>
                    <a:cubicBezTo>
                      <a:pt x="3719" y="439310"/>
                      <a:pt x="4029" y="226492"/>
                      <a:pt x="4029" y="13674"/>
                    </a:cubicBezTo>
                    <a:cubicBezTo>
                      <a:pt x="4029" y="5532"/>
                      <a:pt x="6452" y="3870"/>
                      <a:pt x="13974" y="3757"/>
                    </a:cubicBezTo>
                    <a:cubicBezTo>
                      <a:pt x="42569" y="3334"/>
                      <a:pt x="71024" y="-1173"/>
                      <a:pt x="99704" y="292"/>
                    </a:cubicBezTo>
                    <a:cubicBezTo>
                      <a:pt x="99957" y="3842"/>
                      <a:pt x="100465" y="7363"/>
                      <a:pt x="100465" y="10913"/>
                    </a:cubicBezTo>
                    <a:cubicBezTo>
                      <a:pt x="100662" y="62469"/>
                      <a:pt x="99986" y="114054"/>
                      <a:pt x="101197" y="165582"/>
                    </a:cubicBezTo>
                    <a:cubicBezTo>
                      <a:pt x="102747" y="232324"/>
                      <a:pt x="101310" y="299094"/>
                      <a:pt x="102916" y="365807"/>
                    </a:cubicBezTo>
                    <a:cubicBezTo>
                      <a:pt x="105000" y="451622"/>
                      <a:pt x="103000" y="537465"/>
                      <a:pt x="104719" y="623251"/>
                    </a:cubicBezTo>
                    <a:cubicBezTo>
                      <a:pt x="106015" y="688809"/>
                      <a:pt x="104972" y="754368"/>
                      <a:pt x="106522" y="819898"/>
                    </a:cubicBezTo>
                    <a:cubicBezTo>
                      <a:pt x="108494" y="902445"/>
                      <a:pt x="106465" y="984991"/>
                      <a:pt x="108353" y="1067510"/>
                    </a:cubicBezTo>
                    <a:cubicBezTo>
                      <a:pt x="109846" y="1133068"/>
                      <a:pt x="108607" y="1198626"/>
                      <a:pt x="110156" y="1264157"/>
                    </a:cubicBezTo>
                    <a:cubicBezTo>
                      <a:pt x="111255" y="1313318"/>
                      <a:pt x="111086" y="1362480"/>
                      <a:pt x="111030" y="1411642"/>
                    </a:cubicBezTo>
                    <a:close/>
                  </a:path>
                </a:pathLst>
              </a:custGeom>
              <a:solidFill>
                <a:srgbClr val="589C43"/>
              </a:solidFill>
              <a:ln w="2811"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1F228F0F-643D-A197-F8F8-2C18AE6E00BB}"/>
                  </a:ext>
                </a:extLst>
              </p:cNvPr>
              <p:cNvSpPr/>
              <p:nvPr/>
            </p:nvSpPr>
            <p:spPr>
              <a:xfrm>
                <a:off x="11843115" y="2845039"/>
                <a:ext cx="4296" cy="184996"/>
              </a:xfrm>
              <a:custGeom>
                <a:avLst/>
                <a:gdLst>
                  <a:gd name="connsiteX0" fmla="*/ 1888 w 2282"/>
                  <a:gd name="connsiteY0" fmla="*/ 0 h 98267"/>
                  <a:gd name="connsiteX1" fmla="*/ 2282 w 2282"/>
                  <a:gd name="connsiteY1" fmla="*/ 98267 h 98267"/>
                  <a:gd name="connsiteX2" fmla="*/ 0 w 2282"/>
                  <a:gd name="connsiteY2" fmla="*/ 97929 h 98267"/>
                  <a:gd name="connsiteX3" fmla="*/ 338 w 2282"/>
                  <a:gd name="connsiteY3" fmla="*/ 2000 h 98267"/>
                  <a:gd name="connsiteX4" fmla="*/ 648 w 2282"/>
                  <a:gd name="connsiteY4" fmla="*/ 282 h 98267"/>
                  <a:gd name="connsiteX5" fmla="*/ 1888 w 2282"/>
                  <a:gd name="connsiteY5" fmla="*/ 0 h 9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2" h="98267">
                    <a:moveTo>
                      <a:pt x="1888" y="0"/>
                    </a:moveTo>
                    <a:cubicBezTo>
                      <a:pt x="2028" y="32765"/>
                      <a:pt x="2141" y="65502"/>
                      <a:pt x="2282" y="98267"/>
                    </a:cubicBezTo>
                    <a:cubicBezTo>
                      <a:pt x="1521" y="98154"/>
                      <a:pt x="761" y="98042"/>
                      <a:pt x="0" y="97929"/>
                    </a:cubicBezTo>
                    <a:cubicBezTo>
                      <a:pt x="113" y="65953"/>
                      <a:pt x="226" y="33977"/>
                      <a:pt x="338" y="2000"/>
                    </a:cubicBezTo>
                    <a:cubicBezTo>
                      <a:pt x="338" y="1409"/>
                      <a:pt x="394" y="789"/>
                      <a:pt x="648" y="282"/>
                    </a:cubicBezTo>
                    <a:cubicBezTo>
                      <a:pt x="789" y="28"/>
                      <a:pt x="1465" y="85"/>
                      <a:pt x="1888" y="0"/>
                    </a:cubicBezTo>
                    <a:close/>
                  </a:path>
                </a:pathLst>
              </a:custGeom>
              <a:solidFill>
                <a:srgbClr val="752A67"/>
              </a:solidFill>
              <a:ln w="2811"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D84957F8-4910-4C8B-2DBC-4FDE9E288D41}"/>
                  </a:ext>
                </a:extLst>
              </p:cNvPr>
              <p:cNvSpPr/>
              <p:nvPr/>
            </p:nvSpPr>
            <p:spPr>
              <a:xfrm>
                <a:off x="10808981" y="2787602"/>
                <a:ext cx="43597" cy="6634"/>
              </a:xfrm>
              <a:custGeom>
                <a:avLst/>
                <a:gdLst>
                  <a:gd name="connsiteX0" fmla="*/ 0 w 23158"/>
                  <a:gd name="connsiteY0" fmla="*/ 3154 h 3524"/>
                  <a:gd name="connsiteX1" fmla="*/ 23158 w 23158"/>
                  <a:gd name="connsiteY1" fmla="*/ 365 h 3524"/>
                  <a:gd name="connsiteX2" fmla="*/ 0 w 23158"/>
                  <a:gd name="connsiteY2" fmla="*/ 3154 h 3524"/>
                </a:gdLst>
                <a:ahLst/>
                <a:cxnLst>
                  <a:cxn ang="0">
                    <a:pos x="connsiteX0" y="connsiteY0"/>
                  </a:cxn>
                  <a:cxn ang="0">
                    <a:pos x="connsiteX1" y="connsiteY1"/>
                  </a:cxn>
                  <a:cxn ang="0">
                    <a:pos x="connsiteX2" y="connsiteY2"/>
                  </a:cxn>
                </a:cxnLst>
                <a:rect l="l" t="t" r="r" b="b"/>
                <a:pathLst>
                  <a:path w="23158" h="3524">
                    <a:moveTo>
                      <a:pt x="0" y="3154"/>
                    </a:moveTo>
                    <a:cubicBezTo>
                      <a:pt x="7494" y="336"/>
                      <a:pt x="15213" y="-593"/>
                      <a:pt x="23158" y="365"/>
                    </a:cubicBezTo>
                    <a:cubicBezTo>
                      <a:pt x="15918" y="5379"/>
                      <a:pt x="7776" y="2844"/>
                      <a:pt x="0" y="3154"/>
                    </a:cubicBezTo>
                    <a:close/>
                  </a:path>
                </a:pathLst>
              </a:custGeom>
              <a:solidFill>
                <a:srgbClr val="5A4958"/>
              </a:solidFill>
              <a:ln w="2811" cap="flat">
                <a:noFill/>
                <a:prstDash val="solid"/>
                <a:miter/>
              </a:ln>
            </p:spPr>
            <p:txBody>
              <a:bodyPr rtlCol="0" anchor="ctr"/>
              <a:lstStyle/>
              <a:p>
                <a:endParaRPr lang="en-US" sz="2400"/>
              </a:p>
            </p:txBody>
          </p:sp>
          <p:sp>
            <p:nvSpPr>
              <p:cNvPr id="47" name="Rectangle 46">
                <a:extLst>
                  <a:ext uri="{FF2B5EF4-FFF2-40B4-BE49-F238E27FC236}">
                    <a16:creationId xmlns:a16="http://schemas.microsoft.com/office/drawing/2014/main" id="{F166FC79-5AE0-9324-0035-83794E46819D}"/>
                  </a:ext>
                </a:extLst>
              </p:cNvPr>
              <p:cNvSpPr/>
              <p:nvPr/>
            </p:nvSpPr>
            <p:spPr>
              <a:xfrm>
                <a:off x="11734447" y="0"/>
                <a:ext cx="247531" cy="2416804"/>
              </a:xfrm>
              <a:prstGeom prst="rect">
                <a:avLst/>
              </a:prstGeom>
              <a:solidFill>
                <a:srgbClr val="9C2689"/>
              </a:solidFill>
              <a:ln w="2811" cap="flat">
                <a:noFill/>
                <a:prstDash val="solid"/>
                <a:miter/>
              </a:ln>
            </p:spPr>
            <p:txBody>
              <a:bodyPr rtlCol="0" anchor="ctr"/>
              <a:lstStyle/>
              <a:p>
                <a:endParaRPr lang="en-US" sz="2400"/>
              </a:p>
            </p:txBody>
          </p:sp>
          <p:sp>
            <p:nvSpPr>
              <p:cNvPr id="48" name="Rectangle 47">
                <a:extLst>
                  <a:ext uri="{FF2B5EF4-FFF2-40B4-BE49-F238E27FC236}">
                    <a16:creationId xmlns:a16="http://schemas.microsoft.com/office/drawing/2014/main" id="{FA1D6807-722D-235C-22EF-72BE72C7ECD6}"/>
                  </a:ext>
                </a:extLst>
              </p:cNvPr>
              <p:cNvSpPr/>
              <p:nvPr/>
            </p:nvSpPr>
            <p:spPr>
              <a:xfrm>
                <a:off x="10192910" y="169933"/>
                <a:ext cx="659668" cy="2227073"/>
              </a:xfrm>
              <a:prstGeom prst="rect">
                <a:avLst/>
              </a:prstGeom>
              <a:solidFill>
                <a:srgbClr val="CAC45D"/>
              </a:solidFill>
              <a:ln w="2811"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C38498F5-8961-8BE6-6E12-790F23FF5E18}"/>
                  </a:ext>
                </a:extLst>
              </p:cNvPr>
              <p:cNvSpPr/>
              <p:nvPr/>
            </p:nvSpPr>
            <p:spPr>
              <a:xfrm>
                <a:off x="11210233" y="15629"/>
                <a:ext cx="512661" cy="2416805"/>
              </a:xfrm>
              <a:custGeom>
                <a:avLst/>
                <a:gdLst>
                  <a:gd name="connsiteX0" fmla="*/ 267926 w 272317"/>
                  <a:gd name="connsiteY0" fmla="*/ 1492293 h 1512846"/>
                  <a:gd name="connsiteX1" fmla="*/ 266883 w 272317"/>
                  <a:gd name="connsiteY1" fmla="*/ 1492744 h 1512846"/>
                  <a:gd name="connsiteX2" fmla="*/ 256544 w 272317"/>
                  <a:gd name="connsiteY2" fmla="*/ 1497506 h 1512846"/>
                  <a:gd name="connsiteX3" fmla="*/ 191436 w 272317"/>
                  <a:gd name="connsiteY3" fmla="*/ 1508437 h 1512846"/>
                  <a:gd name="connsiteX4" fmla="*/ 172053 w 272317"/>
                  <a:gd name="connsiteY4" fmla="*/ 1508747 h 1512846"/>
                  <a:gd name="connsiteX5" fmla="*/ 161516 w 272317"/>
                  <a:gd name="connsiteY5" fmla="*/ 1510240 h 1512846"/>
                  <a:gd name="connsiteX6" fmla="*/ 98296 w 272317"/>
                  <a:gd name="connsiteY6" fmla="*/ 1502154 h 1512846"/>
                  <a:gd name="connsiteX7" fmla="*/ 21779 w 272317"/>
                  <a:gd name="connsiteY7" fmla="*/ 1481419 h 1512846"/>
                  <a:gd name="connsiteX8" fmla="*/ 14172 w 272317"/>
                  <a:gd name="connsiteY8" fmla="*/ 1472601 h 1512846"/>
                  <a:gd name="connsiteX9" fmla="*/ 11467 w 272317"/>
                  <a:gd name="connsiteY9" fmla="*/ 1450541 h 1512846"/>
                  <a:gd name="connsiteX10" fmla="*/ 10763 w 272317"/>
                  <a:gd name="connsiteY10" fmla="*/ 1432708 h 1512846"/>
                  <a:gd name="connsiteX11" fmla="*/ 8369 w 272317"/>
                  <a:gd name="connsiteY11" fmla="*/ 1129793 h 1512846"/>
                  <a:gd name="connsiteX12" fmla="*/ 6847 w 272317"/>
                  <a:gd name="connsiteY12" fmla="*/ 883195 h 1512846"/>
                  <a:gd name="connsiteX13" fmla="*/ 5072 w 272317"/>
                  <a:gd name="connsiteY13" fmla="*/ 692014 h 1512846"/>
                  <a:gd name="connsiteX14" fmla="*/ 3748 w 272317"/>
                  <a:gd name="connsiteY14" fmla="*/ 507960 h 1512846"/>
                  <a:gd name="connsiteX15" fmla="*/ 1213 w 272317"/>
                  <a:gd name="connsiteY15" fmla="*/ 225611 h 1512846"/>
                  <a:gd name="connsiteX16" fmla="*/ 57 w 272317"/>
                  <a:gd name="connsiteY16" fmla="*/ 53193 h 1512846"/>
                  <a:gd name="connsiteX17" fmla="*/ 565 w 272317"/>
                  <a:gd name="connsiteY17" fmla="*/ 40713 h 1512846"/>
                  <a:gd name="connsiteX18" fmla="*/ 15609 w 272317"/>
                  <a:gd name="connsiteY18" fmla="*/ 21499 h 1512846"/>
                  <a:gd name="connsiteX19" fmla="*/ 89281 w 272317"/>
                  <a:gd name="connsiteY19" fmla="*/ 10455 h 1512846"/>
                  <a:gd name="connsiteX20" fmla="*/ 142669 w 272317"/>
                  <a:gd name="connsiteY20" fmla="*/ 1580 h 1512846"/>
                  <a:gd name="connsiteX21" fmla="*/ 155966 w 272317"/>
                  <a:gd name="connsiteY21" fmla="*/ 341 h 1512846"/>
                  <a:gd name="connsiteX22" fmla="*/ 205917 w 272317"/>
                  <a:gd name="connsiteY22" fmla="*/ 623 h 1512846"/>
                  <a:gd name="connsiteX23" fmla="*/ 254515 w 272317"/>
                  <a:gd name="connsiteY23" fmla="*/ 5158 h 1512846"/>
                  <a:gd name="connsiteX24" fmla="*/ 257727 w 272317"/>
                  <a:gd name="connsiteY24" fmla="*/ 6539 h 1512846"/>
                  <a:gd name="connsiteX25" fmla="*/ 261502 w 272317"/>
                  <a:gd name="connsiteY25" fmla="*/ 21611 h 1512846"/>
                  <a:gd name="connsiteX26" fmla="*/ 261530 w 272317"/>
                  <a:gd name="connsiteY26" fmla="*/ 200425 h 1512846"/>
                  <a:gd name="connsiteX27" fmla="*/ 262094 w 272317"/>
                  <a:gd name="connsiteY27" fmla="*/ 338979 h 1512846"/>
                  <a:gd name="connsiteX28" fmla="*/ 264883 w 272317"/>
                  <a:gd name="connsiteY28" fmla="*/ 596987 h 1512846"/>
                  <a:gd name="connsiteX29" fmla="*/ 265981 w 272317"/>
                  <a:gd name="connsiteY29" fmla="*/ 855332 h 1512846"/>
                  <a:gd name="connsiteX30" fmla="*/ 268461 w 272317"/>
                  <a:gd name="connsiteY30" fmla="*/ 1112438 h 1512846"/>
                  <a:gd name="connsiteX31" fmla="*/ 269559 w 272317"/>
                  <a:gd name="connsiteY31" fmla="*/ 1369910 h 1512846"/>
                  <a:gd name="connsiteX32" fmla="*/ 272180 w 272317"/>
                  <a:gd name="connsiteY32" fmla="*/ 1478601 h 1512846"/>
                  <a:gd name="connsiteX33" fmla="*/ 267926 w 272317"/>
                  <a:gd name="connsiteY33" fmla="*/ 1492293 h 15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317" h="1512846">
                    <a:moveTo>
                      <a:pt x="267926" y="1492293"/>
                    </a:moveTo>
                    <a:cubicBezTo>
                      <a:pt x="267559" y="1492406"/>
                      <a:pt x="267221" y="1492547"/>
                      <a:pt x="266883" y="1492744"/>
                    </a:cubicBezTo>
                    <a:cubicBezTo>
                      <a:pt x="263953" y="1495477"/>
                      <a:pt x="260488" y="1496857"/>
                      <a:pt x="256544" y="1497506"/>
                    </a:cubicBezTo>
                    <a:cubicBezTo>
                      <a:pt x="234851" y="1501196"/>
                      <a:pt x="213214" y="1505140"/>
                      <a:pt x="191436" y="1508437"/>
                    </a:cubicBezTo>
                    <a:cubicBezTo>
                      <a:pt x="184984" y="1509423"/>
                      <a:pt x="178505" y="1508634"/>
                      <a:pt x="172053" y="1508747"/>
                    </a:cubicBezTo>
                    <a:cubicBezTo>
                      <a:pt x="168531" y="1509197"/>
                      <a:pt x="164841" y="1509113"/>
                      <a:pt x="161516" y="1510240"/>
                    </a:cubicBezTo>
                    <a:cubicBezTo>
                      <a:pt x="139119" y="1517705"/>
                      <a:pt x="118975" y="1507281"/>
                      <a:pt x="98296" y="1502154"/>
                    </a:cubicBezTo>
                    <a:cubicBezTo>
                      <a:pt x="72659" y="1495815"/>
                      <a:pt x="47303" y="1488237"/>
                      <a:pt x="21779" y="1481419"/>
                    </a:cubicBezTo>
                    <a:cubicBezTo>
                      <a:pt x="16933" y="1480123"/>
                      <a:pt x="13468" y="1478348"/>
                      <a:pt x="14172" y="1472601"/>
                    </a:cubicBezTo>
                    <a:cubicBezTo>
                      <a:pt x="8904" y="1465783"/>
                      <a:pt x="11073" y="1458063"/>
                      <a:pt x="11467" y="1450541"/>
                    </a:cubicBezTo>
                    <a:cubicBezTo>
                      <a:pt x="10876" y="1444597"/>
                      <a:pt x="10763" y="1438652"/>
                      <a:pt x="10763" y="1432708"/>
                    </a:cubicBezTo>
                    <a:cubicBezTo>
                      <a:pt x="11214" y="1331736"/>
                      <a:pt x="9580" y="1230736"/>
                      <a:pt x="8369" y="1129793"/>
                    </a:cubicBezTo>
                    <a:cubicBezTo>
                      <a:pt x="7382" y="1047584"/>
                      <a:pt x="9383" y="965347"/>
                      <a:pt x="6847" y="883195"/>
                    </a:cubicBezTo>
                    <a:cubicBezTo>
                      <a:pt x="4875" y="819440"/>
                      <a:pt x="7495" y="755685"/>
                      <a:pt x="5072" y="692014"/>
                    </a:cubicBezTo>
                    <a:cubicBezTo>
                      <a:pt x="2734" y="630653"/>
                      <a:pt x="4143" y="569321"/>
                      <a:pt x="3748" y="507960"/>
                    </a:cubicBezTo>
                    <a:cubicBezTo>
                      <a:pt x="3156" y="413835"/>
                      <a:pt x="2255" y="319709"/>
                      <a:pt x="1213" y="225611"/>
                    </a:cubicBezTo>
                    <a:cubicBezTo>
                      <a:pt x="593" y="168139"/>
                      <a:pt x="1015" y="110666"/>
                      <a:pt x="57" y="53193"/>
                    </a:cubicBezTo>
                    <a:cubicBezTo>
                      <a:pt x="1" y="49024"/>
                      <a:pt x="-168" y="44854"/>
                      <a:pt x="565" y="40713"/>
                    </a:cubicBezTo>
                    <a:cubicBezTo>
                      <a:pt x="-253" y="25415"/>
                      <a:pt x="593" y="24260"/>
                      <a:pt x="15609" y="21499"/>
                    </a:cubicBezTo>
                    <a:cubicBezTo>
                      <a:pt x="40035" y="17019"/>
                      <a:pt x="64686" y="14005"/>
                      <a:pt x="89281" y="10455"/>
                    </a:cubicBezTo>
                    <a:cubicBezTo>
                      <a:pt x="107086" y="7891"/>
                      <a:pt x="124976" y="5187"/>
                      <a:pt x="142669" y="1580"/>
                    </a:cubicBezTo>
                    <a:cubicBezTo>
                      <a:pt x="147064" y="679"/>
                      <a:pt x="151487" y="341"/>
                      <a:pt x="155966" y="341"/>
                    </a:cubicBezTo>
                    <a:cubicBezTo>
                      <a:pt x="172617" y="341"/>
                      <a:pt x="189351" y="-589"/>
                      <a:pt x="205917" y="623"/>
                    </a:cubicBezTo>
                    <a:cubicBezTo>
                      <a:pt x="222116" y="1806"/>
                      <a:pt x="238259" y="3947"/>
                      <a:pt x="254515" y="5158"/>
                    </a:cubicBezTo>
                    <a:cubicBezTo>
                      <a:pt x="255670" y="5440"/>
                      <a:pt x="256741" y="5891"/>
                      <a:pt x="257727" y="6539"/>
                    </a:cubicBezTo>
                    <a:cubicBezTo>
                      <a:pt x="262263" y="10737"/>
                      <a:pt x="261502" y="16315"/>
                      <a:pt x="261502" y="21611"/>
                    </a:cubicBezTo>
                    <a:cubicBezTo>
                      <a:pt x="261587" y="81225"/>
                      <a:pt x="261530" y="140811"/>
                      <a:pt x="261530" y="200425"/>
                    </a:cubicBezTo>
                    <a:cubicBezTo>
                      <a:pt x="261530" y="246628"/>
                      <a:pt x="258938" y="293001"/>
                      <a:pt x="262094" y="338979"/>
                    </a:cubicBezTo>
                    <a:cubicBezTo>
                      <a:pt x="268010" y="425019"/>
                      <a:pt x="263868" y="511003"/>
                      <a:pt x="264883" y="596987"/>
                    </a:cubicBezTo>
                    <a:cubicBezTo>
                      <a:pt x="265897" y="683111"/>
                      <a:pt x="262009" y="769377"/>
                      <a:pt x="265981" y="855332"/>
                    </a:cubicBezTo>
                    <a:cubicBezTo>
                      <a:pt x="269926" y="941119"/>
                      <a:pt x="267418" y="1026764"/>
                      <a:pt x="268461" y="1112438"/>
                    </a:cubicBezTo>
                    <a:cubicBezTo>
                      <a:pt x="269503" y="1198253"/>
                      <a:pt x="266855" y="1284152"/>
                      <a:pt x="269559" y="1369910"/>
                    </a:cubicBezTo>
                    <a:cubicBezTo>
                      <a:pt x="270686" y="1406113"/>
                      <a:pt x="271391" y="1442371"/>
                      <a:pt x="272180" y="1478601"/>
                    </a:cubicBezTo>
                    <a:cubicBezTo>
                      <a:pt x="272292" y="1483475"/>
                      <a:pt x="273250" y="1488941"/>
                      <a:pt x="267926" y="1492293"/>
                    </a:cubicBezTo>
                    <a:close/>
                  </a:path>
                </a:pathLst>
              </a:custGeom>
              <a:solidFill>
                <a:srgbClr val="BFB3B4"/>
              </a:solidFill>
              <a:ln w="2811"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473AE12C-99ED-D508-E4C3-5248E7B7BE48}"/>
                  </a:ext>
                </a:extLst>
              </p:cNvPr>
              <p:cNvSpPr/>
              <p:nvPr/>
            </p:nvSpPr>
            <p:spPr>
              <a:xfrm>
                <a:off x="11023513" y="72828"/>
                <a:ext cx="209105" cy="2359607"/>
              </a:xfrm>
              <a:custGeom>
                <a:avLst/>
                <a:gdLst>
                  <a:gd name="connsiteX0" fmla="*/ 111030 w 111073"/>
                  <a:gd name="connsiteY0" fmla="*/ 1411642 h 1411641"/>
                  <a:gd name="connsiteX1" fmla="*/ 44119 w 111073"/>
                  <a:gd name="connsiteY1" fmla="*/ 1398992 h 1411641"/>
                  <a:gd name="connsiteX2" fmla="*/ 6818 w 111073"/>
                  <a:gd name="connsiteY2" fmla="*/ 1391667 h 1411641"/>
                  <a:gd name="connsiteX3" fmla="*/ 85 w 111073"/>
                  <a:gd name="connsiteY3" fmla="*/ 1383272 h 1411641"/>
                  <a:gd name="connsiteX4" fmla="*/ 0 w 111073"/>
                  <a:gd name="connsiteY4" fmla="*/ 1367269 h 1411641"/>
                  <a:gd name="connsiteX5" fmla="*/ 451 w 111073"/>
                  <a:gd name="connsiteY5" fmla="*/ 1135688 h 1411641"/>
                  <a:gd name="connsiteX6" fmla="*/ 1211 w 111073"/>
                  <a:gd name="connsiteY6" fmla="*/ 722561 h 1411641"/>
                  <a:gd name="connsiteX7" fmla="*/ 2085 w 111073"/>
                  <a:gd name="connsiteY7" fmla="*/ 717208 h 1411641"/>
                  <a:gd name="connsiteX8" fmla="*/ 2085 w 111073"/>
                  <a:gd name="connsiteY8" fmla="*/ 770708 h 1411641"/>
                  <a:gd name="connsiteX9" fmla="*/ 3465 w 111073"/>
                  <a:gd name="connsiteY9" fmla="*/ 770708 h 1411641"/>
                  <a:gd name="connsiteX10" fmla="*/ 3465 w 111073"/>
                  <a:gd name="connsiteY10" fmla="*/ 652128 h 1411641"/>
                  <a:gd name="connsiteX11" fmla="*/ 4029 w 111073"/>
                  <a:gd name="connsiteY11" fmla="*/ 13674 h 1411641"/>
                  <a:gd name="connsiteX12" fmla="*/ 13974 w 111073"/>
                  <a:gd name="connsiteY12" fmla="*/ 3757 h 1411641"/>
                  <a:gd name="connsiteX13" fmla="*/ 99704 w 111073"/>
                  <a:gd name="connsiteY13" fmla="*/ 292 h 1411641"/>
                  <a:gd name="connsiteX14" fmla="*/ 100465 w 111073"/>
                  <a:gd name="connsiteY14" fmla="*/ 10913 h 1411641"/>
                  <a:gd name="connsiteX15" fmla="*/ 101197 w 111073"/>
                  <a:gd name="connsiteY15" fmla="*/ 165582 h 1411641"/>
                  <a:gd name="connsiteX16" fmla="*/ 102916 w 111073"/>
                  <a:gd name="connsiteY16" fmla="*/ 365807 h 1411641"/>
                  <a:gd name="connsiteX17" fmla="*/ 104719 w 111073"/>
                  <a:gd name="connsiteY17" fmla="*/ 623251 h 1411641"/>
                  <a:gd name="connsiteX18" fmla="*/ 106522 w 111073"/>
                  <a:gd name="connsiteY18" fmla="*/ 819898 h 1411641"/>
                  <a:gd name="connsiteX19" fmla="*/ 108353 w 111073"/>
                  <a:gd name="connsiteY19" fmla="*/ 1067510 h 1411641"/>
                  <a:gd name="connsiteX20" fmla="*/ 110156 w 111073"/>
                  <a:gd name="connsiteY20" fmla="*/ 1264157 h 1411641"/>
                  <a:gd name="connsiteX21" fmla="*/ 111030 w 111073"/>
                  <a:gd name="connsiteY21" fmla="*/ 1411642 h 1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073" h="1411641">
                    <a:moveTo>
                      <a:pt x="111030" y="1411642"/>
                    </a:moveTo>
                    <a:cubicBezTo>
                      <a:pt x="88716" y="1407472"/>
                      <a:pt x="66319" y="1403641"/>
                      <a:pt x="44119" y="1398992"/>
                    </a:cubicBezTo>
                    <a:cubicBezTo>
                      <a:pt x="31695" y="1396400"/>
                      <a:pt x="19355" y="1393498"/>
                      <a:pt x="6818" y="1391667"/>
                    </a:cubicBezTo>
                    <a:cubicBezTo>
                      <a:pt x="1916" y="1390963"/>
                      <a:pt x="-282" y="1388484"/>
                      <a:pt x="85" y="1383272"/>
                    </a:cubicBezTo>
                    <a:cubicBezTo>
                      <a:pt x="451" y="1377975"/>
                      <a:pt x="56" y="1372622"/>
                      <a:pt x="0" y="1367269"/>
                    </a:cubicBezTo>
                    <a:cubicBezTo>
                      <a:pt x="141" y="1290076"/>
                      <a:pt x="310" y="1212882"/>
                      <a:pt x="451" y="1135688"/>
                    </a:cubicBezTo>
                    <a:cubicBezTo>
                      <a:pt x="704" y="997979"/>
                      <a:pt x="958" y="860270"/>
                      <a:pt x="1211" y="722561"/>
                    </a:cubicBezTo>
                    <a:cubicBezTo>
                      <a:pt x="1211" y="720786"/>
                      <a:pt x="1211" y="719011"/>
                      <a:pt x="2085" y="717208"/>
                    </a:cubicBezTo>
                    <a:cubicBezTo>
                      <a:pt x="2085" y="735041"/>
                      <a:pt x="2085" y="752875"/>
                      <a:pt x="2085" y="770708"/>
                    </a:cubicBezTo>
                    <a:cubicBezTo>
                      <a:pt x="2536" y="770708"/>
                      <a:pt x="3015" y="770708"/>
                      <a:pt x="3465" y="770708"/>
                    </a:cubicBezTo>
                    <a:cubicBezTo>
                      <a:pt x="3465" y="731181"/>
                      <a:pt x="3437" y="691655"/>
                      <a:pt x="3465" y="652128"/>
                    </a:cubicBezTo>
                    <a:cubicBezTo>
                      <a:pt x="3719" y="439310"/>
                      <a:pt x="4029" y="226492"/>
                      <a:pt x="4029" y="13674"/>
                    </a:cubicBezTo>
                    <a:cubicBezTo>
                      <a:pt x="4029" y="5532"/>
                      <a:pt x="6452" y="3870"/>
                      <a:pt x="13974" y="3757"/>
                    </a:cubicBezTo>
                    <a:cubicBezTo>
                      <a:pt x="42569" y="3334"/>
                      <a:pt x="71024" y="-1173"/>
                      <a:pt x="99704" y="292"/>
                    </a:cubicBezTo>
                    <a:cubicBezTo>
                      <a:pt x="99957" y="3842"/>
                      <a:pt x="100465" y="7363"/>
                      <a:pt x="100465" y="10913"/>
                    </a:cubicBezTo>
                    <a:cubicBezTo>
                      <a:pt x="100662" y="62469"/>
                      <a:pt x="99986" y="114054"/>
                      <a:pt x="101197" y="165582"/>
                    </a:cubicBezTo>
                    <a:cubicBezTo>
                      <a:pt x="102747" y="232324"/>
                      <a:pt x="101310" y="299094"/>
                      <a:pt x="102916" y="365807"/>
                    </a:cubicBezTo>
                    <a:cubicBezTo>
                      <a:pt x="105000" y="451622"/>
                      <a:pt x="103000" y="537465"/>
                      <a:pt x="104719" y="623251"/>
                    </a:cubicBezTo>
                    <a:cubicBezTo>
                      <a:pt x="106015" y="688809"/>
                      <a:pt x="104972" y="754368"/>
                      <a:pt x="106522" y="819898"/>
                    </a:cubicBezTo>
                    <a:cubicBezTo>
                      <a:pt x="108494" y="902445"/>
                      <a:pt x="106465" y="984991"/>
                      <a:pt x="108353" y="1067510"/>
                    </a:cubicBezTo>
                    <a:cubicBezTo>
                      <a:pt x="109846" y="1133068"/>
                      <a:pt x="108607" y="1198626"/>
                      <a:pt x="110156" y="1264157"/>
                    </a:cubicBezTo>
                    <a:cubicBezTo>
                      <a:pt x="111255" y="1313318"/>
                      <a:pt x="111086" y="1362480"/>
                      <a:pt x="111030" y="1411642"/>
                    </a:cubicBezTo>
                    <a:close/>
                  </a:path>
                </a:pathLst>
              </a:custGeom>
              <a:solidFill>
                <a:srgbClr val="589C43"/>
              </a:solidFill>
              <a:ln w="2811" cap="flat">
                <a:noFill/>
                <a:prstDash val="solid"/>
                <a:miter/>
              </a:ln>
            </p:spPr>
            <p:txBody>
              <a:bodyPr rtlCol="0" anchor="ctr"/>
              <a:lstStyle/>
              <a:p>
                <a:endParaRPr lang="en-US" sz="2400" dirty="0"/>
              </a:p>
            </p:txBody>
          </p:sp>
          <p:sp>
            <p:nvSpPr>
              <p:cNvPr id="51" name="Freeform: Shape 50">
                <a:extLst>
                  <a:ext uri="{FF2B5EF4-FFF2-40B4-BE49-F238E27FC236}">
                    <a16:creationId xmlns:a16="http://schemas.microsoft.com/office/drawing/2014/main" id="{B15AE21F-AED2-81B8-8D76-71A187BAB414}"/>
                  </a:ext>
                </a:extLst>
              </p:cNvPr>
              <p:cNvSpPr/>
              <p:nvPr/>
            </p:nvSpPr>
            <p:spPr>
              <a:xfrm>
                <a:off x="10826889" y="169933"/>
                <a:ext cx="262834" cy="2263743"/>
              </a:xfrm>
              <a:custGeom>
                <a:avLst/>
                <a:gdLst>
                  <a:gd name="connsiteX0" fmla="*/ 114744 w 139613"/>
                  <a:gd name="connsiteY0" fmla="*/ 5503 h 1336876"/>
                  <a:gd name="connsiteX1" fmla="*/ 115336 w 139613"/>
                  <a:gd name="connsiteY1" fmla="*/ 33197 h 1336876"/>
                  <a:gd name="connsiteX2" fmla="*/ 119393 w 139613"/>
                  <a:gd name="connsiteY2" fmla="*/ 226773 h 1336876"/>
                  <a:gd name="connsiteX3" fmla="*/ 123112 w 139613"/>
                  <a:gd name="connsiteY3" fmla="*/ 455988 h 1336876"/>
                  <a:gd name="connsiteX4" fmla="*/ 126464 w 139613"/>
                  <a:gd name="connsiteY4" fmla="*/ 656664 h 1336876"/>
                  <a:gd name="connsiteX5" fmla="*/ 130324 w 139613"/>
                  <a:gd name="connsiteY5" fmla="*/ 884977 h 1336876"/>
                  <a:gd name="connsiteX6" fmla="*/ 133733 w 139613"/>
                  <a:gd name="connsiteY6" fmla="*/ 1085709 h 1336876"/>
                  <a:gd name="connsiteX7" fmla="*/ 136832 w 139613"/>
                  <a:gd name="connsiteY7" fmla="*/ 1312388 h 1336876"/>
                  <a:gd name="connsiteX8" fmla="*/ 137311 w 139613"/>
                  <a:gd name="connsiteY8" fmla="*/ 1329151 h 1336876"/>
                  <a:gd name="connsiteX9" fmla="*/ 119646 w 139613"/>
                  <a:gd name="connsiteY9" fmla="*/ 1333856 h 1336876"/>
                  <a:gd name="connsiteX10" fmla="*/ 76429 w 139613"/>
                  <a:gd name="connsiteY10" fmla="*/ 1331574 h 1336876"/>
                  <a:gd name="connsiteX11" fmla="*/ 40988 w 139613"/>
                  <a:gd name="connsiteY11" fmla="*/ 1322418 h 1336876"/>
                  <a:gd name="connsiteX12" fmla="*/ 21408 w 139613"/>
                  <a:gd name="connsiteY12" fmla="*/ 1317910 h 1336876"/>
                  <a:gd name="connsiteX13" fmla="*/ 14364 w 139613"/>
                  <a:gd name="connsiteY13" fmla="*/ 1309261 h 1336876"/>
                  <a:gd name="connsiteX14" fmla="*/ 14477 w 139613"/>
                  <a:gd name="connsiteY14" fmla="*/ 1295879 h 1336876"/>
                  <a:gd name="connsiteX15" fmla="*/ 12618 w 139613"/>
                  <a:gd name="connsiteY15" fmla="*/ 1134307 h 1336876"/>
                  <a:gd name="connsiteX16" fmla="*/ 11406 w 139613"/>
                  <a:gd name="connsiteY16" fmla="*/ 1125630 h 1336876"/>
                  <a:gd name="connsiteX17" fmla="*/ 10786 w 139613"/>
                  <a:gd name="connsiteY17" fmla="*/ 1075369 h 1336876"/>
                  <a:gd name="connsiteX18" fmla="*/ 7490 w 139613"/>
                  <a:gd name="connsiteY18" fmla="*/ 1066438 h 1336876"/>
                  <a:gd name="connsiteX19" fmla="*/ 8025 w 139613"/>
                  <a:gd name="connsiteY19" fmla="*/ 1009614 h 1336876"/>
                  <a:gd name="connsiteX20" fmla="*/ 8392 w 139613"/>
                  <a:gd name="connsiteY20" fmla="*/ 925743 h 1336876"/>
                  <a:gd name="connsiteX21" fmla="*/ 7490 w 139613"/>
                  <a:gd name="connsiteY21" fmla="*/ 904360 h 1336876"/>
                  <a:gd name="connsiteX22" fmla="*/ 6504 w 139613"/>
                  <a:gd name="connsiteY22" fmla="*/ 901176 h 1336876"/>
                  <a:gd name="connsiteX23" fmla="*/ 6307 w 139613"/>
                  <a:gd name="connsiteY23" fmla="*/ 878215 h 1336876"/>
                  <a:gd name="connsiteX24" fmla="*/ 6307 w 139613"/>
                  <a:gd name="connsiteY24" fmla="*/ 850070 h 1336876"/>
                  <a:gd name="connsiteX25" fmla="*/ 6307 w 139613"/>
                  <a:gd name="connsiteY25" fmla="*/ 824969 h 1336876"/>
                  <a:gd name="connsiteX26" fmla="*/ 6251 w 139613"/>
                  <a:gd name="connsiteY26" fmla="*/ 796288 h 1336876"/>
                  <a:gd name="connsiteX27" fmla="*/ 6589 w 139613"/>
                  <a:gd name="connsiteY27" fmla="*/ 768792 h 1336876"/>
                  <a:gd name="connsiteX28" fmla="*/ 4757 w 139613"/>
                  <a:gd name="connsiteY28" fmla="*/ 719940 h 1336876"/>
                  <a:gd name="connsiteX29" fmla="*/ 4391 w 139613"/>
                  <a:gd name="connsiteY29" fmla="*/ 691232 h 1336876"/>
                  <a:gd name="connsiteX30" fmla="*/ 4110 w 139613"/>
                  <a:gd name="connsiteY30" fmla="*/ 679286 h 1336876"/>
                  <a:gd name="connsiteX31" fmla="*/ 3828 w 139613"/>
                  <a:gd name="connsiteY31" fmla="*/ 630406 h 1336876"/>
                  <a:gd name="connsiteX32" fmla="*/ 3912 w 139613"/>
                  <a:gd name="connsiteY32" fmla="*/ 607248 h 1336876"/>
                  <a:gd name="connsiteX33" fmla="*/ 7293 w 139613"/>
                  <a:gd name="connsiteY33" fmla="*/ 596599 h 1336876"/>
                  <a:gd name="connsiteX34" fmla="*/ 6983 w 139613"/>
                  <a:gd name="connsiteY34" fmla="*/ 450663 h 1336876"/>
                  <a:gd name="connsiteX35" fmla="*/ 6645 w 139613"/>
                  <a:gd name="connsiteY35" fmla="*/ 441761 h 1336876"/>
                  <a:gd name="connsiteX36" fmla="*/ 3095 w 139613"/>
                  <a:gd name="connsiteY36" fmla="*/ 335690 h 1336876"/>
                  <a:gd name="connsiteX37" fmla="*/ 475 w 139613"/>
                  <a:gd name="connsiteY37" fmla="*/ 204657 h 1336876"/>
                  <a:gd name="connsiteX38" fmla="*/ 278 w 139613"/>
                  <a:gd name="connsiteY38" fmla="*/ 38409 h 1336876"/>
                  <a:gd name="connsiteX39" fmla="*/ 14336 w 139613"/>
                  <a:gd name="connsiteY39" fmla="*/ 19054 h 1336876"/>
                  <a:gd name="connsiteX40" fmla="*/ 71386 w 139613"/>
                  <a:gd name="connsiteY40" fmla="*/ 1390 h 1336876"/>
                  <a:gd name="connsiteX41" fmla="*/ 85360 w 139613"/>
                  <a:gd name="connsiteY41" fmla="*/ 855 h 1336876"/>
                  <a:gd name="connsiteX42" fmla="*/ 103109 w 139613"/>
                  <a:gd name="connsiteY42" fmla="*/ 2010 h 1336876"/>
                  <a:gd name="connsiteX43" fmla="*/ 114744 w 139613"/>
                  <a:gd name="connsiteY43" fmla="*/ 5503 h 13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613" h="1336876">
                    <a:moveTo>
                      <a:pt x="114744" y="5503"/>
                    </a:moveTo>
                    <a:cubicBezTo>
                      <a:pt x="114913" y="14744"/>
                      <a:pt x="114688" y="23985"/>
                      <a:pt x="115336" y="33197"/>
                    </a:cubicBezTo>
                    <a:cubicBezTo>
                      <a:pt x="119816" y="97685"/>
                      <a:pt x="115956" y="162370"/>
                      <a:pt x="119393" y="226773"/>
                    </a:cubicBezTo>
                    <a:cubicBezTo>
                      <a:pt x="123450" y="303206"/>
                      <a:pt x="119055" y="379696"/>
                      <a:pt x="123112" y="455988"/>
                    </a:cubicBezTo>
                    <a:cubicBezTo>
                      <a:pt x="126690" y="522899"/>
                      <a:pt x="122830" y="589894"/>
                      <a:pt x="126464" y="656664"/>
                    </a:cubicBezTo>
                    <a:cubicBezTo>
                      <a:pt x="130634" y="732787"/>
                      <a:pt x="126352" y="808966"/>
                      <a:pt x="130324" y="884977"/>
                    </a:cubicBezTo>
                    <a:cubicBezTo>
                      <a:pt x="133818" y="951916"/>
                      <a:pt x="130042" y="1018911"/>
                      <a:pt x="133733" y="1085709"/>
                    </a:cubicBezTo>
                    <a:cubicBezTo>
                      <a:pt x="137903" y="1161269"/>
                      <a:pt x="135057" y="1236856"/>
                      <a:pt x="136832" y="1312388"/>
                    </a:cubicBezTo>
                    <a:cubicBezTo>
                      <a:pt x="136973" y="1317938"/>
                      <a:pt x="142692" y="1323488"/>
                      <a:pt x="137311" y="1329151"/>
                    </a:cubicBezTo>
                    <a:cubicBezTo>
                      <a:pt x="130859" y="1328559"/>
                      <a:pt x="124802" y="1331574"/>
                      <a:pt x="119646" y="1333856"/>
                    </a:cubicBezTo>
                    <a:cubicBezTo>
                      <a:pt x="104405" y="1340561"/>
                      <a:pt x="90572" y="1334419"/>
                      <a:pt x="76429" y="1331574"/>
                    </a:cubicBezTo>
                    <a:cubicBezTo>
                      <a:pt x="64484" y="1329151"/>
                      <a:pt x="52933" y="1324897"/>
                      <a:pt x="40988" y="1322418"/>
                    </a:cubicBezTo>
                    <a:cubicBezTo>
                      <a:pt x="34452" y="1321065"/>
                      <a:pt x="28535" y="1317713"/>
                      <a:pt x="21408" y="1317910"/>
                    </a:cubicBezTo>
                    <a:cubicBezTo>
                      <a:pt x="17435" y="1318023"/>
                      <a:pt x="14083" y="1314445"/>
                      <a:pt x="14364" y="1309261"/>
                    </a:cubicBezTo>
                    <a:cubicBezTo>
                      <a:pt x="14590" y="1304809"/>
                      <a:pt x="14533" y="1300330"/>
                      <a:pt x="14477" y="1295879"/>
                    </a:cubicBezTo>
                    <a:cubicBezTo>
                      <a:pt x="13885" y="1242012"/>
                      <a:pt x="13266" y="1188174"/>
                      <a:pt x="12618" y="1134307"/>
                    </a:cubicBezTo>
                    <a:cubicBezTo>
                      <a:pt x="12589" y="1131377"/>
                      <a:pt x="13209" y="1128306"/>
                      <a:pt x="11406" y="1125630"/>
                    </a:cubicBezTo>
                    <a:cubicBezTo>
                      <a:pt x="11209" y="1108867"/>
                      <a:pt x="10984" y="1092104"/>
                      <a:pt x="10786" y="1075369"/>
                    </a:cubicBezTo>
                    <a:cubicBezTo>
                      <a:pt x="8448" y="1072862"/>
                      <a:pt x="7462" y="1069819"/>
                      <a:pt x="7490" y="1066438"/>
                    </a:cubicBezTo>
                    <a:cubicBezTo>
                      <a:pt x="7659" y="1047506"/>
                      <a:pt x="6730" y="1028546"/>
                      <a:pt x="8025" y="1009614"/>
                    </a:cubicBezTo>
                    <a:cubicBezTo>
                      <a:pt x="8025" y="981666"/>
                      <a:pt x="8702" y="953690"/>
                      <a:pt x="8392" y="925743"/>
                    </a:cubicBezTo>
                    <a:cubicBezTo>
                      <a:pt x="8307" y="918615"/>
                      <a:pt x="8871" y="911431"/>
                      <a:pt x="7490" y="904360"/>
                    </a:cubicBezTo>
                    <a:cubicBezTo>
                      <a:pt x="7124" y="903317"/>
                      <a:pt x="6814" y="902247"/>
                      <a:pt x="6504" y="901176"/>
                    </a:cubicBezTo>
                    <a:cubicBezTo>
                      <a:pt x="5152" y="893541"/>
                      <a:pt x="5687" y="885878"/>
                      <a:pt x="6307" y="878215"/>
                    </a:cubicBezTo>
                    <a:cubicBezTo>
                      <a:pt x="5236" y="868834"/>
                      <a:pt x="5434" y="859452"/>
                      <a:pt x="6307" y="850070"/>
                    </a:cubicBezTo>
                    <a:cubicBezTo>
                      <a:pt x="5293" y="841703"/>
                      <a:pt x="5462" y="833336"/>
                      <a:pt x="6307" y="824969"/>
                    </a:cubicBezTo>
                    <a:cubicBezTo>
                      <a:pt x="5124" y="815418"/>
                      <a:pt x="5715" y="805839"/>
                      <a:pt x="6251" y="796288"/>
                    </a:cubicBezTo>
                    <a:cubicBezTo>
                      <a:pt x="4870" y="787104"/>
                      <a:pt x="6222" y="777976"/>
                      <a:pt x="6589" y="768792"/>
                    </a:cubicBezTo>
                    <a:cubicBezTo>
                      <a:pt x="7237" y="752480"/>
                      <a:pt x="5969" y="736196"/>
                      <a:pt x="4757" y="719940"/>
                    </a:cubicBezTo>
                    <a:cubicBezTo>
                      <a:pt x="3123" y="710389"/>
                      <a:pt x="3997" y="700810"/>
                      <a:pt x="4391" y="691232"/>
                    </a:cubicBezTo>
                    <a:cubicBezTo>
                      <a:pt x="3659" y="687259"/>
                      <a:pt x="3828" y="683287"/>
                      <a:pt x="4110" y="679286"/>
                    </a:cubicBezTo>
                    <a:cubicBezTo>
                      <a:pt x="4391" y="662974"/>
                      <a:pt x="3546" y="646690"/>
                      <a:pt x="3828" y="630406"/>
                    </a:cubicBezTo>
                    <a:cubicBezTo>
                      <a:pt x="3969" y="622687"/>
                      <a:pt x="3799" y="614968"/>
                      <a:pt x="3912" y="607248"/>
                    </a:cubicBezTo>
                    <a:cubicBezTo>
                      <a:pt x="3969" y="603360"/>
                      <a:pt x="3969" y="599444"/>
                      <a:pt x="7293" y="596599"/>
                    </a:cubicBezTo>
                    <a:cubicBezTo>
                      <a:pt x="7180" y="547944"/>
                      <a:pt x="7096" y="499290"/>
                      <a:pt x="6983" y="450663"/>
                    </a:cubicBezTo>
                    <a:cubicBezTo>
                      <a:pt x="6335" y="447705"/>
                      <a:pt x="6532" y="444719"/>
                      <a:pt x="6645" y="441761"/>
                    </a:cubicBezTo>
                    <a:cubicBezTo>
                      <a:pt x="8307" y="406319"/>
                      <a:pt x="6786" y="370737"/>
                      <a:pt x="3095" y="335690"/>
                    </a:cubicBezTo>
                    <a:cubicBezTo>
                      <a:pt x="-1497" y="291909"/>
                      <a:pt x="1179" y="248325"/>
                      <a:pt x="475" y="204657"/>
                    </a:cubicBezTo>
                    <a:cubicBezTo>
                      <a:pt x="-426" y="149269"/>
                      <a:pt x="222" y="93825"/>
                      <a:pt x="278" y="38409"/>
                    </a:cubicBezTo>
                    <a:cubicBezTo>
                      <a:pt x="278" y="23844"/>
                      <a:pt x="757" y="23646"/>
                      <a:pt x="14336" y="19054"/>
                    </a:cubicBezTo>
                    <a:cubicBezTo>
                      <a:pt x="33212" y="12687"/>
                      <a:pt x="52173" y="6658"/>
                      <a:pt x="71386" y="1390"/>
                    </a:cubicBezTo>
                    <a:cubicBezTo>
                      <a:pt x="76148" y="94"/>
                      <a:pt x="80599" y="-695"/>
                      <a:pt x="85360" y="855"/>
                    </a:cubicBezTo>
                    <a:cubicBezTo>
                      <a:pt x="91164" y="2770"/>
                      <a:pt x="97193" y="1784"/>
                      <a:pt x="103109" y="2010"/>
                    </a:cubicBezTo>
                    <a:cubicBezTo>
                      <a:pt x="107391" y="2094"/>
                      <a:pt x="111561" y="2094"/>
                      <a:pt x="114744" y="550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ectangle 51">
                <a:extLst>
                  <a:ext uri="{FF2B5EF4-FFF2-40B4-BE49-F238E27FC236}">
                    <a16:creationId xmlns:a16="http://schemas.microsoft.com/office/drawing/2014/main" id="{D2F1C23D-4B57-E7A2-FEEF-7D258D4D3B62}"/>
                  </a:ext>
                </a:extLst>
              </p:cNvPr>
              <p:cNvSpPr/>
              <p:nvPr/>
            </p:nvSpPr>
            <p:spPr>
              <a:xfrm>
                <a:off x="10498641" y="255332"/>
                <a:ext cx="363177" cy="2141674"/>
              </a:xfrm>
              <a:prstGeom prst="rect">
                <a:avLst/>
              </a:prstGeom>
              <a:solidFill>
                <a:srgbClr val="5A4958"/>
              </a:solidFill>
              <a:ln w="2811" cap="flat">
                <a:noFill/>
                <a:prstDash val="solid"/>
                <a:miter/>
              </a:ln>
            </p:spPr>
            <p:txBody>
              <a:bodyPr rtlCol="0" anchor="ctr"/>
              <a:lstStyle/>
              <a:p>
                <a:endParaRPr lang="en-US" sz="2400"/>
              </a:p>
            </p:txBody>
          </p:sp>
        </p:grpSp>
        <p:grpSp>
          <p:nvGrpSpPr>
            <p:cNvPr id="10" name="Group 9">
              <a:extLst>
                <a:ext uri="{FF2B5EF4-FFF2-40B4-BE49-F238E27FC236}">
                  <a16:creationId xmlns:a16="http://schemas.microsoft.com/office/drawing/2014/main" id="{262998AC-B4D8-F76A-7762-365BE6B05E85}"/>
                </a:ext>
              </a:extLst>
            </p:cNvPr>
            <p:cNvGrpSpPr/>
            <p:nvPr/>
          </p:nvGrpSpPr>
          <p:grpSpPr>
            <a:xfrm>
              <a:off x="9083213" y="3377138"/>
              <a:ext cx="1514606" cy="2377731"/>
              <a:chOff x="9083213" y="3377138"/>
              <a:chExt cx="1514606" cy="2377731"/>
            </a:xfrm>
          </p:grpSpPr>
          <p:sp>
            <p:nvSpPr>
              <p:cNvPr id="19" name="Freeform: Shape 18">
                <a:extLst>
                  <a:ext uri="{FF2B5EF4-FFF2-40B4-BE49-F238E27FC236}">
                    <a16:creationId xmlns:a16="http://schemas.microsoft.com/office/drawing/2014/main" id="{3FB9D6D2-D27D-EEB0-CDB6-BA0D8757FDFF}"/>
                  </a:ext>
                </a:extLst>
              </p:cNvPr>
              <p:cNvSpPr/>
              <p:nvPr/>
            </p:nvSpPr>
            <p:spPr>
              <a:xfrm>
                <a:off x="9083213" y="3377138"/>
                <a:ext cx="1514606" cy="2377731"/>
              </a:xfrm>
              <a:custGeom>
                <a:avLst/>
                <a:gdLst>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06348 w 804534"/>
                  <a:gd name="connsiteY17" fmla="*/ 174830 h 1263012"/>
                  <a:gd name="connsiteX18" fmla="*/ 214180 w 804534"/>
                  <a:gd name="connsiteY18" fmla="*/ 170886 h 1263012"/>
                  <a:gd name="connsiteX19" fmla="*/ 254552 w 804534"/>
                  <a:gd name="connsiteY19" fmla="*/ 156433 h 1263012"/>
                  <a:gd name="connsiteX20" fmla="*/ 303432 w 804534"/>
                  <a:gd name="connsiteY20" fmla="*/ 139868 h 1263012"/>
                  <a:gd name="connsiteX21" fmla="*/ 520786 w 804534"/>
                  <a:gd name="connsiteY21" fmla="*/ 63688 h 1263012"/>
                  <a:gd name="connsiteX22" fmla="*/ 557326 w 804534"/>
                  <a:gd name="connsiteY22" fmla="*/ 50954 h 1263012"/>
                  <a:gd name="connsiteX23" fmla="*/ 676948 w 804534"/>
                  <a:gd name="connsiteY23" fmla="*/ 8610 h 1263012"/>
                  <a:gd name="connsiteX24" fmla="*/ 695430 w 804534"/>
                  <a:gd name="connsiteY24" fmla="*/ 1933 h 1263012"/>
                  <a:gd name="connsiteX25" fmla="*/ 713629 w 804534"/>
                  <a:gd name="connsiteY25" fmla="*/ 10498 h 1263012"/>
                  <a:gd name="connsiteX26" fmla="*/ 745183 w 804534"/>
                  <a:gd name="connsiteY26" fmla="*/ 99806 h 1263012"/>
                  <a:gd name="connsiteX27" fmla="*/ 789443 w 804534"/>
                  <a:gd name="connsiteY27" fmla="*/ 225372 h 1263012"/>
                  <a:gd name="connsiteX28" fmla="*/ 798176 w 804534"/>
                  <a:gd name="connsiteY28" fmla="*/ 273238 h 1263012"/>
                  <a:gd name="connsiteX29" fmla="*/ 800148 w 804534"/>
                  <a:gd name="connsiteY29" fmla="*/ 323921 h 1263012"/>
                  <a:gd name="connsiteX30" fmla="*/ 800543 w 804534"/>
                  <a:gd name="connsiteY30" fmla="*/ 458954 h 1263012"/>
                  <a:gd name="connsiteX31" fmla="*/ 799416 w 804534"/>
                  <a:gd name="connsiteY31" fmla="*/ 464138 h 1263012"/>
                  <a:gd name="connsiteX32" fmla="*/ 792682 w 804534"/>
                  <a:gd name="connsiteY32" fmla="*/ 464588 h 1263012"/>
                  <a:gd name="connsiteX33" fmla="*/ 788203 w 804534"/>
                  <a:gd name="connsiteY33" fmla="*/ 454897 h 1263012"/>
                  <a:gd name="connsiteX34" fmla="*/ 675906 w 804534"/>
                  <a:gd name="connsiteY34" fmla="*/ 155053 h 1263012"/>
                  <a:gd name="connsiteX35" fmla="*/ 659199 w 804534"/>
                  <a:gd name="connsiteY35" fmla="*/ 147390 h 1263012"/>
                  <a:gd name="connsiteX36" fmla="*/ 148058 w 804534"/>
                  <a:gd name="connsiteY36" fmla="*/ 338712 h 1263012"/>
                  <a:gd name="connsiteX37" fmla="*/ 125379 w 804534"/>
                  <a:gd name="connsiteY37" fmla="*/ 347023 h 1263012"/>
                  <a:gd name="connsiteX38" fmla="*/ 118674 w 804534"/>
                  <a:gd name="connsiteY38" fmla="*/ 361335 h 1263012"/>
                  <a:gd name="connsiteX39" fmla="*/ 156848 w 804534"/>
                  <a:gd name="connsiteY39" fmla="*/ 463574 h 1263012"/>
                  <a:gd name="connsiteX40" fmla="*/ 284866 w 804534"/>
                  <a:gd name="connsiteY40" fmla="*/ 805312 h 1263012"/>
                  <a:gd name="connsiteX41" fmla="*/ 388345 w 804534"/>
                  <a:gd name="connsiteY41" fmla="*/ 1081716 h 1263012"/>
                  <a:gd name="connsiteX42" fmla="*/ 406206 w 804534"/>
                  <a:gd name="connsiteY42" fmla="*/ 1089886 h 1263012"/>
                  <a:gd name="connsiteX43" fmla="*/ 669257 w 804534"/>
                  <a:gd name="connsiteY43" fmla="*/ 991225 h 1263012"/>
                  <a:gd name="connsiteX44" fmla="*/ 788344 w 804534"/>
                  <a:gd name="connsiteY44" fmla="*/ 946937 h 1263012"/>
                  <a:gd name="connsiteX45" fmla="*/ 802796 w 804534"/>
                  <a:gd name="connsiteY45" fmla="*/ 947867 h 1263012"/>
                  <a:gd name="connsiteX46" fmla="*/ 803839 w 804534"/>
                  <a:gd name="connsiteY46" fmla="*/ 990971 h 1263012"/>
                  <a:gd name="connsiteX47" fmla="*/ 801022 w 804534"/>
                  <a:gd name="connsiteY47" fmla="*/ 996296 h 1263012"/>
                  <a:gd name="connsiteX48" fmla="*/ 801529 w 804534"/>
                  <a:gd name="connsiteY48" fmla="*/ 1099493 h 1263012"/>
                  <a:gd name="connsiteX49" fmla="*/ 800655 w 804534"/>
                  <a:gd name="connsiteY49" fmla="*/ 1108987 h 1263012"/>
                  <a:gd name="connsiteX50" fmla="*/ 792344 w 804534"/>
                  <a:gd name="connsiteY50" fmla="*/ 1115326 h 1263012"/>
                  <a:gd name="connsiteX51" fmla="*/ 684386 w 804534"/>
                  <a:gd name="connsiteY51" fmla="*/ 1153501 h 1263012"/>
                  <a:gd name="connsiteX52" fmla="*/ 666834 w 804534"/>
                  <a:gd name="connsiteY52" fmla="*/ 1156628 h 1263012"/>
                  <a:gd name="connsiteX53" fmla="*/ 601952 w 804534"/>
                  <a:gd name="connsiteY53" fmla="*/ 1178912 h 1263012"/>
                  <a:gd name="connsiteX54" fmla="*/ 469962 w 804534"/>
                  <a:gd name="connsiteY54" fmla="*/ 1225370 h 1263012"/>
                  <a:gd name="connsiteX55" fmla="*/ 466046 w 804534"/>
                  <a:gd name="connsiteY55" fmla="*/ 1227455 h 1263012"/>
                  <a:gd name="connsiteX56" fmla="*/ 375273 w 804534"/>
                  <a:gd name="connsiteY56" fmla="*/ 1259064 h 1263012"/>
                  <a:gd name="connsiteX57" fmla="*/ 352960 w 804534"/>
                  <a:gd name="connsiteY57" fmla="*/ 1248725 h 1263012"/>
                  <a:gd name="connsiteX58" fmla="*/ 331886 w 804534"/>
                  <a:gd name="connsiteY58"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06348 w 804534"/>
                  <a:gd name="connsiteY17" fmla="*/ 174830 h 1263012"/>
                  <a:gd name="connsiteX18" fmla="*/ 254552 w 804534"/>
                  <a:gd name="connsiteY18" fmla="*/ 156433 h 1263012"/>
                  <a:gd name="connsiteX19" fmla="*/ 303432 w 804534"/>
                  <a:gd name="connsiteY19" fmla="*/ 139868 h 1263012"/>
                  <a:gd name="connsiteX20" fmla="*/ 520786 w 804534"/>
                  <a:gd name="connsiteY20" fmla="*/ 63688 h 1263012"/>
                  <a:gd name="connsiteX21" fmla="*/ 557326 w 804534"/>
                  <a:gd name="connsiteY21" fmla="*/ 50954 h 1263012"/>
                  <a:gd name="connsiteX22" fmla="*/ 676948 w 804534"/>
                  <a:gd name="connsiteY22" fmla="*/ 8610 h 1263012"/>
                  <a:gd name="connsiteX23" fmla="*/ 695430 w 804534"/>
                  <a:gd name="connsiteY23" fmla="*/ 1933 h 1263012"/>
                  <a:gd name="connsiteX24" fmla="*/ 713629 w 804534"/>
                  <a:gd name="connsiteY24" fmla="*/ 10498 h 1263012"/>
                  <a:gd name="connsiteX25" fmla="*/ 745183 w 804534"/>
                  <a:gd name="connsiteY25" fmla="*/ 99806 h 1263012"/>
                  <a:gd name="connsiteX26" fmla="*/ 789443 w 804534"/>
                  <a:gd name="connsiteY26" fmla="*/ 225372 h 1263012"/>
                  <a:gd name="connsiteX27" fmla="*/ 798176 w 804534"/>
                  <a:gd name="connsiteY27" fmla="*/ 273238 h 1263012"/>
                  <a:gd name="connsiteX28" fmla="*/ 800148 w 804534"/>
                  <a:gd name="connsiteY28" fmla="*/ 323921 h 1263012"/>
                  <a:gd name="connsiteX29" fmla="*/ 800543 w 804534"/>
                  <a:gd name="connsiteY29" fmla="*/ 458954 h 1263012"/>
                  <a:gd name="connsiteX30" fmla="*/ 799416 w 804534"/>
                  <a:gd name="connsiteY30" fmla="*/ 464138 h 1263012"/>
                  <a:gd name="connsiteX31" fmla="*/ 792682 w 804534"/>
                  <a:gd name="connsiteY31" fmla="*/ 464588 h 1263012"/>
                  <a:gd name="connsiteX32" fmla="*/ 788203 w 804534"/>
                  <a:gd name="connsiteY32" fmla="*/ 454897 h 1263012"/>
                  <a:gd name="connsiteX33" fmla="*/ 675906 w 804534"/>
                  <a:gd name="connsiteY33" fmla="*/ 155053 h 1263012"/>
                  <a:gd name="connsiteX34" fmla="*/ 659199 w 804534"/>
                  <a:gd name="connsiteY34" fmla="*/ 147390 h 1263012"/>
                  <a:gd name="connsiteX35" fmla="*/ 148058 w 804534"/>
                  <a:gd name="connsiteY35" fmla="*/ 338712 h 1263012"/>
                  <a:gd name="connsiteX36" fmla="*/ 125379 w 804534"/>
                  <a:gd name="connsiteY36" fmla="*/ 347023 h 1263012"/>
                  <a:gd name="connsiteX37" fmla="*/ 118674 w 804534"/>
                  <a:gd name="connsiteY37" fmla="*/ 361335 h 1263012"/>
                  <a:gd name="connsiteX38" fmla="*/ 156848 w 804534"/>
                  <a:gd name="connsiteY38" fmla="*/ 463574 h 1263012"/>
                  <a:gd name="connsiteX39" fmla="*/ 284866 w 804534"/>
                  <a:gd name="connsiteY39" fmla="*/ 805312 h 1263012"/>
                  <a:gd name="connsiteX40" fmla="*/ 388345 w 804534"/>
                  <a:gd name="connsiteY40" fmla="*/ 1081716 h 1263012"/>
                  <a:gd name="connsiteX41" fmla="*/ 406206 w 804534"/>
                  <a:gd name="connsiteY41" fmla="*/ 1089886 h 1263012"/>
                  <a:gd name="connsiteX42" fmla="*/ 669257 w 804534"/>
                  <a:gd name="connsiteY42" fmla="*/ 991225 h 1263012"/>
                  <a:gd name="connsiteX43" fmla="*/ 788344 w 804534"/>
                  <a:gd name="connsiteY43" fmla="*/ 946937 h 1263012"/>
                  <a:gd name="connsiteX44" fmla="*/ 802796 w 804534"/>
                  <a:gd name="connsiteY44" fmla="*/ 947867 h 1263012"/>
                  <a:gd name="connsiteX45" fmla="*/ 803839 w 804534"/>
                  <a:gd name="connsiteY45" fmla="*/ 990971 h 1263012"/>
                  <a:gd name="connsiteX46" fmla="*/ 801022 w 804534"/>
                  <a:gd name="connsiteY46" fmla="*/ 996296 h 1263012"/>
                  <a:gd name="connsiteX47" fmla="*/ 801529 w 804534"/>
                  <a:gd name="connsiteY47" fmla="*/ 1099493 h 1263012"/>
                  <a:gd name="connsiteX48" fmla="*/ 800655 w 804534"/>
                  <a:gd name="connsiteY48" fmla="*/ 1108987 h 1263012"/>
                  <a:gd name="connsiteX49" fmla="*/ 792344 w 804534"/>
                  <a:gd name="connsiteY49" fmla="*/ 1115326 h 1263012"/>
                  <a:gd name="connsiteX50" fmla="*/ 684386 w 804534"/>
                  <a:gd name="connsiteY50" fmla="*/ 1153501 h 1263012"/>
                  <a:gd name="connsiteX51" fmla="*/ 666834 w 804534"/>
                  <a:gd name="connsiteY51" fmla="*/ 1156628 h 1263012"/>
                  <a:gd name="connsiteX52" fmla="*/ 601952 w 804534"/>
                  <a:gd name="connsiteY52" fmla="*/ 1178912 h 1263012"/>
                  <a:gd name="connsiteX53" fmla="*/ 469962 w 804534"/>
                  <a:gd name="connsiteY53" fmla="*/ 1225370 h 1263012"/>
                  <a:gd name="connsiteX54" fmla="*/ 466046 w 804534"/>
                  <a:gd name="connsiteY54" fmla="*/ 1227455 h 1263012"/>
                  <a:gd name="connsiteX55" fmla="*/ 375273 w 804534"/>
                  <a:gd name="connsiteY55" fmla="*/ 1259064 h 1263012"/>
                  <a:gd name="connsiteX56" fmla="*/ 352960 w 804534"/>
                  <a:gd name="connsiteY56" fmla="*/ 1248725 h 1263012"/>
                  <a:gd name="connsiteX57" fmla="*/ 331886 w 804534"/>
                  <a:gd name="connsiteY57"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54552 w 804534"/>
                  <a:gd name="connsiteY17" fmla="*/ 156433 h 1263012"/>
                  <a:gd name="connsiteX18" fmla="*/ 303432 w 804534"/>
                  <a:gd name="connsiteY18" fmla="*/ 139868 h 1263012"/>
                  <a:gd name="connsiteX19" fmla="*/ 520786 w 804534"/>
                  <a:gd name="connsiteY19" fmla="*/ 63688 h 1263012"/>
                  <a:gd name="connsiteX20" fmla="*/ 557326 w 804534"/>
                  <a:gd name="connsiteY20" fmla="*/ 50954 h 1263012"/>
                  <a:gd name="connsiteX21" fmla="*/ 676948 w 804534"/>
                  <a:gd name="connsiteY21" fmla="*/ 8610 h 1263012"/>
                  <a:gd name="connsiteX22" fmla="*/ 695430 w 804534"/>
                  <a:gd name="connsiteY22" fmla="*/ 1933 h 1263012"/>
                  <a:gd name="connsiteX23" fmla="*/ 713629 w 804534"/>
                  <a:gd name="connsiteY23" fmla="*/ 10498 h 1263012"/>
                  <a:gd name="connsiteX24" fmla="*/ 745183 w 804534"/>
                  <a:gd name="connsiteY24" fmla="*/ 99806 h 1263012"/>
                  <a:gd name="connsiteX25" fmla="*/ 789443 w 804534"/>
                  <a:gd name="connsiteY25" fmla="*/ 225372 h 1263012"/>
                  <a:gd name="connsiteX26" fmla="*/ 798176 w 804534"/>
                  <a:gd name="connsiteY26" fmla="*/ 273238 h 1263012"/>
                  <a:gd name="connsiteX27" fmla="*/ 800148 w 804534"/>
                  <a:gd name="connsiteY27" fmla="*/ 323921 h 1263012"/>
                  <a:gd name="connsiteX28" fmla="*/ 800543 w 804534"/>
                  <a:gd name="connsiteY28" fmla="*/ 458954 h 1263012"/>
                  <a:gd name="connsiteX29" fmla="*/ 799416 w 804534"/>
                  <a:gd name="connsiteY29" fmla="*/ 464138 h 1263012"/>
                  <a:gd name="connsiteX30" fmla="*/ 792682 w 804534"/>
                  <a:gd name="connsiteY30" fmla="*/ 464588 h 1263012"/>
                  <a:gd name="connsiteX31" fmla="*/ 788203 w 804534"/>
                  <a:gd name="connsiteY31" fmla="*/ 454897 h 1263012"/>
                  <a:gd name="connsiteX32" fmla="*/ 675906 w 804534"/>
                  <a:gd name="connsiteY32" fmla="*/ 155053 h 1263012"/>
                  <a:gd name="connsiteX33" fmla="*/ 659199 w 804534"/>
                  <a:gd name="connsiteY33" fmla="*/ 147390 h 1263012"/>
                  <a:gd name="connsiteX34" fmla="*/ 148058 w 804534"/>
                  <a:gd name="connsiteY34" fmla="*/ 338712 h 1263012"/>
                  <a:gd name="connsiteX35" fmla="*/ 125379 w 804534"/>
                  <a:gd name="connsiteY35" fmla="*/ 347023 h 1263012"/>
                  <a:gd name="connsiteX36" fmla="*/ 118674 w 804534"/>
                  <a:gd name="connsiteY36" fmla="*/ 361335 h 1263012"/>
                  <a:gd name="connsiteX37" fmla="*/ 156848 w 804534"/>
                  <a:gd name="connsiteY37" fmla="*/ 463574 h 1263012"/>
                  <a:gd name="connsiteX38" fmla="*/ 284866 w 804534"/>
                  <a:gd name="connsiteY38" fmla="*/ 805312 h 1263012"/>
                  <a:gd name="connsiteX39" fmla="*/ 388345 w 804534"/>
                  <a:gd name="connsiteY39" fmla="*/ 1081716 h 1263012"/>
                  <a:gd name="connsiteX40" fmla="*/ 406206 w 804534"/>
                  <a:gd name="connsiteY40" fmla="*/ 1089886 h 1263012"/>
                  <a:gd name="connsiteX41" fmla="*/ 669257 w 804534"/>
                  <a:gd name="connsiteY41" fmla="*/ 991225 h 1263012"/>
                  <a:gd name="connsiteX42" fmla="*/ 788344 w 804534"/>
                  <a:gd name="connsiteY42" fmla="*/ 946937 h 1263012"/>
                  <a:gd name="connsiteX43" fmla="*/ 802796 w 804534"/>
                  <a:gd name="connsiteY43" fmla="*/ 947867 h 1263012"/>
                  <a:gd name="connsiteX44" fmla="*/ 803839 w 804534"/>
                  <a:gd name="connsiteY44" fmla="*/ 990971 h 1263012"/>
                  <a:gd name="connsiteX45" fmla="*/ 801022 w 804534"/>
                  <a:gd name="connsiteY45" fmla="*/ 996296 h 1263012"/>
                  <a:gd name="connsiteX46" fmla="*/ 801529 w 804534"/>
                  <a:gd name="connsiteY46" fmla="*/ 1099493 h 1263012"/>
                  <a:gd name="connsiteX47" fmla="*/ 800655 w 804534"/>
                  <a:gd name="connsiteY47" fmla="*/ 1108987 h 1263012"/>
                  <a:gd name="connsiteX48" fmla="*/ 792344 w 804534"/>
                  <a:gd name="connsiteY48" fmla="*/ 1115326 h 1263012"/>
                  <a:gd name="connsiteX49" fmla="*/ 684386 w 804534"/>
                  <a:gd name="connsiteY49" fmla="*/ 1153501 h 1263012"/>
                  <a:gd name="connsiteX50" fmla="*/ 666834 w 804534"/>
                  <a:gd name="connsiteY50" fmla="*/ 1156628 h 1263012"/>
                  <a:gd name="connsiteX51" fmla="*/ 601952 w 804534"/>
                  <a:gd name="connsiteY51" fmla="*/ 1178912 h 1263012"/>
                  <a:gd name="connsiteX52" fmla="*/ 469962 w 804534"/>
                  <a:gd name="connsiteY52" fmla="*/ 1225370 h 1263012"/>
                  <a:gd name="connsiteX53" fmla="*/ 466046 w 804534"/>
                  <a:gd name="connsiteY53" fmla="*/ 1227455 h 1263012"/>
                  <a:gd name="connsiteX54" fmla="*/ 375273 w 804534"/>
                  <a:gd name="connsiteY54" fmla="*/ 1259064 h 1263012"/>
                  <a:gd name="connsiteX55" fmla="*/ 352960 w 804534"/>
                  <a:gd name="connsiteY55" fmla="*/ 1248725 h 1263012"/>
                  <a:gd name="connsiteX56" fmla="*/ 331886 w 804534"/>
                  <a:gd name="connsiteY56"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254552 w 804534"/>
                  <a:gd name="connsiteY16" fmla="*/ 156433 h 1263012"/>
                  <a:gd name="connsiteX17" fmla="*/ 303432 w 804534"/>
                  <a:gd name="connsiteY17" fmla="*/ 139868 h 1263012"/>
                  <a:gd name="connsiteX18" fmla="*/ 520786 w 804534"/>
                  <a:gd name="connsiteY18" fmla="*/ 63688 h 1263012"/>
                  <a:gd name="connsiteX19" fmla="*/ 557326 w 804534"/>
                  <a:gd name="connsiteY19" fmla="*/ 50954 h 1263012"/>
                  <a:gd name="connsiteX20" fmla="*/ 676948 w 804534"/>
                  <a:gd name="connsiteY20" fmla="*/ 8610 h 1263012"/>
                  <a:gd name="connsiteX21" fmla="*/ 695430 w 804534"/>
                  <a:gd name="connsiteY21" fmla="*/ 1933 h 1263012"/>
                  <a:gd name="connsiteX22" fmla="*/ 713629 w 804534"/>
                  <a:gd name="connsiteY22" fmla="*/ 10498 h 1263012"/>
                  <a:gd name="connsiteX23" fmla="*/ 745183 w 804534"/>
                  <a:gd name="connsiteY23" fmla="*/ 99806 h 1263012"/>
                  <a:gd name="connsiteX24" fmla="*/ 789443 w 804534"/>
                  <a:gd name="connsiteY24" fmla="*/ 225372 h 1263012"/>
                  <a:gd name="connsiteX25" fmla="*/ 798176 w 804534"/>
                  <a:gd name="connsiteY25" fmla="*/ 273238 h 1263012"/>
                  <a:gd name="connsiteX26" fmla="*/ 800148 w 804534"/>
                  <a:gd name="connsiteY26" fmla="*/ 323921 h 1263012"/>
                  <a:gd name="connsiteX27" fmla="*/ 800543 w 804534"/>
                  <a:gd name="connsiteY27" fmla="*/ 458954 h 1263012"/>
                  <a:gd name="connsiteX28" fmla="*/ 799416 w 804534"/>
                  <a:gd name="connsiteY28" fmla="*/ 464138 h 1263012"/>
                  <a:gd name="connsiteX29" fmla="*/ 792682 w 804534"/>
                  <a:gd name="connsiteY29" fmla="*/ 464588 h 1263012"/>
                  <a:gd name="connsiteX30" fmla="*/ 788203 w 804534"/>
                  <a:gd name="connsiteY30" fmla="*/ 454897 h 1263012"/>
                  <a:gd name="connsiteX31" fmla="*/ 675906 w 804534"/>
                  <a:gd name="connsiteY31" fmla="*/ 155053 h 1263012"/>
                  <a:gd name="connsiteX32" fmla="*/ 659199 w 804534"/>
                  <a:gd name="connsiteY32" fmla="*/ 147390 h 1263012"/>
                  <a:gd name="connsiteX33" fmla="*/ 148058 w 804534"/>
                  <a:gd name="connsiteY33" fmla="*/ 338712 h 1263012"/>
                  <a:gd name="connsiteX34" fmla="*/ 125379 w 804534"/>
                  <a:gd name="connsiteY34" fmla="*/ 347023 h 1263012"/>
                  <a:gd name="connsiteX35" fmla="*/ 118674 w 804534"/>
                  <a:gd name="connsiteY35" fmla="*/ 361335 h 1263012"/>
                  <a:gd name="connsiteX36" fmla="*/ 156848 w 804534"/>
                  <a:gd name="connsiteY36" fmla="*/ 463574 h 1263012"/>
                  <a:gd name="connsiteX37" fmla="*/ 284866 w 804534"/>
                  <a:gd name="connsiteY37" fmla="*/ 805312 h 1263012"/>
                  <a:gd name="connsiteX38" fmla="*/ 388345 w 804534"/>
                  <a:gd name="connsiteY38" fmla="*/ 1081716 h 1263012"/>
                  <a:gd name="connsiteX39" fmla="*/ 406206 w 804534"/>
                  <a:gd name="connsiteY39" fmla="*/ 1089886 h 1263012"/>
                  <a:gd name="connsiteX40" fmla="*/ 669257 w 804534"/>
                  <a:gd name="connsiteY40" fmla="*/ 991225 h 1263012"/>
                  <a:gd name="connsiteX41" fmla="*/ 788344 w 804534"/>
                  <a:gd name="connsiteY41" fmla="*/ 946937 h 1263012"/>
                  <a:gd name="connsiteX42" fmla="*/ 802796 w 804534"/>
                  <a:gd name="connsiteY42" fmla="*/ 947867 h 1263012"/>
                  <a:gd name="connsiteX43" fmla="*/ 803839 w 804534"/>
                  <a:gd name="connsiteY43" fmla="*/ 990971 h 1263012"/>
                  <a:gd name="connsiteX44" fmla="*/ 801022 w 804534"/>
                  <a:gd name="connsiteY44" fmla="*/ 996296 h 1263012"/>
                  <a:gd name="connsiteX45" fmla="*/ 801529 w 804534"/>
                  <a:gd name="connsiteY45" fmla="*/ 1099493 h 1263012"/>
                  <a:gd name="connsiteX46" fmla="*/ 800655 w 804534"/>
                  <a:gd name="connsiteY46" fmla="*/ 1108987 h 1263012"/>
                  <a:gd name="connsiteX47" fmla="*/ 792344 w 804534"/>
                  <a:gd name="connsiteY47" fmla="*/ 1115326 h 1263012"/>
                  <a:gd name="connsiteX48" fmla="*/ 684386 w 804534"/>
                  <a:gd name="connsiteY48" fmla="*/ 1153501 h 1263012"/>
                  <a:gd name="connsiteX49" fmla="*/ 666834 w 804534"/>
                  <a:gd name="connsiteY49" fmla="*/ 1156628 h 1263012"/>
                  <a:gd name="connsiteX50" fmla="*/ 601952 w 804534"/>
                  <a:gd name="connsiteY50" fmla="*/ 1178912 h 1263012"/>
                  <a:gd name="connsiteX51" fmla="*/ 469962 w 804534"/>
                  <a:gd name="connsiteY51" fmla="*/ 1225370 h 1263012"/>
                  <a:gd name="connsiteX52" fmla="*/ 466046 w 804534"/>
                  <a:gd name="connsiteY52" fmla="*/ 1227455 h 1263012"/>
                  <a:gd name="connsiteX53" fmla="*/ 375273 w 804534"/>
                  <a:gd name="connsiteY53" fmla="*/ 1259064 h 1263012"/>
                  <a:gd name="connsiteX54" fmla="*/ 352960 w 804534"/>
                  <a:gd name="connsiteY54" fmla="*/ 1248725 h 1263012"/>
                  <a:gd name="connsiteX55" fmla="*/ 331886 w 804534"/>
                  <a:gd name="connsiteY55"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254552 w 804534"/>
                  <a:gd name="connsiteY15" fmla="*/ 156433 h 1263012"/>
                  <a:gd name="connsiteX16" fmla="*/ 303432 w 804534"/>
                  <a:gd name="connsiteY16" fmla="*/ 139868 h 1263012"/>
                  <a:gd name="connsiteX17" fmla="*/ 520786 w 804534"/>
                  <a:gd name="connsiteY17" fmla="*/ 63688 h 1263012"/>
                  <a:gd name="connsiteX18" fmla="*/ 557326 w 804534"/>
                  <a:gd name="connsiteY18" fmla="*/ 50954 h 1263012"/>
                  <a:gd name="connsiteX19" fmla="*/ 676948 w 804534"/>
                  <a:gd name="connsiteY19" fmla="*/ 8610 h 1263012"/>
                  <a:gd name="connsiteX20" fmla="*/ 695430 w 804534"/>
                  <a:gd name="connsiteY20" fmla="*/ 1933 h 1263012"/>
                  <a:gd name="connsiteX21" fmla="*/ 713629 w 804534"/>
                  <a:gd name="connsiteY21" fmla="*/ 10498 h 1263012"/>
                  <a:gd name="connsiteX22" fmla="*/ 745183 w 804534"/>
                  <a:gd name="connsiteY22" fmla="*/ 99806 h 1263012"/>
                  <a:gd name="connsiteX23" fmla="*/ 789443 w 804534"/>
                  <a:gd name="connsiteY23" fmla="*/ 225372 h 1263012"/>
                  <a:gd name="connsiteX24" fmla="*/ 798176 w 804534"/>
                  <a:gd name="connsiteY24" fmla="*/ 273238 h 1263012"/>
                  <a:gd name="connsiteX25" fmla="*/ 800148 w 804534"/>
                  <a:gd name="connsiteY25" fmla="*/ 323921 h 1263012"/>
                  <a:gd name="connsiteX26" fmla="*/ 800543 w 804534"/>
                  <a:gd name="connsiteY26" fmla="*/ 458954 h 1263012"/>
                  <a:gd name="connsiteX27" fmla="*/ 799416 w 804534"/>
                  <a:gd name="connsiteY27" fmla="*/ 464138 h 1263012"/>
                  <a:gd name="connsiteX28" fmla="*/ 792682 w 804534"/>
                  <a:gd name="connsiteY28" fmla="*/ 464588 h 1263012"/>
                  <a:gd name="connsiteX29" fmla="*/ 788203 w 804534"/>
                  <a:gd name="connsiteY29" fmla="*/ 454897 h 1263012"/>
                  <a:gd name="connsiteX30" fmla="*/ 675906 w 804534"/>
                  <a:gd name="connsiteY30" fmla="*/ 155053 h 1263012"/>
                  <a:gd name="connsiteX31" fmla="*/ 659199 w 804534"/>
                  <a:gd name="connsiteY31" fmla="*/ 147390 h 1263012"/>
                  <a:gd name="connsiteX32" fmla="*/ 148058 w 804534"/>
                  <a:gd name="connsiteY32" fmla="*/ 338712 h 1263012"/>
                  <a:gd name="connsiteX33" fmla="*/ 125379 w 804534"/>
                  <a:gd name="connsiteY33" fmla="*/ 347023 h 1263012"/>
                  <a:gd name="connsiteX34" fmla="*/ 118674 w 804534"/>
                  <a:gd name="connsiteY34" fmla="*/ 361335 h 1263012"/>
                  <a:gd name="connsiteX35" fmla="*/ 156848 w 804534"/>
                  <a:gd name="connsiteY35" fmla="*/ 463574 h 1263012"/>
                  <a:gd name="connsiteX36" fmla="*/ 284866 w 804534"/>
                  <a:gd name="connsiteY36" fmla="*/ 805312 h 1263012"/>
                  <a:gd name="connsiteX37" fmla="*/ 388345 w 804534"/>
                  <a:gd name="connsiteY37" fmla="*/ 1081716 h 1263012"/>
                  <a:gd name="connsiteX38" fmla="*/ 406206 w 804534"/>
                  <a:gd name="connsiteY38" fmla="*/ 1089886 h 1263012"/>
                  <a:gd name="connsiteX39" fmla="*/ 669257 w 804534"/>
                  <a:gd name="connsiteY39" fmla="*/ 991225 h 1263012"/>
                  <a:gd name="connsiteX40" fmla="*/ 788344 w 804534"/>
                  <a:gd name="connsiteY40" fmla="*/ 946937 h 1263012"/>
                  <a:gd name="connsiteX41" fmla="*/ 802796 w 804534"/>
                  <a:gd name="connsiteY41" fmla="*/ 947867 h 1263012"/>
                  <a:gd name="connsiteX42" fmla="*/ 803839 w 804534"/>
                  <a:gd name="connsiteY42" fmla="*/ 990971 h 1263012"/>
                  <a:gd name="connsiteX43" fmla="*/ 801022 w 804534"/>
                  <a:gd name="connsiteY43" fmla="*/ 996296 h 1263012"/>
                  <a:gd name="connsiteX44" fmla="*/ 801529 w 804534"/>
                  <a:gd name="connsiteY44" fmla="*/ 1099493 h 1263012"/>
                  <a:gd name="connsiteX45" fmla="*/ 800655 w 804534"/>
                  <a:gd name="connsiteY45" fmla="*/ 1108987 h 1263012"/>
                  <a:gd name="connsiteX46" fmla="*/ 792344 w 804534"/>
                  <a:gd name="connsiteY46" fmla="*/ 1115326 h 1263012"/>
                  <a:gd name="connsiteX47" fmla="*/ 684386 w 804534"/>
                  <a:gd name="connsiteY47" fmla="*/ 1153501 h 1263012"/>
                  <a:gd name="connsiteX48" fmla="*/ 666834 w 804534"/>
                  <a:gd name="connsiteY48" fmla="*/ 1156628 h 1263012"/>
                  <a:gd name="connsiteX49" fmla="*/ 601952 w 804534"/>
                  <a:gd name="connsiteY49" fmla="*/ 1178912 h 1263012"/>
                  <a:gd name="connsiteX50" fmla="*/ 469962 w 804534"/>
                  <a:gd name="connsiteY50" fmla="*/ 1225370 h 1263012"/>
                  <a:gd name="connsiteX51" fmla="*/ 466046 w 804534"/>
                  <a:gd name="connsiteY51" fmla="*/ 1227455 h 1263012"/>
                  <a:gd name="connsiteX52" fmla="*/ 375273 w 804534"/>
                  <a:gd name="connsiteY52" fmla="*/ 1259064 h 1263012"/>
                  <a:gd name="connsiteX53" fmla="*/ 352960 w 804534"/>
                  <a:gd name="connsiteY53" fmla="*/ 1248725 h 1263012"/>
                  <a:gd name="connsiteX54" fmla="*/ 331886 w 804534"/>
                  <a:gd name="connsiteY54"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56102 w 804534"/>
                  <a:gd name="connsiteY11" fmla="*/ 415061 h 1263012"/>
                  <a:gd name="connsiteX12" fmla="*/ 2122 w 804534"/>
                  <a:gd name="connsiteY12" fmla="*/ 262504 h 1263012"/>
                  <a:gd name="connsiteX13" fmla="*/ 10236 w 804534"/>
                  <a:gd name="connsiteY13" fmla="*/ 243065 h 1263012"/>
                  <a:gd name="connsiteX14" fmla="*/ 254552 w 804534"/>
                  <a:gd name="connsiteY14" fmla="*/ 156433 h 1263012"/>
                  <a:gd name="connsiteX15" fmla="*/ 303432 w 804534"/>
                  <a:gd name="connsiteY15" fmla="*/ 139868 h 1263012"/>
                  <a:gd name="connsiteX16" fmla="*/ 520786 w 804534"/>
                  <a:gd name="connsiteY16" fmla="*/ 63688 h 1263012"/>
                  <a:gd name="connsiteX17" fmla="*/ 557326 w 804534"/>
                  <a:gd name="connsiteY17" fmla="*/ 50954 h 1263012"/>
                  <a:gd name="connsiteX18" fmla="*/ 676948 w 804534"/>
                  <a:gd name="connsiteY18" fmla="*/ 8610 h 1263012"/>
                  <a:gd name="connsiteX19" fmla="*/ 695430 w 804534"/>
                  <a:gd name="connsiteY19" fmla="*/ 1933 h 1263012"/>
                  <a:gd name="connsiteX20" fmla="*/ 713629 w 804534"/>
                  <a:gd name="connsiteY20" fmla="*/ 10498 h 1263012"/>
                  <a:gd name="connsiteX21" fmla="*/ 745183 w 804534"/>
                  <a:gd name="connsiteY21" fmla="*/ 99806 h 1263012"/>
                  <a:gd name="connsiteX22" fmla="*/ 789443 w 804534"/>
                  <a:gd name="connsiteY22" fmla="*/ 225372 h 1263012"/>
                  <a:gd name="connsiteX23" fmla="*/ 798176 w 804534"/>
                  <a:gd name="connsiteY23" fmla="*/ 273238 h 1263012"/>
                  <a:gd name="connsiteX24" fmla="*/ 800148 w 804534"/>
                  <a:gd name="connsiteY24" fmla="*/ 323921 h 1263012"/>
                  <a:gd name="connsiteX25" fmla="*/ 800543 w 804534"/>
                  <a:gd name="connsiteY25" fmla="*/ 458954 h 1263012"/>
                  <a:gd name="connsiteX26" fmla="*/ 799416 w 804534"/>
                  <a:gd name="connsiteY26" fmla="*/ 464138 h 1263012"/>
                  <a:gd name="connsiteX27" fmla="*/ 792682 w 804534"/>
                  <a:gd name="connsiteY27" fmla="*/ 464588 h 1263012"/>
                  <a:gd name="connsiteX28" fmla="*/ 788203 w 804534"/>
                  <a:gd name="connsiteY28" fmla="*/ 454897 h 1263012"/>
                  <a:gd name="connsiteX29" fmla="*/ 675906 w 804534"/>
                  <a:gd name="connsiteY29" fmla="*/ 155053 h 1263012"/>
                  <a:gd name="connsiteX30" fmla="*/ 659199 w 804534"/>
                  <a:gd name="connsiteY30" fmla="*/ 147390 h 1263012"/>
                  <a:gd name="connsiteX31" fmla="*/ 148058 w 804534"/>
                  <a:gd name="connsiteY31" fmla="*/ 338712 h 1263012"/>
                  <a:gd name="connsiteX32" fmla="*/ 125379 w 804534"/>
                  <a:gd name="connsiteY32" fmla="*/ 347023 h 1263012"/>
                  <a:gd name="connsiteX33" fmla="*/ 118674 w 804534"/>
                  <a:gd name="connsiteY33" fmla="*/ 361335 h 1263012"/>
                  <a:gd name="connsiteX34" fmla="*/ 156848 w 804534"/>
                  <a:gd name="connsiteY34" fmla="*/ 463574 h 1263012"/>
                  <a:gd name="connsiteX35" fmla="*/ 284866 w 804534"/>
                  <a:gd name="connsiteY35" fmla="*/ 805312 h 1263012"/>
                  <a:gd name="connsiteX36" fmla="*/ 388345 w 804534"/>
                  <a:gd name="connsiteY36" fmla="*/ 1081716 h 1263012"/>
                  <a:gd name="connsiteX37" fmla="*/ 406206 w 804534"/>
                  <a:gd name="connsiteY37" fmla="*/ 1089886 h 1263012"/>
                  <a:gd name="connsiteX38" fmla="*/ 669257 w 804534"/>
                  <a:gd name="connsiteY38" fmla="*/ 991225 h 1263012"/>
                  <a:gd name="connsiteX39" fmla="*/ 788344 w 804534"/>
                  <a:gd name="connsiteY39" fmla="*/ 946937 h 1263012"/>
                  <a:gd name="connsiteX40" fmla="*/ 802796 w 804534"/>
                  <a:gd name="connsiteY40" fmla="*/ 947867 h 1263012"/>
                  <a:gd name="connsiteX41" fmla="*/ 803839 w 804534"/>
                  <a:gd name="connsiteY41" fmla="*/ 990971 h 1263012"/>
                  <a:gd name="connsiteX42" fmla="*/ 801022 w 804534"/>
                  <a:gd name="connsiteY42" fmla="*/ 996296 h 1263012"/>
                  <a:gd name="connsiteX43" fmla="*/ 801529 w 804534"/>
                  <a:gd name="connsiteY43" fmla="*/ 1099493 h 1263012"/>
                  <a:gd name="connsiteX44" fmla="*/ 800655 w 804534"/>
                  <a:gd name="connsiteY44" fmla="*/ 1108987 h 1263012"/>
                  <a:gd name="connsiteX45" fmla="*/ 792344 w 804534"/>
                  <a:gd name="connsiteY45" fmla="*/ 1115326 h 1263012"/>
                  <a:gd name="connsiteX46" fmla="*/ 684386 w 804534"/>
                  <a:gd name="connsiteY46" fmla="*/ 1153501 h 1263012"/>
                  <a:gd name="connsiteX47" fmla="*/ 666834 w 804534"/>
                  <a:gd name="connsiteY47" fmla="*/ 1156628 h 1263012"/>
                  <a:gd name="connsiteX48" fmla="*/ 601952 w 804534"/>
                  <a:gd name="connsiteY48" fmla="*/ 1178912 h 1263012"/>
                  <a:gd name="connsiteX49" fmla="*/ 469962 w 804534"/>
                  <a:gd name="connsiteY49" fmla="*/ 1225370 h 1263012"/>
                  <a:gd name="connsiteX50" fmla="*/ 466046 w 804534"/>
                  <a:gd name="connsiteY50" fmla="*/ 1227455 h 1263012"/>
                  <a:gd name="connsiteX51" fmla="*/ 375273 w 804534"/>
                  <a:gd name="connsiteY51" fmla="*/ 1259064 h 1263012"/>
                  <a:gd name="connsiteX52" fmla="*/ 352960 w 804534"/>
                  <a:gd name="connsiteY52" fmla="*/ 1248725 h 1263012"/>
                  <a:gd name="connsiteX53" fmla="*/ 331886 w 804534"/>
                  <a:gd name="connsiteY53" fmla="*/ 1191083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51" fmla="*/ 82641 w 804534"/>
                  <a:gd name="connsiteY51" fmla="*/ 490423 h 1263012"/>
                  <a:gd name="connsiteX52" fmla="*/ 133550 w 804534"/>
                  <a:gd name="connsiteY52" fmla="*/ 527781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51" fmla="*/ 82641 w 804534"/>
                  <a:gd name="connsiteY51" fmla="*/ 490423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1185 w 804534"/>
                  <a:gd name="connsiteY48" fmla="*/ 686647 h 1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4534" h="1263012">
                    <a:moveTo>
                      <a:pt x="56102" y="415061"/>
                    </a:moveTo>
                    <a:cubicBezTo>
                      <a:pt x="37000" y="364603"/>
                      <a:pt x="20125" y="313356"/>
                      <a:pt x="2122" y="262504"/>
                    </a:cubicBezTo>
                    <a:cubicBezTo>
                      <a:pt x="-2019" y="250812"/>
                      <a:pt x="-498" y="246925"/>
                      <a:pt x="10236" y="243065"/>
                    </a:cubicBezTo>
                    <a:lnTo>
                      <a:pt x="254552" y="156433"/>
                    </a:lnTo>
                    <a:cubicBezTo>
                      <a:pt x="271202" y="151982"/>
                      <a:pt x="287204" y="145530"/>
                      <a:pt x="303432" y="139868"/>
                    </a:cubicBezTo>
                    <a:lnTo>
                      <a:pt x="520786" y="63688"/>
                    </a:lnTo>
                    <a:cubicBezTo>
                      <a:pt x="533069" y="59744"/>
                      <a:pt x="544958" y="54701"/>
                      <a:pt x="557326" y="50954"/>
                    </a:cubicBezTo>
                    <a:cubicBezTo>
                      <a:pt x="596937" y="36079"/>
                      <a:pt x="637112" y="22809"/>
                      <a:pt x="676948" y="8610"/>
                    </a:cubicBezTo>
                    <a:lnTo>
                      <a:pt x="695430" y="1933"/>
                    </a:lnTo>
                    <a:cubicBezTo>
                      <a:pt x="706530" y="-1927"/>
                      <a:pt x="709741" y="-462"/>
                      <a:pt x="713629" y="10498"/>
                    </a:cubicBezTo>
                    <a:cubicBezTo>
                      <a:pt x="724194" y="40248"/>
                      <a:pt x="734731" y="69999"/>
                      <a:pt x="745183" y="99806"/>
                    </a:cubicBezTo>
                    <a:cubicBezTo>
                      <a:pt x="759861" y="141671"/>
                      <a:pt x="774426" y="183592"/>
                      <a:pt x="789443" y="225372"/>
                    </a:cubicBezTo>
                    <a:cubicBezTo>
                      <a:pt x="794993" y="240839"/>
                      <a:pt x="798599" y="256447"/>
                      <a:pt x="798176" y="273238"/>
                    </a:cubicBezTo>
                    <a:cubicBezTo>
                      <a:pt x="797754" y="290086"/>
                      <a:pt x="795725" y="307186"/>
                      <a:pt x="800148" y="323921"/>
                    </a:cubicBezTo>
                    <a:cubicBezTo>
                      <a:pt x="801247" y="368941"/>
                      <a:pt x="800543" y="413962"/>
                      <a:pt x="800543" y="458954"/>
                    </a:cubicBezTo>
                    <a:cubicBezTo>
                      <a:pt x="800543" y="460757"/>
                      <a:pt x="800120" y="462504"/>
                      <a:pt x="799416" y="464138"/>
                    </a:cubicBezTo>
                    <a:cubicBezTo>
                      <a:pt x="797444" y="468082"/>
                      <a:pt x="795077" y="467575"/>
                      <a:pt x="792682" y="464588"/>
                    </a:cubicBezTo>
                    <a:cubicBezTo>
                      <a:pt x="790372" y="461743"/>
                      <a:pt x="789443" y="458250"/>
                      <a:pt x="788203" y="454897"/>
                    </a:cubicBezTo>
                    <a:cubicBezTo>
                      <a:pt x="750902" y="354883"/>
                      <a:pt x="713460" y="254954"/>
                      <a:pt x="675906" y="155053"/>
                    </a:cubicBezTo>
                    <a:cubicBezTo>
                      <a:pt x="671398" y="143079"/>
                      <a:pt x="671032" y="142938"/>
                      <a:pt x="659199" y="147390"/>
                    </a:cubicBezTo>
                    <a:lnTo>
                      <a:pt x="148058" y="338712"/>
                    </a:lnTo>
                    <a:lnTo>
                      <a:pt x="125379" y="347023"/>
                    </a:lnTo>
                    <a:cubicBezTo>
                      <a:pt x="115518" y="350798"/>
                      <a:pt x="115096" y="351671"/>
                      <a:pt x="118674" y="361335"/>
                    </a:cubicBezTo>
                    <a:cubicBezTo>
                      <a:pt x="131295" y="395452"/>
                      <a:pt x="144114" y="429485"/>
                      <a:pt x="156848" y="463574"/>
                    </a:cubicBezTo>
                    <a:cubicBezTo>
                      <a:pt x="199361" y="577534"/>
                      <a:pt x="242381" y="691324"/>
                      <a:pt x="284866" y="805312"/>
                    </a:cubicBezTo>
                    <a:cubicBezTo>
                      <a:pt x="319237" y="897493"/>
                      <a:pt x="354058" y="989506"/>
                      <a:pt x="388345" y="1081716"/>
                    </a:cubicBezTo>
                    <a:cubicBezTo>
                      <a:pt x="393162" y="1094676"/>
                      <a:pt x="393247" y="1094760"/>
                      <a:pt x="406206" y="1089886"/>
                    </a:cubicBezTo>
                    <a:lnTo>
                      <a:pt x="669257" y="991225"/>
                    </a:lnTo>
                    <a:lnTo>
                      <a:pt x="788344" y="946937"/>
                    </a:lnTo>
                    <a:cubicBezTo>
                      <a:pt x="793077" y="945162"/>
                      <a:pt x="798345" y="941669"/>
                      <a:pt x="802796" y="947867"/>
                    </a:cubicBezTo>
                    <a:cubicBezTo>
                      <a:pt x="805783" y="962178"/>
                      <a:pt x="804064" y="976603"/>
                      <a:pt x="803839" y="990971"/>
                    </a:cubicBezTo>
                    <a:cubicBezTo>
                      <a:pt x="803811" y="993056"/>
                      <a:pt x="802684" y="994915"/>
                      <a:pt x="801022" y="996296"/>
                    </a:cubicBezTo>
                    <a:cubicBezTo>
                      <a:pt x="800233" y="1030695"/>
                      <a:pt x="800712" y="1065094"/>
                      <a:pt x="801529" y="1099493"/>
                    </a:cubicBezTo>
                    <a:cubicBezTo>
                      <a:pt x="801613" y="1102705"/>
                      <a:pt x="802740" y="1105973"/>
                      <a:pt x="800655" y="1108987"/>
                    </a:cubicBezTo>
                    <a:cubicBezTo>
                      <a:pt x="798880" y="1112425"/>
                      <a:pt x="795810" y="1114059"/>
                      <a:pt x="792344" y="1115326"/>
                    </a:cubicBezTo>
                    <a:cubicBezTo>
                      <a:pt x="756508" y="1128483"/>
                      <a:pt x="720278" y="1140485"/>
                      <a:pt x="684386" y="1153501"/>
                    </a:cubicBezTo>
                    <a:cubicBezTo>
                      <a:pt x="678807" y="1155529"/>
                      <a:pt x="672694" y="1155642"/>
                      <a:pt x="666834" y="1156628"/>
                    </a:cubicBezTo>
                    <a:lnTo>
                      <a:pt x="601952" y="1178912"/>
                    </a:lnTo>
                    <a:lnTo>
                      <a:pt x="469962" y="1225370"/>
                    </a:lnTo>
                    <a:cubicBezTo>
                      <a:pt x="468581" y="1225849"/>
                      <a:pt x="467342" y="1226750"/>
                      <a:pt x="466046" y="1227455"/>
                    </a:cubicBezTo>
                    <a:lnTo>
                      <a:pt x="375273" y="1259064"/>
                    </a:lnTo>
                    <a:cubicBezTo>
                      <a:pt x="358115" y="1265291"/>
                      <a:pt x="358707" y="1265713"/>
                      <a:pt x="352960" y="1248725"/>
                    </a:cubicBezTo>
                    <a:cubicBezTo>
                      <a:pt x="346255" y="1229342"/>
                      <a:pt x="338901" y="1210269"/>
                      <a:pt x="331886" y="1191083"/>
                    </a:cubicBezTo>
                    <a:cubicBezTo>
                      <a:pt x="318194" y="1150289"/>
                      <a:pt x="304333" y="1109551"/>
                      <a:pt x="288697" y="1069433"/>
                    </a:cubicBezTo>
                    <a:cubicBezTo>
                      <a:pt x="284077" y="1065601"/>
                      <a:pt x="282584" y="1060079"/>
                      <a:pt x="280753" y="1054726"/>
                    </a:cubicBezTo>
                    <a:cubicBezTo>
                      <a:pt x="263398" y="1004381"/>
                      <a:pt x="245170" y="954318"/>
                      <a:pt x="227816" y="903973"/>
                    </a:cubicBezTo>
                    <a:cubicBezTo>
                      <a:pt x="225280" y="896620"/>
                      <a:pt x="224153" y="889070"/>
                      <a:pt x="222660" y="881547"/>
                    </a:cubicBezTo>
                    <a:cubicBezTo>
                      <a:pt x="209616" y="839908"/>
                      <a:pt x="191666" y="790408"/>
                      <a:pt x="179753" y="757925"/>
                    </a:cubicBezTo>
                    <a:cubicBezTo>
                      <a:pt x="167841" y="725442"/>
                      <a:pt x="157137" y="701497"/>
                      <a:pt x="151185" y="686647"/>
                    </a:cubicBezTo>
                  </a:path>
                </a:pathLst>
              </a:custGeom>
              <a:solidFill>
                <a:srgbClr val="010101"/>
              </a:solidFill>
              <a:ln w="2811"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AD695991-BF7C-D698-E63E-F03D4F70A048}"/>
                  </a:ext>
                </a:extLst>
              </p:cNvPr>
              <p:cNvSpPr/>
              <p:nvPr/>
            </p:nvSpPr>
            <p:spPr>
              <a:xfrm>
                <a:off x="9294736" y="3641180"/>
                <a:ext cx="1294985" cy="1801739"/>
              </a:xfrm>
              <a:custGeom>
                <a:avLst/>
                <a:gdLst>
                  <a:gd name="connsiteX0" fmla="*/ 685959 w 687875"/>
                  <a:gd name="connsiteY0" fmla="*/ 526953 h 957054"/>
                  <a:gd name="connsiteX1" fmla="*/ 686044 w 687875"/>
                  <a:gd name="connsiteY1" fmla="*/ 555154 h 957054"/>
                  <a:gd name="connsiteX2" fmla="*/ 671619 w 687875"/>
                  <a:gd name="connsiteY2" fmla="*/ 563550 h 957054"/>
                  <a:gd name="connsiteX3" fmla="*/ 486101 w 687875"/>
                  <a:gd name="connsiteY3" fmla="*/ 634066 h 957054"/>
                  <a:gd name="connsiteX4" fmla="*/ 247870 w 687875"/>
                  <a:gd name="connsiteY4" fmla="*/ 724417 h 957054"/>
                  <a:gd name="connsiteX5" fmla="*/ 242067 w 687875"/>
                  <a:gd name="connsiteY5" fmla="*/ 726727 h 957054"/>
                  <a:gd name="connsiteX6" fmla="*/ 237193 w 687875"/>
                  <a:gd name="connsiteY6" fmla="*/ 736841 h 957054"/>
                  <a:gd name="connsiteX7" fmla="*/ 248519 w 687875"/>
                  <a:gd name="connsiteY7" fmla="*/ 742560 h 957054"/>
                  <a:gd name="connsiteX8" fmla="*/ 349631 w 687875"/>
                  <a:gd name="connsiteY8" fmla="*/ 704132 h 957054"/>
                  <a:gd name="connsiteX9" fmla="*/ 647954 w 687875"/>
                  <a:gd name="connsiteY9" fmla="*/ 590765 h 957054"/>
                  <a:gd name="connsiteX10" fmla="*/ 675535 w 687875"/>
                  <a:gd name="connsiteY10" fmla="*/ 580313 h 957054"/>
                  <a:gd name="connsiteX11" fmla="*/ 686185 w 687875"/>
                  <a:gd name="connsiteY11" fmla="*/ 580791 h 957054"/>
                  <a:gd name="connsiteX12" fmla="*/ 686297 w 687875"/>
                  <a:gd name="connsiteY12" fmla="*/ 608542 h 957054"/>
                  <a:gd name="connsiteX13" fmla="*/ 678437 w 687875"/>
                  <a:gd name="connsiteY13" fmla="*/ 614064 h 957054"/>
                  <a:gd name="connsiteX14" fmla="*/ 481987 w 687875"/>
                  <a:gd name="connsiteY14" fmla="*/ 688665 h 957054"/>
                  <a:gd name="connsiteX15" fmla="*/ 326586 w 687875"/>
                  <a:gd name="connsiteY15" fmla="*/ 747941 h 957054"/>
                  <a:gd name="connsiteX16" fmla="*/ 262182 w 687875"/>
                  <a:gd name="connsiteY16" fmla="*/ 772283 h 957054"/>
                  <a:gd name="connsiteX17" fmla="*/ 256604 w 687875"/>
                  <a:gd name="connsiteY17" fmla="*/ 784341 h 957054"/>
                  <a:gd name="connsiteX18" fmla="*/ 266437 w 687875"/>
                  <a:gd name="connsiteY18" fmla="*/ 788792 h 957054"/>
                  <a:gd name="connsiteX19" fmla="*/ 293173 w 687875"/>
                  <a:gd name="connsiteY19" fmla="*/ 778565 h 957054"/>
                  <a:gd name="connsiteX20" fmla="*/ 587410 w 687875"/>
                  <a:gd name="connsiteY20" fmla="*/ 666719 h 957054"/>
                  <a:gd name="connsiteX21" fmla="*/ 671056 w 687875"/>
                  <a:gd name="connsiteY21" fmla="*/ 635137 h 957054"/>
                  <a:gd name="connsiteX22" fmla="*/ 686410 w 687875"/>
                  <a:gd name="connsiteY22" fmla="*/ 632207 h 957054"/>
                  <a:gd name="connsiteX23" fmla="*/ 686410 w 687875"/>
                  <a:gd name="connsiteY23" fmla="*/ 632292 h 957054"/>
                  <a:gd name="connsiteX24" fmla="*/ 687227 w 687875"/>
                  <a:gd name="connsiteY24" fmla="*/ 658859 h 957054"/>
                  <a:gd name="connsiteX25" fmla="*/ 678071 w 687875"/>
                  <a:gd name="connsiteY25" fmla="*/ 667339 h 957054"/>
                  <a:gd name="connsiteX26" fmla="*/ 560280 w 687875"/>
                  <a:gd name="connsiteY26" fmla="*/ 712331 h 957054"/>
                  <a:gd name="connsiteX27" fmla="*/ 363774 w 687875"/>
                  <a:gd name="connsiteY27" fmla="*/ 786820 h 957054"/>
                  <a:gd name="connsiteX28" fmla="*/ 282692 w 687875"/>
                  <a:gd name="connsiteY28" fmla="*/ 817613 h 957054"/>
                  <a:gd name="connsiteX29" fmla="*/ 274607 w 687875"/>
                  <a:gd name="connsiteY29" fmla="*/ 827868 h 957054"/>
                  <a:gd name="connsiteX30" fmla="*/ 286721 w 687875"/>
                  <a:gd name="connsiteY30" fmla="*/ 834179 h 957054"/>
                  <a:gd name="connsiteX31" fmla="*/ 420514 w 687875"/>
                  <a:gd name="connsiteY31" fmla="*/ 783439 h 957054"/>
                  <a:gd name="connsiteX32" fmla="*/ 673845 w 687875"/>
                  <a:gd name="connsiteY32" fmla="*/ 687285 h 957054"/>
                  <a:gd name="connsiteX33" fmla="*/ 686692 w 687875"/>
                  <a:gd name="connsiteY33" fmla="*/ 685707 h 957054"/>
                  <a:gd name="connsiteX34" fmla="*/ 687283 w 687875"/>
                  <a:gd name="connsiteY34" fmla="*/ 710669 h 957054"/>
                  <a:gd name="connsiteX35" fmla="*/ 679310 w 687875"/>
                  <a:gd name="connsiteY35" fmla="*/ 720050 h 957054"/>
                  <a:gd name="connsiteX36" fmla="*/ 637530 w 687875"/>
                  <a:gd name="connsiteY36" fmla="*/ 736024 h 957054"/>
                  <a:gd name="connsiteX37" fmla="*/ 343884 w 687875"/>
                  <a:gd name="connsiteY37" fmla="*/ 847279 h 957054"/>
                  <a:gd name="connsiteX38" fmla="*/ 297934 w 687875"/>
                  <a:gd name="connsiteY38" fmla="*/ 864859 h 957054"/>
                  <a:gd name="connsiteX39" fmla="*/ 291849 w 687875"/>
                  <a:gd name="connsiteY39" fmla="*/ 876748 h 957054"/>
                  <a:gd name="connsiteX40" fmla="*/ 303906 w 687875"/>
                  <a:gd name="connsiteY40" fmla="*/ 881002 h 957054"/>
                  <a:gd name="connsiteX41" fmla="*/ 604849 w 687875"/>
                  <a:gd name="connsiteY41" fmla="*/ 766395 h 957054"/>
                  <a:gd name="connsiteX42" fmla="*/ 674324 w 687875"/>
                  <a:gd name="connsiteY42" fmla="*/ 740166 h 957054"/>
                  <a:gd name="connsiteX43" fmla="*/ 687819 w 687875"/>
                  <a:gd name="connsiteY43" fmla="*/ 739574 h 957054"/>
                  <a:gd name="connsiteX44" fmla="*/ 687875 w 687875"/>
                  <a:gd name="connsiteY44" fmla="*/ 805780 h 957054"/>
                  <a:gd name="connsiteX45" fmla="*/ 531825 w 687875"/>
                  <a:gd name="connsiteY45" fmla="*/ 863760 h 957054"/>
                  <a:gd name="connsiteX46" fmla="*/ 286411 w 687875"/>
                  <a:gd name="connsiteY46" fmla="*/ 955998 h 957054"/>
                  <a:gd name="connsiteX47" fmla="*/ 276072 w 687875"/>
                  <a:gd name="connsiteY47" fmla="*/ 950927 h 957054"/>
                  <a:gd name="connsiteX48" fmla="*/ 95906 w 687875"/>
                  <a:gd name="connsiteY48" fmla="*/ 469987 h 957054"/>
                  <a:gd name="connsiteX49" fmla="*/ 1217 w 687875"/>
                  <a:gd name="connsiteY49" fmla="*/ 217784 h 957054"/>
                  <a:gd name="connsiteX50" fmla="*/ 7189 w 687875"/>
                  <a:gd name="connsiteY50" fmla="*/ 205472 h 957054"/>
                  <a:gd name="connsiteX51" fmla="*/ 553378 w 687875"/>
                  <a:gd name="connsiteY51" fmla="*/ 1021 h 957054"/>
                  <a:gd name="connsiteX52" fmla="*/ 563745 w 687875"/>
                  <a:gd name="connsiteY52" fmla="*/ 6261 h 957054"/>
                  <a:gd name="connsiteX53" fmla="*/ 682776 w 687875"/>
                  <a:gd name="connsiteY53" fmla="*/ 324052 h 957054"/>
                  <a:gd name="connsiteX54" fmla="*/ 684382 w 687875"/>
                  <a:gd name="connsiteY54" fmla="*/ 327038 h 957054"/>
                  <a:gd name="connsiteX55" fmla="*/ 684663 w 687875"/>
                  <a:gd name="connsiteY55" fmla="*/ 410683 h 957054"/>
                  <a:gd name="connsiteX56" fmla="*/ 683790 w 687875"/>
                  <a:gd name="connsiteY56" fmla="*/ 410796 h 957054"/>
                  <a:gd name="connsiteX57" fmla="*/ 660632 w 687875"/>
                  <a:gd name="connsiteY57" fmla="*/ 408317 h 957054"/>
                  <a:gd name="connsiteX58" fmla="*/ 351209 w 687875"/>
                  <a:gd name="connsiteY58" fmla="*/ 525995 h 957054"/>
                  <a:gd name="connsiteX59" fmla="*/ 198962 w 687875"/>
                  <a:gd name="connsiteY59" fmla="*/ 583750 h 957054"/>
                  <a:gd name="connsiteX60" fmla="*/ 192285 w 687875"/>
                  <a:gd name="connsiteY60" fmla="*/ 586313 h 957054"/>
                  <a:gd name="connsiteX61" fmla="*/ 186876 w 687875"/>
                  <a:gd name="connsiteY61" fmla="*/ 596822 h 957054"/>
                  <a:gd name="connsiteX62" fmla="*/ 198427 w 687875"/>
                  <a:gd name="connsiteY62" fmla="*/ 602231 h 957054"/>
                  <a:gd name="connsiteX63" fmla="*/ 290383 w 687875"/>
                  <a:gd name="connsiteY63" fmla="*/ 567212 h 957054"/>
                  <a:gd name="connsiteX64" fmla="*/ 594764 w 687875"/>
                  <a:gd name="connsiteY64" fmla="*/ 451478 h 957054"/>
                  <a:gd name="connsiteX65" fmla="*/ 670887 w 687875"/>
                  <a:gd name="connsiteY65" fmla="*/ 422629 h 957054"/>
                  <a:gd name="connsiteX66" fmla="*/ 684635 w 687875"/>
                  <a:gd name="connsiteY66" fmla="*/ 420995 h 957054"/>
                  <a:gd name="connsiteX67" fmla="*/ 684776 w 687875"/>
                  <a:gd name="connsiteY67" fmla="*/ 450126 h 957054"/>
                  <a:gd name="connsiteX68" fmla="*/ 675000 w 687875"/>
                  <a:gd name="connsiteY68" fmla="*/ 456126 h 957054"/>
                  <a:gd name="connsiteX69" fmla="*/ 438291 w 687875"/>
                  <a:gd name="connsiteY69" fmla="*/ 545885 h 957054"/>
                  <a:gd name="connsiteX70" fmla="*/ 211725 w 687875"/>
                  <a:gd name="connsiteY70" fmla="*/ 632094 h 957054"/>
                  <a:gd name="connsiteX71" fmla="*/ 203893 w 687875"/>
                  <a:gd name="connsiteY71" fmla="*/ 641645 h 957054"/>
                  <a:gd name="connsiteX72" fmla="*/ 217359 w 687875"/>
                  <a:gd name="connsiteY72" fmla="*/ 648237 h 957054"/>
                  <a:gd name="connsiteX73" fmla="*/ 295962 w 687875"/>
                  <a:gd name="connsiteY73" fmla="*/ 618374 h 957054"/>
                  <a:gd name="connsiteX74" fmla="*/ 556815 w 687875"/>
                  <a:gd name="connsiteY74" fmla="*/ 519121 h 957054"/>
                  <a:gd name="connsiteX75" fmla="*/ 672239 w 687875"/>
                  <a:gd name="connsiteY75" fmla="*/ 475340 h 957054"/>
                  <a:gd name="connsiteX76" fmla="*/ 678099 w 687875"/>
                  <a:gd name="connsiteY76" fmla="*/ 473115 h 957054"/>
                  <a:gd name="connsiteX77" fmla="*/ 685537 w 687875"/>
                  <a:gd name="connsiteY77" fmla="*/ 478721 h 957054"/>
                  <a:gd name="connsiteX78" fmla="*/ 685565 w 687875"/>
                  <a:gd name="connsiteY78" fmla="*/ 496583 h 957054"/>
                  <a:gd name="connsiteX79" fmla="*/ 677395 w 687875"/>
                  <a:gd name="connsiteY79" fmla="*/ 508387 h 957054"/>
                  <a:gd name="connsiteX80" fmla="*/ 533487 w 687875"/>
                  <a:gd name="connsiteY80" fmla="*/ 562873 h 957054"/>
                  <a:gd name="connsiteX81" fmla="*/ 231643 w 687875"/>
                  <a:gd name="connsiteY81" fmla="*/ 677622 h 957054"/>
                  <a:gd name="connsiteX82" fmla="*/ 224994 w 687875"/>
                  <a:gd name="connsiteY82" fmla="*/ 680270 h 957054"/>
                  <a:gd name="connsiteX83" fmla="*/ 219895 w 687875"/>
                  <a:gd name="connsiteY83" fmla="*/ 691934 h 957054"/>
                  <a:gd name="connsiteX84" fmla="*/ 230995 w 687875"/>
                  <a:gd name="connsiteY84" fmla="*/ 695906 h 957054"/>
                  <a:gd name="connsiteX85" fmla="*/ 375691 w 687875"/>
                  <a:gd name="connsiteY85" fmla="*/ 641025 h 957054"/>
                  <a:gd name="connsiteX86" fmla="*/ 573099 w 687875"/>
                  <a:gd name="connsiteY86" fmla="*/ 566170 h 957054"/>
                  <a:gd name="connsiteX87" fmla="*/ 673366 w 687875"/>
                  <a:gd name="connsiteY87" fmla="*/ 527855 h 957054"/>
                  <a:gd name="connsiteX88" fmla="*/ 685959 w 687875"/>
                  <a:gd name="connsiteY88" fmla="*/ 526953 h 95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7875" h="957054">
                    <a:moveTo>
                      <a:pt x="685959" y="526953"/>
                    </a:moveTo>
                    <a:cubicBezTo>
                      <a:pt x="685987" y="536363"/>
                      <a:pt x="686016" y="545744"/>
                      <a:pt x="686044" y="555154"/>
                    </a:cubicBezTo>
                    <a:cubicBezTo>
                      <a:pt x="682579" y="560253"/>
                      <a:pt x="676859" y="561578"/>
                      <a:pt x="671619" y="563550"/>
                    </a:cubicBezTo>
                    <a:cubicBezTo>
                      <a:pt x="609752" y="586933"/>
                      <a:pt x="547997" y="610655"/>
                      <a:pt x="486101" y="634066"/>
                    </a:cubicBezTo>
                    <a:cubicBezTo>
                      <a:pt x="406653" y="664099"/>
                      <a:pt x="327262" y="694244"/>
                      <a:pt x="247870" y="724417"/>
                    </a:cubicBezTo>
                    <a:cubicBezTo>
                      <a:pt x="245927" y="725149"/>
                      <a:pt x="244011" y="726051"/>
                      <a:pt x="242067" y="726727"/>
                    </a:cubicBezTo>
                    <a:cubicBezTo>
                      <a:pt x="237052" y="728502"/>
                      <a:pt x="234855" y="731178"/>
                      <a:pt x="237193" y="736841"/>
                    </a:cubicBezTo>
                    <a:cubicBezTo>
                      <a:pt x="239475" y="742391"/>
                      <a:pt x="241982" y="745068"/>
                      <a:pt x="248519" y="742560"/>
                    </a:cubicBezTo>
                    <a:cubicBezTo>
                      <a:pt x="282157" y="729601"/>
                      <a:pt x="315880" y="716838"/>
                      <a:pt x="349631" y="704132"/>
                    </a:cubicBezTo>
                    <a:cubicBezTo>
                      <a:pt x="449194" y="666691"/>
                      <a:pt x="548447" y="628404"/>
                      <a:pt x="647954" y="590765"/>
                    </a:cubicBezTo>
                    <a:cubicBezTo>
                      <a:pt x="657167" y="587299"/>
                      <a:pt x="666182" y="583327"/>
                      <a:pt x="675535" y="580313"/>
                    </a:cubicBezTo>
                    <a:cubicBezTo>
                      <a:pt x="679057" y="579186"/>
                      <a:pt x="682832" y="576819"/>
                      <a:pt x="686185" y="580791"/>
                    </a:cubicBezTo>
                    <a:cubicBezTo>
                      <a:pt x="686213" y="590032"/>
                      <a:pt x="686269" y="599273"/>
                      <a:pt x="686297" y="608542"/>
                    </a:cubicBezTo>
                    <a:cubicBezTo>
                      <a:pt x="684523" y="611584"/>
                      <a:pt x="681564" y="612880"/>
                      <a:pt x="678437" y="614064"/>
                    </a:cubicBezTo>
                    <a:cubicBezTo>
                      <a:pt x="612963" y="638997"/>
                      <a:pt x="547405" y="663648"/>
                      <a:pt x="481987" y="688665"/>
                    </a:cubicBezTo>
                    <a:cubicBezTo>
                      <a:pt x="430206" y="708471"/>
                      <a:pt x="378255" y="727882"/>
                      <a:pt x="326586" y="747941"/>
                    </a:cubicBezTo>
                    <a:cubicBezTo>
                      <a:pt x="305202" y="756252"/>
                      <a:pt x="283650" y="764169"/>
                      <a:pt x="262182" y="772283"/>
                    </a:cubicBezTo>
                    <a:cubicBezTo>
                      <a:pt x="255928" y="774649"/>
                      <a:pt x="253590" y="777748"/>
                      <a:pt x="256604" y="784341"/>
                    </a:cubicBezTo>
                    <a:cubicBezTo>
                      <a:pt x="258774" y="789074"/>
                      <a:pt x="261591" y="790567"/>
                      <a:pt x="266437" y="788792"/>
                    </a:cubicBezTo>
                    <a:cubicBezTo>
                      <a:pt x="275395" y="785496"/>
                      <a:pt x="284242" y="781946"/>
                      <a:pt x="293173" y="778565"/>
                    </a:cubicBezTo>
                    <a:cubicBezTo>
                      <a:pt x="391355" y="741518"/>
                      <a:pt x="489284" y="703907"/>
                      <a:pt x="587410" y="666719"/>
                    </a:cubicBezTo>
                    <a:cubicBezTo>
                      <a:pt x="615273" y="656154"/>
                      <a:pt x="643024" y="645195"/>
                      <a:pt x="671056" y="635137"/>
                    </a:cubicBezTo>
                    <a:cubicBezTo>
                      <a:pt x="675958" y="633390"/>
                      <a:pt x="680691" y="629981"/>
                      <a:pt x="686410" y="632207"/>
                    </a:cubicBezTo>
                    <a:lnTo>
                      <a:pt x="686410" y="632292"/>
                    </a:lnTo>
                    <a:cubicBezTo>
                      <a:pt x="688241" y="641110"/>
                      <a:pt x="686748" y="650012"/>
                      <a:pt x="687227" y="658859"/>
                    </a:cubicBezTo>
                    <a:cubicBezTo>
                      <a:pt x="686805" y="664521"/>
                      <a:pt x="682184" y="665733"/>
                      <a:pt x="678071" y="667339"/>
                    </a:cubicBezTo>
                    <a:cubicBezTo>
                      <a:pt x="638911" y="682637"/>
                      <a:pt x="599581" y="697455"/>
                      <a:pt x="560280" y="712331"/>
                    </a:cubicBezTo>
                    <a:cubicBezTo>
                      <a:pt x="494778" y="737123"/>
                      <a:pt x="429248" y="761915"/>
                      <a:pt x="363774" y="786820"/>
                    </a:cubicBezTo>
                    <a:cubicBezTo>
                      <a:pt x="336756" y="797103"/>
                      <a:pt x="309710" y="807330"/>
                      <a:pt x="282692" y="817613"/>
                    </a:cubicBezTo>
                    <a:cubicBezTo>
                      <a:pt x="278128" y="819360"/>
                      <a:pt x="272437" y="820374"/>
                      <a:pt x="274607" y="827868"/>
                    </a:cubicBezTo>
                    <a:cubicBezTo>
                      <a:pt x="276832" y="835559"/>
                      <a:pt x="279086" y="837024"/>
                      <a:pt x="286721" y="834179"/>
                    </a:cubicBezTo>
                    <a:cubicBezTo>
                      <a:pt x="331431" y="817585"/>
                      <a:pt x="375973" y="800484"/>
                      <a:pt x="420514" y="783439"/>
                    </a:cubicBezTo>
                    <a:cubicBezTo>
                      <a:pt x="504864" y="751153"/>
                      <a:pt x="589467" y="719571"/>
                      <a:pt x="673845" y="687285"/>
                    </a:cubicBezTo>
                    <a:cubicBezTo>
                      <a:pt x="677902" y="685736"/>
                      <a:pt x="682071" y="683369"/>
                      <a:pt x="686692" y="685707"/>
                    </a:cubicBezTo>
                    <a:cubicBezTo>
                      <a:pt x="687903" y="693990"/>
                      <a:pt x="686861" y="702358"/>
                      <a:pt x="687283" y="710669"/>
                    </a:cubicBezTo>
                    <a:cubicBezTo>
                      <a:pt x="687565" y="716416"/>
                      <a:pt x="683536" y="718332"/>
                      <a:pt x="679310" y="720050"/>
                    </a:cubicBezTo>
                    <a:cubicBezTo>
                      <a:pt x="665478" y="725628"/>
                      <a:pt x="651476" y="730756"/>
                      <a:pt x="637530" y="736024"/>
                    </a:cubicBezTo>
                    <a:cubicBezTo>
                      <a:pt x="539629" y="773043"/>
                      <a:pt x="441897" y="810485"/>
                      <a:pt x="343884" y="847279"/>
                    </a:cubicBezTo>
                    <a:cubicBezTo>
                      <a:pt x="328530" y="853054"/>
                      <a:pt x="313344" y="859252"/>
                      <a:pt x="297934" y="864859"/>
                    </a:cubicBezTo>
                    <a:cubicBezTo>
                      <a:pt x="291877" y="867056"/>
                      <a:pt x="289059" y="869874"/>
                      <a:pt x="291849" y="876748"/>
                    </a:cubicBezTo>
                    <a:cubicBezTo>
                      <a:pt x="294497" y="883256"/>
                      <a:pt x="298356" y="883143"/>
                      <a:pt x="303906" y="881002"/>
                    </a:cubicBezTo>
                    <a:cubicBezTo>
                      <a:pt x="404117" y="842546"/>
                      <a:pt x="504751" y="805132"/>
                      <a:pt x="604849" y="766395"/>
                    </a:cubicBezTo>
                    <a:cubicBezTo>
                      <a:pt x="627923" y="757464"/>
                      <a:pt x="651222" y="749068"/>
                      <a:pt x="674324" y="740166"/>
                    </a:cubicBezTo>
                    <a:cubicBezTo>
                      <a:pt x="678606" y="738503"/>
                      <a:pt x="683170" y="735883"/>
                      <a:pt x="687819" y="739574"/>
                    </a:cubicBezTo>
                    <a:cubicBezTo>
                      <a:pt x="687847" y="761633"/>
                      <a:pt x="687847" y="783721"/>
                      <a:pt x="687875" y="805780"/>
                    </a:cubicBezTo>
                    <a:cubicBezTo>
                      <a:pt x="635840" y="825107"/>
                      <a:pt x="583804" y="844321"/>
                      <a:pt x="531825" y="863760"/>
                    </a:cubicBezTo>
                    <a:cubicBezTo>
                      <a:pt x="449983" y="894384"/>
                      <a:pt x="368141" y="925092"/>
                      <a:pt x="286411" y="955998"/>
                    </a:cubicBezTo>
                    <a:cubicBezTo>
                      <a:pt x="280157" y="958365"/>
                      <a:pt x="278269" y="956787"/>
                      <a:pt x="276072" y="950927"/>
                    </a:cubicBezTo>
                    <a:cubicBezTo>
                      <a:pt x="216148" y="790567"/>
                      <a:pt x="155999" y="630291"/>
                      <a:pt x="95906" y="469987"/>
                    </a:cubicBezTo>
                    <a:cubicBezTo>
                      <a:pt x="64380" y="385891"/>
                      <a:pt x="32968" y="301767"/>
                      <a:pt x="1217" y="217784"/>
                    </a:cubicBezTo>
                    <a:cubicBezTo>
                      <a:pt x="-1544" y="210459"/>
                      <a:pt x="372" y="208008"/>
                      <a:pt x="7189" y="205472"/>
                    </a:cubicBezTo>
                    <a:cubicBezTo>
                      <a:pt x="189299" y="137491"/>
                      <a:pt x="371381" y="69312"/>
                      <a:pt x="553378" y="1021"/>
                    </a:cubicBezTo>
                    <a:cubicBezTo>
                      <a:pt x="559716" y="-1345"/>
                      <a:pt x="561548" y="401"/>
                      <a:pt x="563745" y="6261"/>
                    </a:cubicBezTo>
                    <a:cubicBezTo>
                      <a:pt x="603272" y="112248"/>
                      <a:pt x="643052" y="218150"/>
                      <a:pt x="682776" y="324052"/>
                    </a:cubicBezTo>
                    <a:cubicBezTo>
                      <a:pt x="683170" y="325094"/>
                      <a:pt x="683846" y="326052"/>
                      <a:pt x="684382" y="327038"/>
                    </a:cubicBezTo>
                    <a:cubicBezTo>
                      <a:pt x="684466" y="354929"/>
                      <a:pt x="684551" y="382792"/>
                      <a:pt x="684663" y="410683"/>
                    </a:cubicBezTo>
                    <a:cubicBezTo>
                      <a:pt x="684382" y="410712"/>
                      <a:pt x="683874" y="410881"/>
                      <a:pt x="683790" y="410796"/>
                    </a:cubicBezTo>
                    <a:cubicBezTo>
                      <a:pt x="677028" y="400823"/>
                      <a:pt x="668999" y="405133"/>
                      <a:pt x="660632" y="408317"/>
                    </a:cubicBezTo>
                    <a:cubicBezTo>
                      <a:pt x="557547" y="447703"/>
                      <a:pt x="454434" y="486947"/>
                      <a:pt x="351209" y="525995"/>
                    </a:cubicBezTo>
                    <a:cubicBezTo>
                      <a:pt x="300441" y="545209"/>
                      <a:pt x="249730" y="564536"/>
                      <a:pt x="198962" y="583750"/>
                    </a:cubicBezTo>
                    <a:cubicBezTo>
                      <a:pt x="196737" y="584595"/>
                      <a:pt x="194567" y="585609"/>
                      <a:pt x="192285" y="586313"/>
                    </a:cubicBezTo>
                    <a:cubicBezTo>
                      <a:pt x="186876" y="588032"/>
                      <a:pt x="184369" y="590624"/>
                      <a:pt x="186876" y="596822"/>
                    </a:cubicBezTo>
                    <a:cubicBezTo>
                      <a:pt x="189271" y="602710"/>
                      <a:pt x="192229" y="604598"/>
                      <a:pt x="198427" y="602231"/>
                    </a:cubicBezTo>
                    <a:cubicBezTo>
                      <a:pt x="229051" y="590511"/>
                      <a:pt x="259731" y="578876"/>
                      <a:pt x="290383" y="567212"/>
                    </a:cubicBezTo>
                    <a:cubicBezTo>
                      <a:pt x="391834" y="528615"/>
                      <a:pt x="493426" y="490328"/>
                      <a:pt x="594764" y="451478"/>
                    </a:cubicBezTo>
                    <a:cubicBezTo>
                      <a:pt x="620091" y="441758"/>
                      <a:pt x="645390" y="431898"/>
                      <a:pt x="670887" y="422629"/>
                    </a:cubicBezTo>
                    <a:cubicBezTo>
                      <a:pt x="675310" y="421023"/>
                      <a:pt x="679705" y="418628"/>
                      <a:pt x="684635" y="420995"/>
                    </a:cubicBezTo>
                    <a:cubicBezTo>
                      <a:pt x="685537" y="430686"/>
                      <a:pt x="685790" y="440406"/>
                      <a:pt x="684776" y="450126"/>
                    </a:cubicBezTo>
                    <a:cubicBezTo>
                      <a:pt x="682128" y="453112"/>
                      <a:pt x="678691" y="454718"/>
                      <a:pt x="675000" y="456126"/>
                    </a:cubicBezTo>
                    <a:cubicBezTo>
                      <a:pt x="596031" y="485877"/>
                      <a:pt x="517147" y="515825"/>
                      <a:pt x="438291" y="545885"/>
                    </a:cubicBezTo>
                    <a:cubicBezTo>
                      <a:pt x="362788" y="574678"/>
                      <a:pt x="287172" y="603217"/>
                      <a:pt x="211725" y="632094"/>
                    </a:cubicBezTo>
                    <a:cubicBezTo>
                      <a:pt x="207527" y="633700"/>
                      <a:pt x="202033" y="634489"/>
                      <a:pt x="203893" y="641645"/>
                    </a:cubicBezTo>
                    <a:cubicBezTo>
                      <a:pt x="206118" y="650238"/>
                      <a:pt x="208457" y="651815"/>
                      <a:pt x="217359" y="648237"/>
                    </a:cubicBezTo>
                    <a:cubicBezTo>
                      <a:pt x="243363" y="637729"/>
                      <a:pt x="269789" y="628375"/>
                      <a:pt x="295962" y="618374"/>
                    </a:cubicBezTo>
                    <a:cubicBezTo>
                      <a:pt x="382903" y="585271"/>
                      <a:pt x="469760" y="551942"/>
                      <a:pt x="556815" y="519121"/>
                    </a:cubicBezTo>
                    <a:cubicBezTo>
                      <a:pt x="595327" y="504612"/>
                      <a:pt x="633839" y="490159"/>
                      <a:pt x="672239" y="475340"/>
                    </a:cubicBezTo>
                    <a:cubicBezTo>
                      <a:pt x="674183" y="474580"/>
                      <a:pt x="676127" y="473791"/>
                      <a:pt x="678099" y="473115"/>
                    </a:cubicBezTo>
                    <a:cubicBezTo>
                      <a:pt x="683396" y="471283"/>
                      <a:pt x="685931" y="472579"/>
                      <a:pt x="685537" y="478721"/>
                    </a:cubicBezTo>
                    <a:cubicBezTo>
                      <a:pt x="685142" y="484665"/>
                      <a:pt x="685001" y="490694"/>
                      <a:pt x="685565" y="496583"/>
                    </a:cubicBezTo>
                    <a:cubicBezTo>
                      <a:pt x="686185" y="503175"/>
                      <a:pt x="683227" y="506218"/>
                      <a:pt x="677395" y="508387"/>
                    </a:cubicBezTo>
                    <a:cubicBezTo>
                      <a:pt x="629332" y="526277"/>
                      <a:pt x="581438" y="544646"/>
                      <a:pt x="533487" y="562873"/>
                    </a:cubicBezTo>
                    <a:cubicBezTo>
                      <a:pt x="432882" y="601160"/>
                      <a:pt x="332164" y="639166"/>
                      <a:pt x="231643" y="677622"/>
                    </a:cubicBezTo>
                    <a:cubicBezTo>
                      <a:pt x="229417" y="678467"/>
                      <a:pt x="227248" y="679566"/>
                      <a:pt x="224994" y="680270"/>
                    </a:cubicBezTo>
                    <a:cubicBezTo>
                      <a:pt x="218740" y="682242"/>
                      <a:pt x="217726" y="685905"/>
                      <a:pt x="219895" y="691934"/>
                    </a:cubicBezTo>
                    <a:cubicBezTo>
                      <a:pt x="222233" y="698441"/>
                      <a:pt x="225811" y="697822"/>
                      <a:pt x="230995" y="695906"/>
                    </a:cubicBezTo>
                    <a:cubicBezTo>
                      <a:pt x="279368" y="677988"/>
                      <a:pt x="327487" y="659394"/>
                      <a:pt x="375691" y="641025"/>
                    </a:cubicBezTo>
                    <a:cubicBezTo>
                      <a:pt x="441447" y="615979"/>
                      <a:pt x="507315" y="591159"/>
                      <a:pt x="573099" y="566170"/>
                    </a:cubicBezTo>
                    <a:cubicBezTo>
                      <a:pt x="606540" y="553464"/>
                      <a:pt x="639868" y="540420"/>
                      <a:pt x="673366" y="527855"/>
                    </a:cubicBezTo>
                    <a:cubicBezTo>
                      <a:pt x="677395" y="526361"/>
                      <a:pt x="681508" y="523291"/>
                      <a:pt x="685959" y="526953"/>
                    </a:cubicBezTo>
                    <a:close/>
                  </a:path>
                </a:pathLst>
              </a:custGeom>
              <a:solidFill>
                <a:srgbClr val="FEFEFE"/>
              </a:solidFill>
              <a:ln w="2811"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ECE64E68-8AD9-D30A-8FC1-91822397E663}"/>
                  </a:ext>
                </a:extLst>
              </p:cNvPr>
              <p:cNvSpPr/>
              <p:nvPr/>
            </p:nvSpPr>
            <p:spPr>
              <a:xfrm>
                <a:off x="9669048" y="4488580"/>
                <a:ext cx="917741" cy="474263"/>
              </a:xfrm>
              <a:custGeom>
                <a:avLst/>
                <a:gdLst>
                  <a:gd name="connsiteX0" fmla="*/ 487131 w 487489"/>
                  <a:gd name="connsiteY0" fmla="*/ 76827 h 251921"/>
                  <a:gd name="connsiteX1" fmla="*/ 402697 w 487489"/>
                  <a:gd name="connsiteY1" fmla="*/ 108437 h 251921"/>
                  <a:gd name="connsiteX2" fmla="*/ 213234 w 487489"/>
                  <a:gd name="connsiteY2" fmla="*/ 180307 h 251921"/>
                  <a:gd name="connsiteX3" fmla="*/ 27969 w 487489"/>
                  <a:gd name="connsiteY3" fmla="*/ 250964 h 251921"/>
                  <a:gd name="connsiteX4" fmla="*/ 19743 w 487489"/>
                  <a:gd name="connsiteY4" fmla="*/ 247217 h 251921"/>
                  <a:gd name="connsiteX5" fmla="*/ 29124 w 487489"/>
                  <a:gd name="connsiteY5" fmla="*/ 225524 h 251921"/>
                  <a:gd name="connsiteX6" fmla="*/ 201148 w 487489"/>
                  <a:gd name="connsiteY6" fmla="*/ 160360 h 251921"/>
                  <a:gd name="connsiteX7" fmla="*/ 479947 w 487489"/>
                  <a:gd name="connsiteY7" fmla="*/ 54430 h 251921"/>
                  <a:gd name="connsiteX8" fmla="*/ 485892 w 487489"/>
                  <a:gd name="connsiteY8" fmla="*/ 46035 h 251921"/>
                  <a:gd name="connsiteX9" fmla="*/ 485807 w 487489"/>
                  <a:gd name="connsiteY9" fmla="*/ 23919 h 251921"/>
                  <a:gd name="connsiteX10" fmla="*/ 419742 w 487489"/>
                  <a:gd name="connsiteY10" fmla="*/ 48852 h 251921"/>
                  <a:gd name="connsiteX11" fmla="*/ 226926 w 487489"/>
                  <a:gd name="connsiteY11" fmla="*/ 122045 h 251921"/>
                  <a:gd name="connsiteX12" fmla="*/ 23321 w 487489"/>
                  <a:gd name="connsiteY12" fmla="*/ 199633 h 251921"/>
                  <a:gd name="connsiteX13" fmla="*/ 810 w 487489"/>
                  <a:gd name="connsiteY13" fmla="*/ 189885 h 251921"/>
                  <a:gd name="connsiteX14" fmla="*/ 4952 w 487489"/>
                  <a:gd name="connsiteY14" fmla="*/ 181603 h 251921"/>
                  <a:gd name="connsiteX15" fmla="*/ 79244 w 487489"/>
                  <a:gd name="connsiteY15" fmla="*/ 153401 h 251921"/>
                  <a:gd name="connsiteX16" fmla="*/ 291245 w 487489"/>
                  <a:gd name="connsiteY16" fmla="*/ 72799 h 251921"/>
                  <a:gd name="connsiteX17" fmla="*/ 474003 w 487489"/>
                  <a:gd name="connsiteY17" fmla="*/ 3353 h 251921"/>
                  <a:gd name="connsiteX18" fmla="*/ 485948 w 487489"/>
                  <a:gd name="connsiteY18" fmla="*/ 0 h 251921"/>
                  <a:gd name="connsiteX19" fmla="*/ 487131 w 487489"/>
                  <a:gd name="connsiteY19" fmla="*/ 76827 h 2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489" h="251921">
                    <a:moveTo>
                      <a:pt x="487131" y="76827"/>
                    </a:moveTo>
                    <a:cubicBezTo>
                      <a:pt x="458986" y="87364"/>
                      <a:pt x="430813" y="97816"/>
                      <a:pt x="402697" y="108437"/>
                    </a:cubicBezTo>
                    <a:cubicBezTo>
                      <a:pt x="339533" y="132356"/>
                      <a:pt x="276370" y="156331"/>
                      <a:pt x="213234" y="180307"/>
                    </a:cubicBezTo>
                    <a:cubicBezTo>
                      <a:pt x="151451" y="203775"/>
                      <a:pt x="89668" y="227243"/>
                      <a:pt x="27969" y="250964"/>
                    </a:cubicBezTo>
                    <a:cubicBezTo>
                      <a:pt x="22954" y="252880"/>
                      <a:pt x="21433" y="252063"/>
                      <a:pt x="19743" y="247217"/>
                    </a:cubicBezTo>
                    <a:cubicBezTo>
                      <a:pt x="13263" y="228623"/>
                      <a:pt x="11460" y="232314"/>
                      <a:pt x="29124" y="225524"/>
                    </a:cubicBezTo>
                    <a:cubicBezTo>
                      <a:pt x="86343" y="203493"/>
                      <a:pt x="143816" y="182138"/>
                      <a:pt x="201148" y="160360"/>
                    </a:cubicBezTo>
                    <a:cubicBezTo>
                      <a:pt x="294090" y="125088"/>
                      <a:pt x="386976" y="89646"/>
                      <a:pt x="479947" y="54430"/>
                    </a:cubicBezTo>
                    <a:cubicBezTo>
                      <a:pt x="484258" y="52796"/>
                      <a:pt x="486117" y="50711"/>
                      <a:pt x="485892" y="46035"/>
                    </a:cubicBezTo>
                    <a:cubicBezTo>
                      <a:pt x="485553" y="38963"/>
                      <a:pt x="485807" y="31892"/>
                      <a:pt x="485807" y="23919"/>
                    </a:cubicBezTo>
                    <a:cubicBezTo>
                      <a:pt x="463015" y="32511"/>
                      <a:pt x="441378" y="40653"/>
                      <a:pt x="419742" y="48852"/>
                    </a:cubicBezTo>
                    <a:cubicBezTo>
                      <a:pt x="355451" y="73221"/>
                      <a:pt x="291189" y="97619"/>
                      <a:pt x="226926" y="122045"/>
                    </a:cubicBezTo>
                    <a:cubicBezTo>
                      <a:pt x="159029" y="147851"/>
                      <a:pt x="91161" y="173658"/>
                      <a:pt x="23321" y="199633"/>
                    </a:cubicBezTo>
                    <a:cubicBezTo>
                      <a:pt x="6614" y="206028"/>
                      <a:pt x="6924" y="206254"/>
                      <a:pt x="810" y="189885"/>
                    </a:cubicBezTo>
                    <a:cubicBezTo>
                      <a:pt x="-1049" y="184871"/>
                      <a:pt x="275" y="183321"/>
                      <a:pt x="4952" y="181603"/>
                    </a:cubicBezTo>
                    <a:cubicBezTo>
                      <a:pt x="29800" y="172418"/>
                      <a:pt x="54480" y="162811"/>
                      <a:pt x="79244" y="153401"/>
                    </a:cubicBezTo>
                    <a:cubicBezTo>
                      <a:pt x="149901" y="126525"/>
                      <a:pt x="220587" y="99676"/>
                      <a:pt x="291245" y="72799"/>
                    </a:cubicBezTo>
                    <a:cubicBezTo>
                      <a:pt x="352155" y="49641"/>
                      <a:pt x="413065" y="26454"/>
                      <a:pt x="474003" y="3353"/>
                    </a:cubicBezTo>
                    <a:cubicBezTo>
                      <a:pt x="477862" y="1888"/>
                      <a:pt x="481976" y="1099"/>
                      <a:pt x="485948" y="0"/>
                    </a:cubicBezTo>
                    <a:cubicBezTo>
                      <a:pt x="487920" y="25553"/>
                      <a:pt x="487610" y="51190"/>
                      <a:pt x="487131" y="76827"/>
                    </a:cubicBezTo>
                    <a:close/>
                  </a:path>
                </a:pathLst>
              </a:custGeom>
              <a:solidFill>
                <a:srgbClr val="CBCBCA"/>
              </a:solidFill>
              <a:ln w="2811"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316131C3-961F-636F-7E6E-7026F001201C}"/>
                  </a:ext>
                </a:extLst>
              </p:cNvPr>
              <p:cNvSpPr/>
              <p:nvPr/>
            </p:nvSpPr>
            <p:spPr>
              <a:xfrm>
                <a:off x="9635931" y="4393654"/>
                <a:ext cx="947796" cy="390161"/>
              </a:xfrm>
              <a:custGeom>
                <a:avLst/>
                <a:gdLst>
                  <a:gd name="connsiteX0" fmla="*/ 503454 w 503454"/>
                  <a:gd name="connsiteY0" fmla="*/ 21265 h 207247"/>
                  <a:gd name="connsiteX1" fmla="*/ 266351 w 503454"/>
                  <a:gd name="connsiteY1" fmla="*/ 110967 h 207247"/>
                  <a:gd name="connsiteX2" fmla="*/ 21951 w 503454"/>
                  <a:gd name="connsiteY2" fmla="*/ 204022 h 207247"/>
                  <a:gd name="connsiteX3" fmla="*/ 174 w 503454"/>
                  <a:gd name="connsiteY3" fmla="*/ 191513 h 207247"/>
                  <a:gd name="connsiteX4" fmla="*/ 4709 w 503454"/>
                  <a:gd name="connsiteY4" fmla="*/ 185597 h 207247"/>
                  <a:gd name="connsiteX5" fmla="*/ 130727 w 503454"/>
                  <a:gd name="connsiteY5" fmla="*/ 137647 h 207247"/>
                  <a:gd name="connsiteX6" fmla="*/ 318527 w 503454"/>
                  <a:gd name="connsiteY6" fmla="*/ 66398 h 207247"/>
                  <a:gd name="connsiteX7" fmla="*/ 488664 w 503454"/>
                  <a:gd name="connsiteY7" fmla="*/ 1346 h 207247"/>
                  <a:gd name="connsiteX8" fmla="*/ 503454 w 503454"/>
                  <a:gd name="connsiteY8" fmla="*/ 10925 h 207247"/>
                  <a:gd name="connsiteX9" fmla="*/ 503454 w 503454"/>
                  <a:gd name="connsiteY9" fmla="*/ 21265 h 20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454" h="207247">
                    <a:moveTo>
                      <a:pt x="503454" y="21265"/>
                    </a:moveTo>
                    <a:cubicBezTo>
                      <a:pt x="424401" y="51156"/>
                      <a:pt x="345348" y="80991"/>
                      <a:pt x="266351" y="110967"/>
                    </a:cubicBezTo>
                    <a:cubicBezTo>
                      <a:pt x="184847" y="141901"/>
                      <a:pt x="103399" y="172919"/>
                      <a:pt x="21951" y="204022"/>
                    </a:cubicBezTo>
                    <a:cubicBezTo>
                      <a:pt x="6118" y="210051"/>
                      <a:pt x="3442" y="208558"/>
                      <a:pt x="174" y="191513"/>
                    </a:cubicBezTo>
                    <a:cubicBezTo>
                      <a:pt x="-700" y="186978"/>
                      <a:pt x="1864" y="186696"/>
                      <a:pt x="4709" y="185597"/>
                    </a:cubicBezTo>
                    <a:cubicBezTo>
                      <a:pt x="46715" y="169651"/>
                      <a:pt x="88721" y="153593"/>
                      <a:pt x="130727" y="137647"/>
                    </a:cubicBezTo>
                    <a:cubicBezTo>
                      <a:pt x="193327" y="113869"/>
                      <a:pt x="255927" y="90147"/>
                      <a:pt x="318527" y="66398"/>
                    </a:cubicBezTo>
                    <a:cubicBezTo>
                      <a:pt x="375296" y="44845"/>
                      <a:pt x="432205" y="23631"/>
                      <a:pt x="488664" y="1346"/>
                    </a:cubicBezTo>
                    <a:cubicBezTo>
                      <a:pt x="500750" y="-3443"/>
                      <a:pt x="499905" y="5685"/>
                      <a:pt x="503454" y="10925"/>
                    </a:cubicBezTo>
                    <a:cubicBezTo>
                      <a:pt x="503426" y="14362"/>
                      <a:pt x="503426" y="17799"/>
                      <a:pt x="503454" y="21265"/>
                    </a:cubicBezTo>
                    <a:close/>
                  </a:path>
                </a:pathLst>
              </a:custGeom>
              <a:solidFill>
                <a:srgbClr val="CBCBCA"/>
              </a:solidFill>
              <a:ln w="2811"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BDC6BF3B-E9AA-041E-619B-F1DC343DD0B8}"/>
                  </a:ext>
                </a:extLst>
              </p:cNvPr>
              <p:cNvSpPr/>
              <p:nvPr/>
            </p:nvSpPr>
            <p:spPr>
              <a:xfrm>
                <a:off x="9732468" y="4686307"/>
                <a:ext cx="855043" cy="363259"/>
              </a:xfrm>
              <a:custGeom>
                <a:avLst/>
                <a:gdLst>
                  <a:gd name="connsiteX0" fmla="*/ 453725 w 454185"/>
                  <a:gd name="connsiteY0" fmla="*/ 25637 h 192957"/>
                  <a:gd name="connsiteX1" fmla="*/ 410198 w 454185"/>
                  <a:gd name="connsiteY1" fmla="*/ 41076 h 192957"/>
                  <a:gd name="connsiteX2" fmla="*/ 272376 w 454185"/>
                  <a:gd name="connsiteY2" fmla="*/ 93224 h 192957"/>
                  <a:gd name="connsiteX3" fmla="*/ 146471 w 454185"/>
                  <a:gd name="connsiteY3" fmla="*/ 141343 h 192957"/>
                  <a:gd name="connsiteX4" fmla="*/ 12932 w 454185"/>
                  <a:gd name="connsiteY4" fmla="*/ 191998 h 192957"/>
                  <a:gd name="connsiteX5" fmla="*/ 3606 w 454185"/>
                  <a:gd name="connsiteY5" fmla="*/ 187941 h 192957"/>
                  <a:gd name="connsiteX6" fmla="*/ 12734 w 454185"/>
                  <a:gd name="connsiteY6" fmla="*/ 167009 h 192957"/>
                  <a:gd name="connsiteX7" fmla="*/ 201324 w 454185"/>
                  <a:gd name="connsiteY7" fmla="*/ 95309 h 192957"/>
                  <a:gd name="connsiteX8" fmla="*/ 385828 w 454185"/>
                  <a:gd name="connsiteY8" fmla="*/ 25271 h 192957"/>
                  <a:gd name="connsiteX9" fmla="*/ 453528 w 454185"/>
                  <a:gd name="connsiteY9" fmla="*/ 0 h 192957"/>
                  <a:gd name="connsiteX10" fmla="*/ 453725 w 454185"/>
                  <a:gd name="connsiteY10" fmla="*/ 2563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185" h="192957">
                    <a:moveTo>
                      <a:pt x="453725" y="25637"/>
                    </a:moveTo>
                    <a:cubicBezTo>
                      <a:pt x="438427" y="28511"/>
                      <a:pt x="424622" y="35723"/>
                      <a:pt x="410198" y="41076"/>
                    </a:cubicBezTo>
                    <a:cubicBezTo>
                      <a:pt x="364163" y="58177"/>
                      <a:pt x="318270" y="75757"/>
                      <a:pt x="272376" y="93224"/>
                    </a:cubicBezTo>
                    <a:cubicBezTo>
                      <a:pt x="230398" y="109198"/>
                      <a:pt x="188477" y="125369"/>
                      <a:pt x="146471" y="141343"/>
                    </a:cubicBezTo>
                    <a:cubicBezTo>
                      <a:pt x="101986" y="158275"/>
                      <a:pt x="57417" y="174982"/>
                      <a:pt x="12932" y="191998"/>
                    </a:cubicBezTo>
                    <a:cubicBezTo>
                      <a:pt x="7861" y="193942"/>
                      <a:pt x="5579" y="193097"/>
                      <a:pt x="3606" y="187941"/>
                    </a:cubicBezTo>
                    <a:cubicBezTo>
                      <a:pt x="-2084" y="173010"/>
                      <a:pt x="-2394" y="172784"/>
                      <a:pt x="12734" y="167009"/>
                    </a:cubicBezTo>
                    <a:cubicBezTo>
                      <a:pt x="75560" y="143006"/>
                      <a:pt x="138470" y="119200"/>
                      <a:pt x="201324" y="95309"/>
                    </a:cubicBezTo>
                    <a:cubicBezTo>
                      <a:pt x="262825" y="71954"/>
                      <a:pt x="324327" y="48570"/>
                      <a:pt x="385828" y="25271"/>
                    </a:cubicBezTo>
                    <a:cubicBezTo>
                      <a:pt x="408367" y="16735"/>
                      <a:pt x="430961" y="8424"/>
                      <a:pt x="453528" y="0"/>
                    </a:cubicBezTo>
                    <a:cubicBezTo>
                      <a:pt x="454260" y="8536"/>
                      <a:pt x="454458" y="17073"/>
                      <a:pt x="453725" y="25637"/>
                    </a:cubicBezTo>
                    <a:close/>
                  </a:path>
                </a:pathLst>
              </a:custGeom>
              <a:solidFill>
                <a:srgbClr val="CBCBCB"/>
              </a:solidFill>
              <a:ln w="2811"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43FA6E66-91F7-CE67-1789-CCE9E1FB3CB0}"/>
                  </a:ext>
                </a:extLst>
              </p:cNvPr>
              <p:cNvSpPr/>
              <p:nvPr/>
            </p:nvSpPr>
            <p:spPr>
              <a:xfrm>
                <a:off x="9766457" y="4786760"/>
                <a:ext cx="821949" cy="348936"/>
              </a:xfrm>
              <a:custGeom>
                <a:avLst/>
                <a:gdLst>
                  <a:gd name="connsiteX0" fmla="*/ 435897 w 436606"/>
                  <a:gd name="connsiteY0" fmla="*/ 23665 h 185349"/>
                  <a:gd name="connsiteX1" fmla="*/ 351800 w 436606"/>
                  <a:gd name="connsiteY1" fmla="*/ 56120 h 185349"/>
                  <a:gd name="connsiteX2" fmla="*/ 178171 w 436606"/>
                  <a:gd name="connsiteY2" fmla="*/ 122073 h 185349"/>
                  <a:gd name="connsiteX3" fmla="*/ 15444 w 436606"/>
                  <a:gd name="connsiteY3" fmla="*/ 183913 h 185349"/>
                  <a:gd name="connsiteX4" fmla="*/ 3949 w 436606"/>
                  <a:gd name="connsiteY4" fmla="*/ 178842 h 185349"/>
                  <a:gd name="connsiteX5" fmla="*/ 991 w 436606"/>
                  <a:gd name="connsiteY5" fmla="*/ 171376 h 185349"/>
                  <a:gd name="connsiteX6" fmla="*/ 4823 w 436606"/>
                  <a:gd name="connsiteY6" fmla="*/ 162811 h 185349"/>
                  <a:gd name="connsiteX7" fmla="*/ 119994 w 436606"/>
                  <a:gd name="connsiteY7" fmla="*/ 119087 h 185349"/>
                  <a:gd name="connsiteX8" fmla="*/ 313682 w 436606"/>
                  <a:gd name="connsiteY8" fmla="*/ 45499 h 185349"/>
                  <a:gd name="connsiteX9" fmla="*/ 435784 w 436606"/>
                  <a:gd name="connsiteY9" fmla="*/ 0 h 185349"/>
                  <a:gd name="connsiteX10" fmla="*/ 435897 w 436606"/>
                  <a:gd name="connsiteY10" fmla="*/ 23665 h 1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606" h="185349">
                    <a:moveTo>
                      <a:pt x="435897" y="23665"/>
                    </a:moveTo>
                    <a:cubicBezTo>
                      <a:pt x="407864" y="34484"/>
                      <a:pt x="379889" y="45415"/>
                      <a:pt x="351800" y="56120"/>
                    </a:cubicBezTo>
                    <a:cubicBezTo>
                      <a:pt x="293933" y="78180"/>
                      <a:pt x="236038" y="100098"/>
                      <a:pt x="178171" y="122073"/>
                    </a:cubicBezTo>
                    <a:cubicBezTo>
                      <a:pt x="123910" y="142668"/>
                      <a:pt x="69621" y="163177"/>
                      <a:pt x="15444" y="183913"/>
                    </a:cubicBezTo>
                    <a:cubicBezTo>
                      <a:pt x="9359" y="186251"/>
                      <a:pt x="5330" y="186476"/>
                      <a:pt x="3949" y="178842"/>
                    </a:cubicBezTo>
                    <a:cubicBezTo>
                      <a:pt x="3470" y="176250"/>
                      <a:pt x="2062" y="173827"/>
                      <a:pt x="991" y="171376"/>
                    </a:cubicBezTo>
                    <a:cubicBezTo>
                      <a:pt x="-925" y="167037"/>
                      <a:pt x="-276" y="164727"/>
                      <a:pt x="4823" y="162811"/>
                    </a:cubicBezTo>
                    <a:cubicBezTo>
                      <a:pt x="43279" y="148443"/>
                      <a:pt x="81622" y="133680"/>
                      <a:pt x="119994" y="119087"/>
                    </a:cubicBezTo>
                    <a:cubicBezTo>
                      <a:pt x="184538" y="94520"/>
                      <a:pt x="249082" y="69897"/>
                      <a:pt x="313682" y="45499"/>
                    </a:cubicBezTo>
                    <a:cubicBezTo>
                      <a:pt x="354308" y="30145"/>
                      <a:pt x="395074" y="15157"/>
                      <a:pt x="435784" y="0"/>
                    </a:cubicBezTo>
                    <a:cubicBezTo>
                      <a:pt x="436742" y="7888"/>
                      <a:pt x="436967" y="15777"/>
                      <a:pt x="435897" y="23665"/>
                    </a:cubicBezTo>
                    <a:close/>
                  </a:path>
                </a:pathLst>
              </a:custGeom>
              <a:solidFill>
                <a:srgbClr val="CBCACA"/>
              </a:solidFill>
              <a:ln w="2811"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4B614657-2754-8626-026E-6091689A3838}"/>
                  </a:ext>
                </a:extLst>
              </p:cNvPr>
              <p:cNvSpPr/>
              <p:nvPr/>
            </p:nvSpPr>
            <p:spPr>
              <a:xfrm>
                <a:off x="9833737" y="4831471"/>
                <a:ext cx="755931" cy="478607"/>
              </a:xfrm>
              <a:custGeom>
                <a:avLst/>
                <a:gdLst>
                  <a:gd name="connsiteX0" fmla="*/ 401539 w 401538"/>
                  <a:gd name="connsiteY0" fmla="*/ 107282 h 254228"/>
                  <a:gd name="connsiteX1" fmla="*/ 347052 w 401538"/>
                  <a:gd name="connsiteY1" fmla="*/ 126919 h 254228"/>
                  <a:gd name="connsiteX2" fmla="*/ 124317 w 401538"/>
                  <a:gd name="connsiteY2" fmla="*/ 211381 h 254228"/>
                  <a:gd name="connsiteX3" fmla="*/ 16838 w 401538"/>
                  <a:gd name="connsiteY3" fmla="*/ 252598 h 254228"/>
                  <a:gd name="connsiteX4" fmla="*/ 2695 w 401538"/>
                  <a:gd name="connsiteY4" fmla="*/ 246400 h 254228"/>
                  <a:gd name="connsiteX5" fmla="*/ 8019 w 401538"/>
                  <a:gd name="connsiteY5" fmla="*/ 230539 h 254228"/>
                  <a:gd name="connsiteX6" fmla="*/ 272422 w 401538"/>
                  <a:gd name="connsiteY6" fmla="*/ 130102 h 254228"/>
                  <a:gd name="connsiteX7" fmla="*/ 391819 w 401538"/>
                  <a:gd name="connsiteY7" fmla="*/ 84969 h 254228"/>
                  <a:gd name="connsiteX8" fmla="*/ 400214 w 401538"/>
                  <a:gd name="connsiteY8" fmla="*/ 72714 h 254228"/>
                  <a:gd name="connsiteX9" fmla="*/ 399848 w 401538"/>
                  <a:gd name="connsiteY9" fmla="*/ 53951 h 254228"/>
                  <a:gd name="connsiteX10" fmla="*/ 399735 w 401538"/>
                  <a:gd name="connsiteY10" fmla="*/ 28342 h 254228"/>
                  <a:gd name="connsiteX11" fmla="*/ 400130 w 401538"/>
                  <a:gd name="connsiteY11" fmla="*/ 0 h 254228"/>
                  <a:gd name="connsiteX12" fmla="*/ 401229 w 401538"/>
                  <a:gd name="connsiteY12" fmla="*/ 10368 h 254228"/>
                  <a:gd name="connsiteX13" fmla="*/ 401539 w 401538"/>
                  <a:gd name="connsiteY13" fmla="*/ 107282 h 2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538" h="254228">
                    <a:moveTo>
                      <a:pt x="401539" y="107282"/>
                    </a:moveTo>
                    <a:cubicBezTo>
                      <a:pt x="382663" y="111818"/>
                      <a:pt x="365111" y="120129"/>
                      <a:pt x="347052" y="126919"/>
                    </a:cubicBezTo>
                    <a:cubicBezTo>
                      <a:pt x="272732" y="154838"/>
                      <a:pt x="198553" y="183180"/>
                      <a:pt x="124317" y="211381"/>
                    </a:cubicBezTo>
                    <a:cubicBezTo>
                      <a:pt x="88453" y="225017"/>
                      <a:pt x="52504" y="238427"/>
                      <a:pt x="16838" y="252598"/>
                    </a:cubicBezTo>
                    <a:cubicBezTo>
                      <a:pt x="8724" y="255810"/>
                      <a:pt x="5371" y="254542"/>
                      <a:pt x="2695" y="246400"/>
                    </a:cubicBezTo>
                    <a:cubicBezTo>
                      <a:pt x="-1362" y="233976"/>
                      <a:pt x="-1757" y="234258"/>
                      <a:pt x="8019" y="230539"/>
                    </a:cubicBezTo>
                    <a:cubicBezTo>
                      <a:pt x="96172" y="197098"/>
                      <a:pt x="184297" y="163572"/>
                      <a:pt x="272422" y="130102"/>
                    </a:cubicBezTo>
                    <a:cubicBezTo>
                      <a:pt x="312202" y="115002"/>
                      <a:pt x="351926" y="99732"/>
                      <a:pt x="391819" y="84969"/>
                    </a:cubicBezTo>
                    <a:cubicBezTo>
                      <a:pt x="398242" y="82603"/>
                      <a:pt x="400890" y="79504"/>
                      <a:pt x="400214" y="72714"/>
                    </a:cubicBezTo>
                    <a:cubicBezTo>
                      <a:pt x="399623" y="66516"/>
                      <a:pt x="399933" y="60205"/>
                      <a:pt x="399848" y="53951"/>
                    </a:cubicBezTo>
                    <a:cubicBezTo>
                      <a:pt x="393875" y="45443"/>
                      <a:pt x="395848" y="36878"/>
                      <a:pt x="399735" y="28342"/>
                    </a:cubicBezTo>
                    <a:cubicBezTo>
                      <a:pt x="399876" y="18904"/>
                      <a:pt x="399989" y="9466"/>
                      <a:pt x="400130" y="0"/>
                    </a:cubicBezTo>
                    <a:cubicBezTo>
                      <a:pt x="402271" y="3268"/>
                      <a:pt x="401229" y="6931"/>
                      <a:pt x="401229" y="10368"/>
                    </a:cubicBezTo>
                    <a:cubicBezTo>
                      <a:pt x="401454" y="42682"/>
                      <a:pt x="401482" y="74968"/>
                      <a:pt x="401539" y="107282"/>
                    </a:cubicBezTo>
                    <a:close/>
                  </a:path>
                </a:pathLst>
              </a:custGeom>
              <a:solidFill>
                <a:srgbClr val="CBCACA"/>
              </a:solidFill>
              <a:ln w="2811"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91300F66-8BF4-4736-0153-E4F9B1EABC88}"/>
                  </a:ext>
                </a:extLst>
              </p:cNvPr>
              <p:cNvSpPr/>
              <p:nvPr/>
            </p:nvSpPr>
            <p:spPr>
              <a:xfrm>
                <a:off x="9513787" y="3740897"/>
                <a:ext cx="718955" cy="376152"/>
              </a:xfrm>
              <a:custGeom>
                <a:avLst/>
                <a:gdLst>
                  <a:gd name="connsiteX0" fmla="*/ 354757 w 381897"/>
                  <a:gd name="connsiteY0" fmla="*/ 116 h 199806"/>
                  <a:gd name="connsiteX1" fmla="*/ 360307 w 381897"/>
                  <a:gd name="connsiteY1" fmla="*/ 4680 h 199806"/>
                  <a:gd name="connsiteX2" fmla="*/ 381155 w 381897"/>
                  <a:gd name="connsiteY2" fmla="*/ 58744 h 199806"/>
                  <a:gd name="connsiteX3" fmla="*/ 375943 w 381897"/>
                  <a:gd name="connsiteY3" fmla="*/ 67759 h 199806"/>
                  <a:gd name="connsiteX4" fmla="*/ 222457 w 381897"/>
                  <a:gd name="connsiteY4" fmla="*/ 126021 h 199806"/>
                  <a:gd name="connsiteX5" fmla="*/ 36459 w 381897"/>
                  <a:gd name="connsiteY5" fmla="*/ 196679 h 199806"/>
                  <a:gd name="connsiteX6" fmla="*/ 18907 w 381897"/>
                  <a:gd name="connsiteY6" fmla="*/ 188959 h 199806"/>
                  <a:gd name="connsiteX7" fmla="*/ 1243 w 381897"/>
                  <a:gd name="connsiteY7" fmla="*/ 143178 h 199806"/>
                  <a:gd name="connsiteX8" fmla="*/ 6061 w 381897"/>
                  <a:gd name="connsiteY8" fmla="*/ 132191 h 199806"/>
                  <a:gd name="connsiteX9" fmla="*/ 161265 w 381897"/>
                  <a:gd name="connsiteY9" fmla="*/ 73422 h 199806"/>
                  <a:gd name="connsiteX10" fmla="*/ 347995 w 381897"/>
                  <a:gd name="connsiteY10" fmla="*/ 2483 h 199806"/>
                  <a:gd name="connsiteX11" fmla="*/ 354757 w 381897"/>
                  <a:gd name="connsiteY11" fmla="*/ 116 h 19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897" h="199806">
                    <a:moveTo>
                      <a:pt x="354757" y="116"/>
                    </a:moveTo>
                    <a:cubicBezTo>
                      <a:pt x="358476" y="-616"/>
                      <a:pt x="359349" y="2257"/>
                      <a:pt x="360307" y="4680"/>
                    </a:cubicBezTo>
                    <a:cubicBezTo>
                      <a:pt x="367294" y="22683"/>
                      <a:pt x="374111" y="40770"/>
                      <a:pt x="381155" y="58744"/>
                    </a:cubicBezTo>
                    <a:cubicBezTo>
                      <a:pt x="383352" y="64322"/>
                      <a:pt x="380394" y="66069"/>
                      <a:pt x="375943" y="67759"/>
                    </a:cubicBezTo>
                    <a:cubicBezTo>
                      <a:pt x="324752" y="87114"/>
                      <a:pt x="273619" y="106582"/>
                      <a:pt x="222457" y="126021"/>
                    </a:cubicBezTo>
                    <a:cubicBezTo>
                      <a:pt x="160448" y="149574"/>
                      <a:pt x="98411" y="173042"/>
                      <a:pt x="36459" y="196679"/>
                    </a:cubicBezTo>
                    <a:cubicBezTo>
                      <a:pt x="23471" y="201637"/>
                      <a:pt x="23697" y="201806"/>
                      <a:pt x="18907" y="188959"/>
                    </a:cubicBezTo>
                    <a:cubicBezTo>
                      <a:pt x="13188" y="173633"/>
                      <a:pt x="7385" y="158335"/>
                      <a:pt x="1243" y="143178"/>
                    </a:cubicBezTo>
                    <a:cubicBezTo>
                      <a:pt x="-1095" y="137375"/>
                      <a:pt x="-476" y="134642"/>
                      <a:pt x="6061" y="132191"/>
                    </a:cubicBezTo>
                    <a:cubicBezTo>
                      <a:pt x="57899" y="112864"/>
                      <a:pt x="109568" y="93059"/>
                      <a:pt x="161265" y="73422"/>
                    </a:cubicBezTo>
                    <a:cubicBezTo>
                      <a:pt x="223499" y="49785"/>
                      <a:pt x="285761" y="26120"/>
                      <a:pt x="347995" y="2483"/>
                    </a:cubicBezTo>
                    <a:cubicBezTo>
                      <a:pt x="350249" y="1638"/>
                      <a:pt x="352503" y="905"/>
                      <a:pt x="354757" y="116"/>
                    </a:cubicBezTo>
                    <a:close/>
                  </a:path>
                </a:pathLst>
              </a:custGeom>
              <a:solidFill>
                <a:srgbClr val="CBCACA"/>
              </a:solidFill>
              <a:ln w="2811"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3FC9ABDD-C10A-DC79-B8E2-E6733BC4F8BF}"/>
                  </a:ext>
                </a:extLst>
              </p:cNvPr>
              <p:cNvSpPr/>
              <p:nvPr/>
            </p:nvSpPr>
            <p:spPr>
              <a:xfrm>
                <a:off x="9504470" y="4042815"/>
                <a:ext cx="950327" cy="392749"/>
              </a:xfrm>
              <a:custGeom>
                <a:avLst/>
                <a:gdLst>
                  <a:gd name="connsiteX0" fmla="*/ 504796 w 504798"/>
                  <a:gd name="connsiteY0" fmla="*/ 18274 h 208622"/>
                  <a:gd name="connsiteX1" fmla="*/ 499809 w 504798"/>
                  <a:gd name="connsiteY1" fmla="*/ 22612 h 208622"/>
                  <a:gd name="connsiteX2" fmla="*/ 397992 w 504798"/>
                  <a:gd name="connsiteY2" fmla="*/ 61378 h 208622"/>
                  <a:gd name="connsiteX3" fmla="*/ 208614 w 504798"/>
                  <a:gd name="connsiteY3" fmla="*/ 133332 h 208622"/>
                  <a:gd name="connsiteX4" fmla="*/ 13320 w 504798"/>
                  <a:gd name="connsiteY4" fmla="*/ 207624 h 208622"/>
                  <a:gd name="connsiteX5" fmla="*/ 3121 w 504798"/>
                  <a:gd name="connsiteY5" fmla="*/ 202496 h 208622"/>
                  <a:gd name="connsiteX6" fmla="*/ 10474 w 504798"/>
                  <a:gd name="connsiteY6" fmla="*/ 183423 h 208622"/>
                  <a:gd name="connsiteX7" fmla="*/ 169003 w 504798"/>
                  <a:gd name="connsiteY7" fmla="*/ 122964 h 208622"/>
                  <a:gd name="connsiteX8" fmla="*/ 398556 w 504798"/>
                  <a:gd name="connsiteY8" fmla="*/ 36163 h 208622"/>
                  <a:gd name="connsiteX9" fmla="*/ 490343 w 504798"/>
                  <a:gd name="connsiteY9" fmla="*/ 1173 h 208622"/>
                  <a:gd name="connsiteX10" fmla="*/ 500288 w 504798"/>
                  <a:gd name="connsiteY10" fmla="*/ 5962 h 208622"/>
                  <a:gd name="connsiteX11" fmla="*/ 504796 w 504798"/>
                  <a:gd name="connsiteY11" fmla="*/ 18274 h 2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798" h="208622">
                    <a:moveTo>
                      <a:pt x="504796" y="18274"/>
                    </a:moveTo>
                    <a:cubicBezTo>
                      <a:pt x="504909" y="22021"/>
                      <a:pt x="501838" y="21852"/>
                      <a:pt x="499809" y="22612"/>
                    </a:cubicBezTo>
                    <a:cubicBezTo>
                      <a:pt x="465889" y="35572"/>
                      <a:pt x="431941" y="48475"/>
                      <a:pt x="397992" y="61378"/>
                    </a:cubicBezTo>
                    <a:cubicBezTo>
                      <a:pt x="334857" y="85381"/>
                      <a:pt x="271750" y="109357"/>
                      <a:pt x="208614" y="133332"/>
                    </a:cubicBezTo>
                    <a:cubicBezTo>
                      <a:pt x="143506" y="158068"/>
                      <a:pt x="78371" y="182719"/>
                      <a:pt x="13320" y="207624"/>
                    </a:cubicBezTo>
                    <a:cubicBezTo>
                      <a:pt x="7262" y="209934"/>
                      <a:pt x="5065" y="208244"/>
                      <a:pt x="3121" y="202496"/>
                    </a:cubicBezTo>
                    <a:cubicBezTo>
                      <a:pt x="-1753" y="188156"/>
                      <a:pt x="-2035" y="188213"/>
                      <a:pt x="10474" y="183423"/>
                    </a:cubicBezTo>
                    <a:cubicBezTo>
                      <a:pt x="63298" y="163251"/>
                      <a:pt x="116123" y="143023"/>
                      <a:pt x="169003" y="122964"/>
                    </a:cubicBezTo>
                    <a:cubicBezTo>
                      <a:pt x="245492" y="93946"/>
                      <a:pt x="322038" y="65097"/>
                      <a:pt x="398556" y="36163"/>
                    </a:cubicBezTo>
                    <a:cubicBezTo>
                      <a:pt x="429180" y="24584"/>
                      <a:pt x="459888" y="13174"/>
                      <a:pt x="490343" y="1173"/>
                    </a:cubicBezTo>
                    <a:cubicBezTo>
                      <a:pt x="496569" y="-1278"/>
                      <a:pt x="498767" y="18"/>
                      <a:pt x="500288" y="5962"/>
                    </a:cubicBezTo>
                    <a:cubicBezTo>
                      <a:pt x="501331" y="10272"/>
                      <a:pt x="503303" y="14358"/>
                      <a:pt x="504796" y="18274"/>
                    </a:cubicBezTo>
                    <a:close/>
                  </a:path>
                </a:pathLst>
              </a:custGeom>
              <a:solidFill>
                <a:srgbClr val="CBCBCA"/>
              </a:solidFill>
              <a:ln w="2811"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D60FD893-BCC3-7E25-3694-E539DBEBFA3B}"/>
                  </a:ext>
                </a:extLst>
              </p:cNvPr>
              <p:cNvSpPr/>
              <p:nvPr/>
            </p:nvSpPr>
            <p:spPr>
              <a:xfrm>
                <a:off x="9537024" y="4130506"/>
                <a:ext cx="950867" cy="393873"/>
              </a:xfrm>
              <a:custGeom>
                <a:avLst/>
                <a:gdLst>
                  <a:gd name="connsiteX0" fmla="*/ 7860 w 505085"/>
                  <a:gd name="connsiteY0" fmla="*/ 209219 h 209219"/>
                  <a:gd name="connsiteX1" fmla="*/ 6029 w 505085"/>
                  <a:gd name="connsiteY1" fmla="*/ 206853 h 209219"/>
                  <a:gd name="connsiteX2" fmla="*/ 3662 w 505085"/>
                  <a:gd name="connsiteY2" fmla="*/ 202035 h 209219"/>
                  <a:gd name="connsiteX3" fmla="*/ 12030 w 505085"/>
                  <a:gd name="connsiteY3" fmla="*/ 182906 h 209219"/>
                  <a:gd name="connsiteX4" fmla="*/ 182222 w 505085"/>
                  <a:gd name="connsiteY4" fmla="*/ 118221 h 209219"/>
                  <a:gd name="connsiteX5" fmla="*/ 339202 w 505085"/>
                  <a:gd name="connsiteY5" fmla="*/ 59001 h 209219"/>
                  <a:gd name="connsiteX6" fmla="*/ 490969 w 505085"/>
                  <a:gd name="connsiteY6" fmla="*/ 1022 h 209219"/>
                  <a:gd name="connsiteX7" fmla="*/ 500407 w 505085"/>
                  <a:gd name="connsiteY7" fmla="*/ 5388 h 209219"/>
                  <a:gd name="connsiteX8" fmla="*/ 491843 w 505085"/>
                  <a:gd name="connsiteY8" fmla="*/ 25363 h 209219"/>
                  <a:gd name="connsiteX9" fmla="*/ 274066 w 505085"/>
                  <a:gd name="connsiteY9" fmla="*/ 108248 h 209219"/>
                  <a:gd name="connsiteX10" fmla="*/ 14706 w 505085"/>
                  <a:gd name="connsiteY10" fmla="*/ 207106 h 209219"/>
                  <a:gd name="connsiteX11" fmla="*/ 7860 w 505085"/>
                  <a:gd name="connsiteY11" fmla="*/ 209219 h 20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085" h="209219">
                    <a:moveTo>
                      <a:pt x="7860" y="209219"/>
                    </a:moveTo>
                    <a:cubicBezTo>
                      <a:pt x="7860" y="209219"/>
                      <a:pt x="6790" y="208290"/>
                      <a:pt x="6029" y="206853"/>
                    </a:cubicBezTo>
                    <a:cubicBezTo>
                      <a:pt x="5184" y="205275"/>
                      <a:pt x="4367" y="203697"/>
                      <a:pt x="3662" y="202035"/>
                    </a:cubicBezTo>
                    <a:cubicBezTo>
                      <a:pt x="-2198" y="188090"/>
                      <a:pt x="-2113" y="188259"/>
                      <a:pt x="12030" y="182906"/>
                    </a:cubicBezTo>
                    <a:cubicBezTo>
                      <a:pt x="68798" y="161410"/>
                      <a:pt x="125482" y="139717"/>
                      <a:pt x="182222" y="118221"/>
                    </a:cubicBezTo>
                    <a:cubicBezTo>
                      <a:pt x="234511" y="98415"/>
                      <a:pt x="286913" y="78807"/>
                      <a:pt x="339202" y="59001"/>
                    </a:cubicBezTo>
                    <a:cubicBezTo>
                      <a:pt x="389857" y="39816"/>
                      <a:pt x="440483" y="20602"/>
                      <a:pt x="490969" y="1022"/>
                    </a:cubicBezTo>
                    <a:cubicBezTo>
                      <a:pt x="496885" y="-1260"/>
                      <a:pt x="498604" y="317"/>
                      <a:pt x="500407" y="5388"/>
                    </a:cubicBezTo>
                    <a:cubicBezTo>
                      <a:pt x="506943" y="23757"/>
                      <a:pt x="508690" y="18883"/>
                      <a:pt x="491843" y="25363"/>
                    </a:cubicBezTo>
                    <a:cubicBezTo>
                      <a:pt x="419326" y="53198"/>
                      <a:pt x="346667" y="80610"/>
                      <a:pt x="274066" y="108248"/>
                    </a:cubicBezTo>
                    <a:cubicBezTo>
                      <a:pt x="187603" y="141154"/>
                      <a:pt x="101169" y="174144"/>
                      <a:pt x="14706" y="207106"/>
                    </a:cubicBezTo>
                    <a:cubicBezTo>
                      <a:pt x="13072" y="207726"/>
                      <a:pt x="11325" y="208149"/>
                      <a:pt x="7860" y="209219"/>
                    </a:cubicBezTo>
                    <a:close/>
                  </a:path>
                </a:pathLst>
              </a:custGeom>
              <a:solidFill>
                <a:srgbClr val="CBCBCA"/>
              </a:solidFill>
              <a:ln w="2811"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D8287633-9A3C-6D29-96B1-03E5441F252F}"/>
                  </a:ext>
                </a:extLst>
              </p:cNvPr>
              <p:cNvSpPr/>
              <p:nvPr/>
            </p:nvSpPr>
            <p:spPr>
              <a:xfrm>
                <a:off x="9437203" y="3867855"/>
                <a:ext cx="950210" cy="392687"/>
              </a:xfrm>
              <a:custGeom>
                <a:avLst/>
                <a:gdLst>
                  <a:gd name="connsiteX0" fmla="*/ 504579 w 504736"/>
                  <a:gd name="connsiteY0" fmla="*/ 16831 h 208589"/>
                  <a:gd name="connsiteX1" fmla="*/ 499085 w 504736"/>
                  <a:gd name="connsiteY1" fmla="*/ 22944 h 208589"/>
                  <a:gd name="connsiteX2" fmla="*/ 418257 w 504736"/>
                  <a:gd name="connsiteY2" fmla="*/ 53935 h 208589"/>
                  <a:gd name="connsiteX3" fmla="*/ 262263 w 504736"/>
                  <a:gd name="connsiteY3" fmla="*/ 113436 h 208589"/>
                  <a:gd name="connsiteX4" fmla="*/ 22765 w 504736"/>
                  <a:gd name="connsiteY4" fmla="*/ 204209 h 208589"/>
                  <a:gd name="connsiteX5" fmla="*/ 20230 w 504736"/>
                  <a:gd name="connsiteY5" fmla="*/ 205082 h 208589"/>
                  <a:gd name="connsiteX6" fmla="*/ 1129 w 504736"/>
                  <a:gd name="connsiteY6" fmla="*/ 196602 h 208589"/>
                  <a:gd name="connsiteX7" fmla="*/ 6003 w 504736"/>
                  <a:gd name="connsiteY7" fmla="*/ 185361 h 208589"/>
                  <a:gd name="connsiteX8" fmla="*/ 199691 w 504736"/>
                  <a:gd name="connsiteY8" fmla="*/ 112337 h 208589"/>
                  <a:gd name="connsiteX9" fmla="*/ 356389 w 504736"/>
                  <a:gd name="connsiteY9" fmla="*/ 52301 h 208589"/>
                  <a:gd name="connsiteX10" fmla="*/ 491535 w 504736"/>
                  <a:gd name="connsiteY10" fmla="*/ 829 h 208589"/>
                  <a:gd name="connsiteX11" fmla="*/ 500015 w 504736"/>
                  <a:gd name="connsiteY11" fmla="*/ 4998 h 208589"/>
                  <a:gd name="connsiteX12" fmla="*/ 504579 w 504736"/>
                  <a:gd name="connsiteY12" fmla="*/ 16831 h 20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736" h="208589">
                    <a:moveTo>
                      <a:pt x="504579" y="16831"/>
                    </a:moveTo>
                    <a:cubicBezTo>
                      <a:pt x="505593" y="22155"/>
                      <a:pt x="501479" y="22015"/>
                      <a:pt x="499085" y="22944"/>
                    </a:cubicBezTo>
                    <a:cubicBezTo>
                      <a:pt x="472180" y="33368"/>
                      <a:pt x="445218" y="43651"/>
                      <a:pt x="418257" y="53935"/>
                    </a:cubicBezTo>
                    <a:cubicBezTo>
                      <a:pt x="366278" y="73768"/>
                      <a:pt x="314299" y="93658"/>
                      <a:pt x="262263" y="113436"/>
                    </a:cubicBezTo>
                    <a:cubicBezTo>
                      <a:pt x="182450" y="143750"/>
                      <a:pt x="102579" y="173951"/>
                      <a:pt x="22765" y="204209"/>
                    </a:cubicBezTo>
                    <a:cubicBezTo>
                      <a:pt x="21920" y="204519"/>
                      <a:pt x="21047" y="204744"/>
                      <a:pt x="20230" y="205082"/>
                    </a:cubicBezTo>
                    <a:cubicBezTo>
                      <a:pt x="6003" y="210745"/>
                      <a:pt x="6313" y="210632"/>
                      <a:pt x="1129" y="196602"/>
                    </a:cubicBezTo>
                    <a:cubicBezTo>
                      <a:pt x="-1097" y="190573"/>
                      <a:pt x="-308" y="187728"/>
                      <a:pt x="6003" y="185361"/>
                    </a:cubicBezTo>
                    <a:cubicBezTo>
                      <a:pt x="70631" y="161189"/>
                      <a:pt x="135204" y="136847"/>
                      <a:pt x="199691" y="112337"/>
                    </a:cubicBezTo>
                    <a:cubicBezTo>
                      <a:pt x="251980" y="92475"/>
                      <a:pt x="304128" y="72247"/>
                      <a:pt x="356389" y="52301"/>
                    </a:cubicBezTo>
                    <a:cubicBezTo>
                      <a:pt x="401409" y="35087"/>
                      <a:pt x="446514" y="18014"/>
                      <a:pt x="491535" y="829"/>
                    </a:cubicBezTo>
                    <a:cubicBezTo>
                      <a:pt x="496070" y="-918"/>
                      <a:pt x="498690" y="-73"/>
                      <a:pt x="500015" y="4998"/>
                    </a:cubicBezTo>
                    <a:cubicBezTo>
                      <a:pt x="501141" y="9280"/>
                      <a:pt x="503170" y="13337"/>
                      <a:pt x="504579" y="16831"/>
                    </a:cubicBezTo>
                    <a:close/>
                  </a:path>
                </a:pathLst>
              </a:custGeom>
              <a:solidFill>
                <a:srgbClr val="CBCBCA"/>
              </a:solidFill>
              <a:ln w="2811"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97F82530-80B4-E28A-02F3-8AC75EB87B2F}"/>
                  </a:ext>
                </a:extLst>
              </p:cNvPr>
              <p:cNvSpPr/>
              <p:nvPr/>
            </p:nvSpPr>
            <p:spPr>
              <a:xfrm>
                <a:off x="9602782" y="4305214"/>
                <a:ext cx="948747" cy="392808"/>
              </a:xfrm>
              <a:custGeom>
                <a:avLst/>
                <a:gdLst>
                  <a:gd name="connsiteX0" fmla="*/ 11950 w 503959"/>
                  <a:gd name="connsiteY0" fmla="*/ 208008 h 208653"/>
                  <a:gd name="connsiteX1" fmla="*/ 5188 w 503959"/>
                  <a:gd name="connsiteY1" fmla="*/ 205642 h 208653"/>
                  <a:gd name="connsiteX2" fmla="*/ 14344 w 503959"/>
                  <a:gd name="connsiteY2" fmla="*/ 182624 h 208653"/>
                  <a:gd name="connsiteX3" fmla="*/ 259505 w 503959"/>
                  <a:gd name="connsiteY3" fmla="*/ 89231 h 208653"/>
                  <a:gd name="connsiteX4" fmla="*/ 491368 w 503959"/>
                  <a:gd name="connsiteY4" fmla="*/ 1050 h 208653"/>
                  <a:gd name="connsiteX5" fmla="*/ 500693 w 503959"/>
                  <a:gd name="connsiteY5" fmla="*/ 5501 h 208653"/>
                  <a:gd name="connsiteX6" fmla="*/ 490917 w 503959"/>
                  <a:gd name="connsiteY6" fmla="*/ 26406 h 208653"/>
                  <a:gd name="connsiteX7" fmla="*/ 270774 w 503959"/>
                  <a:gd name="connsiteY7" fmla="*/ 110220 h 208653"/>
                  <a:gd name="connsiteX8" fmla="*/ 65450 w 503959"/>
                  <a:gd name="connsiteY8" fmla="*/ 187893 h 208653"/>
                  <a:gd name="connsiteX9" fmla="*/ 20373 w 503959"/>
                  <a:gd name="connsiteY9" fmla="*/ 204994 h 208653"/>
                  <a:gd name="connsiteX10" fmla="*/ 11950 w 503959"/>
                  <a:gd name="connsiteY10" fmla="*/ 208008 h 20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959" h="208653">
                    <a:moveTo>
                      <a:pt x="11950" y="208008"/>
                    </a:moveTo>
                    <a:cubicBezTo>
                      <a:pt x="6512" y="209755"/>
                      <a:pt x="6118" y="207614"/>
                      <a:pt x="5188" y="205642"/>
                    </a:cubicBezTo>
                    <a:cubicBezTo>
                      <a:pt x="-2841" y="188907"/>
                      <a:pt x="-2813" y="189132"/>
                      <a:pt x="14344" y="182624"/>
                    </a:cubicBezTo>
                    <a:cubicBezTo>
                      <a:pt x="96102" y="151550"/>
                      <a:pt x="177775" y="120334"/>
                      <a:pt x="259505" y="89231"/>
                    </a:cubicBezTo>
                    <a:cubicBezTo>
                      <a:pt x="336783" y="59819"/>
                      <a:pt x="414118" y="30491"/>
                      <a:pt x="491368" y="1050"/>
                    </a:cubicBezTo>
                    <a:cubicBezTo>
                      <a:pt x="496439" y="-894"/>
                      <a:pt x="498665" y="-528"/>
                      <a:pt x="500693" y="5501"/>
                    </a:cubicBezTo>
                    <a:cubicBezTo>
                      <a:pt x="505933" y="21024"/>
                      <a:pt x="506300" y="20546"/>
                      <a:pt x="490917" y="26406"/>
                    </a:cubicBezTo>
                    <a:cubicBezTo>
                      <a:pt x="417499" y="54240"/>
                      <a:pt x="344164" y="82329"/>
                      <a:pt x="270774" y="110220"/>
                    </a:cubicBezTo>
                    <a:cubicBezTo>
                      <a:pt x="202370" y="136195"/>
                      <a:pt x="133882" y="162002"/>
                      <a:pt x="65450" y="187893"/>
                    </a:cubicBezTo>
                    <a:cubicBezTo>
                      <a:pt x="50434" y="193584"/>
                      <a:pt x="35418" y="199331"/>
                      <a:pt x="20373" y="204994"/>
                    </a:cubicBezTo>
                    <a:cubicBezTo>
                      <a:pt x="16767" y="206346"/>
                      <a:pt x="13105" y="207614"/>
                      <a:pt x="11950" y="208008"/>
                    </a:cubicBezTo>
                    <a:close/>
                  </a:path>
                </a:pathLst>
              </a:custGeom>
              <a:solidFill>
                <a:srgbClr val="CBCBCB"/>
              </a:solidFill>
              <a:ln w="2811"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792819B0-7A65-10FC-C509-E3D63E7F8B8C}"/>
                  </a:ext>
                </a:extLst>
              </p:cNvPr>
              <p:cNvSpPr/>
              <p:nvPr/>
            </p:nvSpPr>
            <p:spPr>
              <a:xfrm>
                <a:off x="9470269" y="3955778"/>
                <a:ext cx="947962" cy="392328"/>
              </a:xfrm>
              <a:custGeom>
                <a:avLst/>
                <a:gdLst>
                  <a:gd name="connsiteX0" fmla="*/ 11512 w 503542"/>
                  <a:gd name="connsiteY0" fmla="*/ 208020 h 208398"/>
                  <a:gd name="connsiteX1" fmla="*/ 5060 w 503542"/>
                  <a:gd name="connsiteY1" fmla="*/ 205259 h 208398"/>
                  <a:gd name="connsiteX2" fmla="*/ 12808 w 503542"/>
                  <a:gd name="connsiteY2" fmla="*/ 182777 h 208398"/>
                  <a:gd name="connsiteX3" fmla="*/ 215625 w 503542"/>
                  <a:gd name="connsiteY3" fmla="*/ 105752 h 208398"/>
                  <a:gd name="connsiteX4" fmla="*/ 385902 w 503542"/>
                  <a:gd name="connsiteY4" fmla="*/ 41011 h 208398"/>
                  <a:gd name="connsiteX5" fmla="*/ 490141 w 503542"/>
                  <a:gd name="connsiteY5" fmla="*/ 1203 h 208398"/>
                  <a:gd name="connsiteX6" fmla="*/ 500903 w 503542"/>
                  <a:gd name="connsiteY6" fmla="*/ 6274 h 208398"/>
                  <a:gd name="connsiteX7" fmla="*/ 492761 w 503542"/>
                  <a:gd name="connsiteY7" fmla="*/ 25065 h 208398"/>
                  <a:gd name="connsiteX8" fmla="*/ 371843 w 503542"/>
                  <a:gd name="connsiteY8" fmla="*/ 71184 h 208398"/>
                  <a:gd name="connsiteX9" fmla="*/ 205003 w 503542"/>
                  <a:gd name="connsiteY9" fmla="*/ 134799 h 208398"/>
                  <a:gd name="connsiteX10" fmla="*/ 37121 w 503542"/>
                  <a:gd name="connsiteY10" fmla="*/ 198244 h 208398"/>
                  <a:gd name="connsiteX11" fmla="*/ 11512 w 503542"/>
                  <a:gd name="connsiteY11" fmla="*/ 208020 h 2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542" h="208398">
                    <a:moveTo>
                      <a:pt x="11512" y="208020"/>
                    </a:moveTo>
                    <a:cubicBezTo>
                      <a:pt x="6666" y="209316"/>
                      <a:pt x="6018" y="207006"/>
                      <a:pt x="5060" y="205259"/>
                    </a:cubicBezTo>
                    <a:cubicBezTo>
                      <a:pt x="-2856" y="190637"/>
                      <a:pt x="-2349" y="188552"/>
                      <a:pt x="12808" y="182777"/>
                    </a:cubicBezTo>
                    <a:cubicBezTo>
                      <a:pt x="80366" y="156999"/>
                      <a:pt x="148010" y="131446"/>
                      <a:pt x="215625" y="105752"/>
                    </a:cubicBezTo>
                    <a:cubicBezTo>
                      <a:pt x="272393" y="84200"/>
                      <a:pt x="329133" y="62620"/>
                      <a:pt x="385902" y="41011"/>
                    </a:cubicBezTo>
                    <a:cubicBezTo>
                      <a:pt x="420667" y="27798"/>
                      <a:pt x="455461" y="14669"/>
                      <a:pt x="490141" y="1203"/>
                    </a:cubicBezTo>
                    <a:cubicBezTo>
                      <a:pt x="496255" y="-1164"/>
                      <a:pt x="498875" y="-319"/>
                      <a:pt x="500903" y="6274"/>
                    </a:cubicBezTo>
                    <a:cubicBezTo>
                      <a:pt x="505045" y="19712"/>
                      <a:pt x="505637" y="20078"/>
                      <a:pt x="492761" y="25065"/>
                    </a:cubicBezTo>
                    <a:cubicBezTo>
                      <a:pt x="452531" y="40645"/>
                      <a:pt x="412159" y="55830"/>
                      <a:pt x="371843" y="71184"/>
                    </a:cubicBezTo>
                    <a:cubicBezTo>
                      <a:pt x="316230" y="92370"/>
                      <a:pt x="260645" y="113669"/>
                      <a:pt x="205003" y="134799"/>
                    </a:cubicBezTo>
                    <a:cubicBezTo>
                      <a:pt x="149080" y="156041"/>
                      <a:pt x="93101" y="177114"/>
                      <a:pt x="37121" y="198244"/>
                    </a:cubicBezTo>
                    <a:cubicBezTo>
                      <a:pt x="27965" y="201766"/>
                      <a:pt x="18809" y="205259"/>
                      <a:pt x="11512" y="208020"/>
                    </a:cubicBezTo>
                    <a:close/>
                  </a:path>
                </a:pathLst>
              </a:custGeom>
              <a:solidFill>
                <a:srgbClr val="CBCBCB"/>
              </a:solidFill>
              <a:ln w="2811"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EA77BBAB-BAC7-97EF-0087-D7F51F9364E3}"/>
                  </a:ext>
                </a:extLst>
              </p:cNvPr>
              <p:cNvSpPr/>
              <p:nvPr/>
            </p:nvSpPr>
            <p:spPr>
              <a:xfrm>
                <a:off x="9570007" y="4217811"/>
                <a:ext cx="950826" cy="393647"/>
              </a:xfrm>
              <a:custGeom>
                <a:avLst/>
                <a:gdLst>
                  <a:gd name="connsiteX0" fmla="*/ 505059 w 505063"/>
                  <a:gd name="connsiteY0" fmla="*/ 17698 h 209099"/>
                  <a:gd name="connsiteX1" fmla="*/ 499650 w 505063"/>
                  <a:gd name="connsiteY1" fmla="*/ 23051 h 209099"/>
                  <a:gd name="connsiteX2" fmla="*/ 401946 w 505063"/>
                  <a:gd name="connsiteY2" fmla="*/ 59873 h 209099"/>
                  <a:gd name="connsiteX3" fmla="*/ 195890 w 505063"/>
                  <a:gd name="connsiteY3" fmla="*/ 138391 h 209099"/>
                  <a:gd name="connsiteX4" fmla="*/ 27219 w 505063"/>
                  <a:gd name="connsiteY4" fmla="*/ 202202 h 209099"/>
                  <a:gd name="connsiteX5" fmla="*/ 19696 w 505063"/>
                  <a:gd name="connsiteY5" fmla="*/ 205020 h 209099"/>
                  <a:gd name="connsiteX6" fmla="*/ 7441 w 505063"/>
                  <a:gd name="connsiteY6" fmla="*/ 208288 h 209099"/>
                  <a:gd name="connsiteX7" fmla="*/ 144 w 505063"/>
                  <a:gd name="connsiteY7" fmla="*/ 191497 h 209099"/>
                  <a:gd name="connsiteX8" fmla="*/ 6342 w 505063"/>
                  <a:gd name="connsiteY8" fmla="*/ 185186 h 209099"/>
                  <a:gd name="connsiteX9" fmla="*/ 83959 w 505063"/>
                  <a:gd name="connsiteY9" fmla="*/ 155802 h 209099"/>
                  <a:gd name="connsiteX10" fmla="*/ 285141 w 505063"/>
                  <a:gd name="connsiteY10" fmla="*/ 79509 h 209099"/>
                  <a:gd name="connsiteX11" fmla="*/ 492100 w 505063"/>
                  <a:gd name="connsiteY11" fmla="*/ 907 h 209099"/>
                  <a:gd name="connsiteX12" fmla="*/ 500242 w 505063"/>
                  <a:gd name="connsiteY12" fmla="*/ 4767 h 209099"/>
                  <a:gd name="connsiteX13" fmla="*/ 505059 w 505063"/>
                  <a:gd name="connsiteY13" fmla="*/ 17698 h 20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063" h="209099">
                    <a:moveTo>
                      <a:pt x="505059" y="17698"/>
                    </a:moveTo>
                    <a:cubicBezTo>
                      <a:pt x="505200" y="21952"/>
                      <a:pt x="501904" y="22206"/>
                      <a:pt x="499650" y="23051"/>
                    </a:cubicBezTo>
                    <a:cubicBezTo>
                      <a:pt x="467110" y="35391"/>
                      <a:pt x="434486" y="47505"/>
                      <a:pt x="401946" y="59873"/>
                    </a:cubicBezTo>
                    <a:cubicBezTo>
                      <a:pt x="333233" y="85989"/>
                      <a:pt x="264603" y="112275"/>
                      <a:pt x="195890" y="138391"/>
                    </a:cubicBezTo>
                    <a:cubicBezTo>
                      <a:pt x="139685" y="159746"/>
                      <a:pt x="83452" y="180932"/>
                      <a:pt x="27219" y="202202"/>
                    </a:cubicBezTo>
                    <a:cubicBezTo>
                      <a:pt x="24711" y="203160"/>
                      <a:pt x="22288" y="204372"/>
                      <a:pt x="19696" y="205020"/>
                    </a:cubicBezTo>
                    <a:cubicBezTo>
                      <a:pt x="15470" y="206062"/>
                      <a:pt x="10766" y="211021"/>
                      <a:pt x="7441" y="208288"/>
                    </a:cubicBezTo>
                    <a:cubicBezTo>
                      <a:pt x="2764" y="204456"/>
                      <a:pt x="1497" y="197526"/>
                      <a:pt x="144" y="191497"/>
                    </a:cubicBezTo>
                    <a:cubicBezTo>
                      <a:pt x="-842" y="187130"/>
                      <a:pt x="3441" y="186313"/>
                      <a:pt x="6342" y="185186"/>
                    </a:cubicBezTo>
                    <a:cubicBezTo>
                      <a:pt x="32177" y="175325"/>
                      <a:pt x="58096" y="165606"/>
                      <a:pt x="83959" y="155802"/>
                    </a:cubicBezTo>
                    <a:cubicBezTo>
                      <a:pt x="151038" y="130390"/>
                      <a:pt x="218090" y="104921"/>
                      <a:pt x="285141" y="79509"/>
                    </a:cubicBezTo>
                    <a:cubicBezTo>
                      <a:pt x="354137" y="53337"/>
                      <a:pt x="423161" y="27249"/>
                      <a:pt x="492100" y="907"/>
                    </a:cubicBezTo>
                    <a:cubicBezTo>
                      <a:pt x="497086" y="-1009"/>
                      <a:pt x="498889" y="34"/>
                      <a:pt x="500242" y="4767"/>
                    </a:cubicBezTo>
                    <a:cubicBezTo>
                      <a:pt x="501538" y="9274"/>
                      <a:pt x="503510" y="13641"/>
                      <a:pt x="505059" y="17698"/>
                    </a:cubicBezTo>
                    <a:close/>
                  </a:path>
                </a:pathLst>
              </a:custGeom>
              <a:solidFill>
                <a:srgbClr val="CBCACA"/>
              </a:solidFill>
              <a:ln w="2811"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15D0F49D-85C0-EDEF-D8BD-829935282C2A}"/>
                  </a:ext>
                </a:extLst>
              </p:cNvPr>
              <p:cNvSpPr/>
              <p:nvPr/>
            </p:nvSpPr>
            <p:spPr>
              <a:xfrm>
                <a:off x="9802495" y="4884827"/>
                <a:ext cx="784043" cy="338623"/>
              </a:xfrm>
              <a:custGeom>
                <a:avLst/>
                <a:gdLst>
                  <a:gd name="connsiteX0" fmla="*/ 416359 w 416471"/>
                  <a:gd name="connsiteY0" fmla="*/ 0 h 179871"/>
                  <a:gd name="connsiteX1" fmla="*/ 416472 w 416471"/>
                  <a:gd name="connsiteY1" fmla="*/ 25609 h 179871"/>
                  <a:gd name="connsiteX2" fmla="*/ 252139 w 416471"/>
                  <a:gd name="connsiteY2" fmla="*/ 87871 h 179871"/>
                  <a:gd name="connsiteX3" fmla="*/ 38532 w 416471"/>
                  <a:gd name="connsiteY3" fmla="*/ 168784 h 179871"/>
                  <a:gd name="connsiteX4" fmla="*/ 12811 w 416471"/>
                  <a:gd name="connsiteY4" fmla="*/ 178926 h 179871"/>
                  <a:gd name="connsiteX5" fmla="*/ 4697 w 416471"/>
                  <a:gd name="connsiteY5" fmla="*/ 175686 h 179871"/>
                  <a:gd name="connsiteX6" fmla="*/ 13656 w 416471"/>
                  <a:gd name="connsiteY6" fmla="*/ 153232 h 179871"/>
                  <a:gd name="connsiteX7" fmla="*/ 167085 w 416471"/>
                  <a:gd name="connsiteY7" fmla="*/ 94746 h 179871"/>
                  <a:gd name="connsiteX8" fmla="*/ 364859 w 416471"/>
                  <a:gd name="connsiteY8" fmla="*/ 20059 h 179871"/>
                  <a:gd name="connsiteX9" fmla="*/ 416359 w 416471"/>
                  <a:gd name="connsiteY9" fmla="*/ 0 h 17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471" h="179871">
                    <a:moveTo>
                      <a:pt x="416359" y="0"/>
                    </a:moveTo>
                    <a:cubicBezTo>
                      <a:pt x="416387" y="8536"/>
                      <a:pt x="416444" y="17073"/>
                      <a:pt x="416472" y="25609"/>
                    </a:cubicBezTo>
                    <a:cubicBezTo>
                      <a:pt x="361704" y="46373"/>
                      <a:pt x="306907" y="67136"/>
                      <a:pt x="252139" y="87871"/>
                    </a:cubicBezTo>
                    <a:cubicBezTo>
                      <a:pt x="180946" y="114833"/>
                      <a:pt x="109725" y="141794"/>
                      <a:pt x="38532" y="168784"/>
                    </a:cubicBezTo>
                    <a:cubicBezTo>
                      <a:pt x="29911" y="172052"/>
                      <a:pt x="21291" y="175320"/>
                      <a:pt x="12811" y="178926"/>
                    </a:cubicBezTo>
                    <a:cubicBezTo>
                      <a:pt x="8669" y="180701"/>
                      <a:pt x="6697" y="180166"/>
                      <a:pt x="4697" y="175686"/>
                    </a:cubicBezTo>
                    <a:cubicBezTo>
                      <a:pt x="-2600" y="159233"/>
                      <a:pt x="-2656" y="159430"/>
                      <a:pt x="13656" y="153232"/>
                    </a:cubicBezTo>
                    <a:cubicBezTo>
                      <a:pt x="64846" y="133850"/>
                      <a:pt x="115895" y="114128"/>
                      <a:pt x="167085" y="94746"/>
                    </a:cubicBezTo>
                    <a:cubicBezTo>
                      <a:pt x="232982" y="69756"/>
                      <a:pt x="298963" y="44992"/>
                      <a:pt x="364859" y="20059"/>
                    </a:cubicBezTo>
                    <a:cubicBezTo>
                      <a:pt x="382129" y="13579"/>
                      <a:pt x="399202" y="6705"/>
                      <a:pt x="416359" y="0"/>
                    </a:cubicBezTo>
                    <a:close/>
                  </a:path>
                </a:pathLst>
              </a:custGeom>
              <a:solidFill>
                <a:srgbClr val="CBCBCB"/>
              </a:solidFill>
              <a:ln w="2811" cap="flat">
                <a:noFill/>
                <a:prstDash val="solid"/>
                <a:miter/>
              </a:ln>
            </p:spPr>
            <p:txBody>
              <a:bodyPr rtlCol="0" anchor="ctr"/>
              <a:lstStyle/>
              <a:p>
                <a:endParaRPr lang="en-US" sz="2400"/>
              </a:p>
            </p:txBody>
          </p:sp>
        </p:grpSp>
        <p:grpSp>
          <p:nvGrpSpPr>
            <p:cNvPr id="11" name="Group 10">
              <a:extLst>
                <a:ext uri="{FF2B5EF4-FFF2-40B4-BE49-F238E27FC236}">
                  <a16:creationId xmlns:a16="http://schemas.microsoft.com/office/drawing/2014/main" id="{F1D36A9D-97B4-7E85-401B-752E656E6022}"/>
                </a:ext>
              </a:extLst>
            </p:cNvPr>
            <p:cNvGrpSpPr/>
            <p:nvPr/>
          </p:nvGrpSpPr>
          <p:grpSpPr>
            <a:xfrm>
              <a:off x="6641219" y="3108114"/>
              <a:ext cx="3003188" cy="4143369"/>
              <a:chOff x="6641219" y="3108114"/>
              <a:chExt cx="3003188" cy="4143369"/>
            </a:xfrm>
          </p:grpSpPr>
          <p:grpSp>
            <p:nvGrpSpPr>
              <p:cNvPr id="15" name="Group 14">
                <a:extLst>
                  <a:ext uri="{FF2B5EF4-FFF2-40B4-BE49-F238E27FC236}">
                    <a16:creationId xmlns:a16="http://schemas.microsoft.com/office/drawing/2014/main" id="{0CCF603D-7EBC-A42B-6198-31D4A2833CEA}"/>
                  </a:ext>
                </a:extLst>
              </p:cNvPr>
              <p:cNvGrpSpPr/>
              <p:nvPr/>
            </p:nvGrpSpPr>
            <p:grpSpPr>
              <a:xfrm>
                <a:off x="7395329" y="3108114"/>
                <a:ext cx="2249078" cy="1302234"/>
                <a:chOff x="7395329" y="3108114"/>
                <a:chExt cx="2249078" cy="1302234"/>
              </a:xfrm>
            </p:grpSpPr>
            <p:sp>
              <p:nvSpPr>
                <p:cNvPr id="17" name="Freeform: Shape 16">
                  <a:extLst>
                    <a:ext uri="{FF2B5EF4-FFF2-40B4-BE49-F238E27FC236}">
                      <a16:creationId xmlns:a16="http://schemas.microsoft.com/office/drawing/2014/main" id="{C71B2E24-D505-3CC3-CD5C-4A33E6EE7BF7}"/>
                    </a:ext>
                  </a:extLst>
                </p:cNvPr>
                <p:cNvSpPr/>
                <p:nvPr/>
              </p:nvSpPr>
              <p:spPr>
                <a:xfrm>
                  <a:off x="7395329" y="3834747"/>
                  <a:ext cx="759023" cy="575601"/>
                </a:xfrm>
                <a:custGeom>
                  <a:avLst/>
                  <a:gdLst>
                    <a:gd name="connsiteX0" fmla="*/ 320749 w 322229"/>
                    <a:gd name="connsiteY0" fmla="*/ 252976 h 294023"/>
                    <a:gd name="connsiteX1" fmla="*/ 319396 w 322229"/>
                    <a:gd name="connsiteY1" fmla="*/ 261794 h 294023"/>
                    <a:gd name="connsiteX2" fmla="*/ 291618 w 322229"/>
                    <a:gd name="connsiteY2" fmla="*/ 294024 h 294023"/>
                    <a:gd name="connsiteX3" fmla="*/ 251049 w 322229"/>
                    <a:gd name="connsiteY3" fmla="*/ 259258 h 294023"/>
                    <a:gd name="connsiteX4" fmla="*/ 51669 w 322229"/>
                    <a:gd name="connsiteY4" fmla="*/ 83037 h 294023"/>
                    <a:gd name="connsiteX5" fmla="*/ 0 w 322229"/>
                    <a:gd name="connsiteY5" fmla="*/ 36551 h 294023"/>
                    <a:gd name="connsiteX6" fmla="*/ 30455 w 322229"/>
                    <a:gd name="connsiteY6" fmla="*/ 2688 h 294023"/>
                    <a:gd name="connsiteX7" fmla="*/ 38850 w 322229"/>
                    <a:gd name="connsiteY7" fmla="*/ 2237 h 294023"/>
                    <a:gd name="connsiteX8" fmla="*/ 80518 w 322229"/>
                    <a:gd name="connsiteY8" fmla="*/ 38467 h 294023"/>
                    <a:gd name="connsiteX9" fmla="*/ 90858 w 322229"/>
                    <a:gd name="connsiteY9" fmla="*/ 44862 h 294023"/>
                    <a:gd name="connsiteX10" fmla="*/ 208649 w 322229"/>
                    <a:gd name="connsiteY10" fmla="*/ 150173 h 294023"/>
                    <a:gd name="connsiteX11" fmla="*/ 315311 w 322229"/>
                    <a:gd name="connsiteY11" fmla="*/ 245115 h 294023"/>
                    <a:gd name="connsiteX12" fmla="*/ 320749 w 322229"/>
                    <a:gd name="connsiteY12" fmla="*/ 252976 h 294023"/>
                    <a:gd name="connsiteX0" fmla="*/ 401701 w 403181"/>
                    <a:gd name="connsiteY0" fmla="*/ 264702 h 305750"/>
                    <a:gd name="connsiteX1" fmla="*/ 400348 w 403181"/>
                    <a:gd name="connsiteY1" fmla="*/ 273520 h 305750"/>
                    <a:gd name="connsiteX2" fmla="*/ 372570 w 403181"/>
                    <a:gd name="connsiteY2" fmla="*/ 305750 h 305750"/>
                    <a:gd name="connsiteX3" fmla="*/ 332001 w 403181"/>
                    <a:gd name="connsiteY3" fmla="*/ 270984 h 305750"/>
                    <a:gd name="connsiteX4" fmla="*/ 132621 w 403181"/>
                    <a:gd name="connsiteY4" fmla="*/ 94763 h 305750"/>
                    <a:gd name="connsiteX5" fmla="*/ 0 w 403181"/>
                    <a:gd name="connsiteY5" fmla="*/ 197727 h 305750"/>
                    <a:gd name="connsiteX6" fmla="*/ 111407 w 403181"/>
                    <a:gd name="connsiteY6" fmla="*/ 14414 h 305750"/>
                    <a:gd name="connsiteX7" fmla="*/ 119802 w 403181"/>
                    <a:gd name="connsiteY7" fmla="*/ 13963 h 305750"/>
                    <a:gd name="connsiteX8" fmla="*/ 161470 w 403181"/>
                    <a:gd name="connsiteY8" fmla="*/ 50193 h 305750"/>
                    <a:gd name="connsiteX9" fmla="*/ 171810 w 403181"/>
                    <a:gd name="connsiteY9" fmla="*/ 56588 h 305750"/>
                    <a:gd name="connsiteX10" fmla="*/ 289601 w 403181"/>
                    <a:gd name="connsiteY10" fmla="*/ 161899 h 305750"/>
                    <a:gd name="connsiteX11" fmla="*/ 396263 w 403181"/>
                    <a:gd name="connsiteY11" fmla="*/ 256841 h 305750"/>
                    <a:gd name="connsiteX12" fmla="*/ 401701 w 403181"/>
                    <a:gd name="connsiteY12" fmla="*/ 264702 h 305750"/>
                    <a:gd name="connsiteX0" fmla="*/ 401701 w 403181"/>
                    <a:gd name="connsiteY0" fmla="*/ 264702 h 305750"/>
                    <a:gd name="connsiteX1" fmla="*/ 400348 w 403181"/>
                    <a:gd name="connsiteY1" fmla="*/ 273520 h 305750"/>
                    <a:gd name="connsiteX2" fmla="*/ 372570 w 403181"/>
                    <a:gd name="connsiteY2" fmla="*/ 305750 h 305750"/>
                    <a:gd name="connsiteX3" fmla="*/ 332001 w 403181"/>
                    <a:gd name="connsiteY3" fmla="*/ 270984 h 305750"/>
                    <a:gd name="connsiteX4" fmla="*/ 120167 w 403181"/>
                    <a:gd name="connsiteY4" fmla="*/ 262896 h 305750"/>
                    <a:gd name="connsiteX5" fmla="*/ 0 w 403181"/>
                    <a:gd name="connsiteY5" fmla="*/ 197727 h 305750"/>
                    <a:gd name="connsiteX6" fmla="*/ 111407 w 403181"/>
                    <a:gd name="connsiteY6" fmla="*/ 14414 h 305750"/>
                    <a:gd name="connsiteX7" fmla="*/ 119802 w 403181"/>
                    <a:gd name="connsiteY7" fmla="*/ 13963 h 305750"/>
                    <a:gd name="connsiteX8" fmla="*/ 161470 w 403181"/>
                    <a:gd name="connsiteY8" fmla="*/ 50193 h 305750"/>
                    <a:gd name="connsiteX9" fmla="*/ 171810 w 403181"/>
                    <a:gd name="connsiteY9" fmla="*/ 56588 h 305750"/>
                    <a:gd name="connsiteX10" fmla="*/ 289601 w 403181"/>
                    <a:gd name="connsiteY10" fmla="*/ 161899 h 305750"/>
                    <a:gd name="connsiteX11" fmla="*/ 396263 w 403181"/>
                    <a:gd name="connsiteY11" fmla="*/ 256841 h 305750"/>
                    <a:gd name="connsiteX12" fmla="*/ 401701 w 403181"/>
                    <a:gd name="connsiteY12" fmla="*/ 264702 h 305750"/>
                    <a:gd name="connsiteX0" fmla="*/ 401701 w 403181"/>
                    <a:gd name="connsiteY0" fmla="*/ 264702 h 305750"/>
                    <a:gd name="connsiteX1" fmla="*/ 400348 w 403181"/>
                    <a:gd name="connsiteY1" fmla="*/ 273520 h 305750"/>
                    <a:gd name="connsiteX2" fmla="*/ 372570 w 403181"/>
                    <a:gd name="connsiteY2" fmla="*/ 305750 h 305750"/>
                    <a:gd name="connsiteX3" fmla="*/ 120167 w 403181"/>
                    <a:gd name="connsiteY3" fmla="*/ 262896 h 305750"/>
                    <a:gd name="connsiteX4" fmla="*/ 0 w 403181"/>
                    <a:gd name="connsiteY4" fmla="*/ 197727 h 305750"/>
                    <a:gd name="connsiteX5" fmla="*/ 111407 w 403181"/>
                    <a:gd name="connsiteY5" fmla="*/ 14414 h 305750"/>
                    <a:gd name="connsiteX6" fmla="*/ 119802 w 403181"/>
                    <a:gd name="connsiteY6" fmla="*/ 13963 h 305750"/>
                    <a:gd name="connsiteX7" fmla="*/ 161470 w 403181"/>
                    <a:gd name="connsiteY7" fmla="*/ 50193 h 305750"/>
                    <a:gd name="connsiteX8" fmla="*/ 171810 w 403181"/>
                    <a:gd name="connsiteY8" fmla="*/ 56588 h 305750"/>
                    <a:gd name="connsiteX9" fmla="*/ 289601 w 403181"/>
                    <a:gd name="connsiteY9" fmla="*/ 161899 h 305750"/>
                    <a:gd name="connsiteX10" fmla="*/ 396263 w 403181"/>
                    <a:gd name="connsiteY10" fmla="*/ 256841 h 305750"/>
                    <a:gd name="connsiteX11" fmla="*/ 401701 w 403181"/>
                    <a:gd name="connsiteY11" fmla="*/ 264702 h 30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81" h="305750">
                      <a:moveTo>
                        <a:pt x="401701" y="264702"/>
                      </a:moveTo>
                      <a:cubicBezTo>
                        <a:pt x="404490" y="268139"/>
                        <a:pt x="402940" y="270646"/>
                        <a:pt x="400348" y="273520"/>
                      </a:cubicBezTo>
                      <a:cubicBezTo>
                        <a:pt x="390882" y="284056"/>
                        <a:pt x="380768" y="294114"/>
                        <a:pt x="372570" y="305750"/>
                      </a:cubicBezTo>
                      <a:cubicBezTo>
                        <a:pt x="325873" y="303979"/>
                        <a:pt x="182262" y="280900"/>
                        <a:pt x="120167" y="262896"/>
                      </a:cubicBezTo>
                      <a:cubicBezTo>
                        <a:pt x="58072" y="244892"/>
                        <a:pt x="17214" y="213222"/>
                        <a:pt x="0" y="197727"/>
                      </a:cubicBezTo>
                      <a:cubicBezTo>
                        <a:pt x="10199" y="186458"/>
                        <a:pt x="91440" y="45041"/>
                        <a:pt x="111407" y="14414"/>
                      </a:cubicBezTo>
                      <a:cubicBezTo>
                        <a:pt x="131374" y="-16213"/>
                        <a:pt x="116393" y="11033"/>
                        <a:pt x="119802" y="13963"/>
                      </a:cubicBezTo>
                      <a:cubicBezTo>
                        <a:pt x="133720" y="25993"/>
                        <a:pt x="146369" y="39487"/>
                        <a:pt x="161470" y="50193"/>
                      </a:cubicBezTo>
                      <a:cubicBezTo>
                        <a:pt x="166203" y="50250"/>
                        <a:pt x="168823" y="53856"/>
                        <a:pt x="171810" y="56588"/>
                      </a:cubicBezTo>
                      <a:cubicBezTo>
                        <a:pt x="210716" y="92114"/>
                        <a:pt x="250356" y="126795"/>
                        <a:pt x="289601" y="161899"/>
                      </a:cubicBezTo>
                      <a:cubicBezTo>
                        <a:pt x="325098" y="193621"/>
                        <a:pt x="360286" y="225682"/>
                        <a:pt x="396263" y="256841"/>
                      </a:cubicBezTo>
                      <a:cubicBezTo>
                        <a:pt x="398742" y="259011"/>
                        <a:pt x="401475" y="261011"/>
                        <a:pt x="401701" y="264702"/>
                      </a:cubicBezTo>
                      <a:close/>
                    </a:path>
                  </a:pathLst>
                </a:custGeom>
                <a:solidFill>
                  <a:schemeClr val="bg1">
                    <a:lumMod val="95000"/>
                  </a:schemeClr>
                </a:solidFill>
                <a:ln w="2811"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EE8EC4C4-2788-58C1-11A8-2A61A425985B}"/>
                    </a:ext>
                  </a:extLst>
                </p:cNvPr>
                <p:cNvSpPr/>
                <p:nvPr/>
              </p:nvSpPr>
              <p:spPr>
                <a:xfrm>
                  <a:off x="7699364" y="3108114"/>
                  <a:ext cx="1945043" cy="1235452"/>
                </a:xfrm>
                <a:custGeom>
                  <a:avLst/>
                  <a:gdLst>
                    <a:gd name="connsiteX0" fmla="*/ 168728 w 1033175"/>
                    <a:gd name="connsiteY0" fmla="*/ 340917 h 656252"/>
                    <a:gd name="connsiteX1" fmla="*/ 220650 w 1033175"/>
                    <a:gd name="connsiteY1" fmla="*/ 323675 h 656252"/>
                    <a:gd name="connsiteX2" fmla="*/ 308860 w 1033175"/>
                    <a:gd name="connsiteY2" fmla="*/ 279190 h 656252"/>
                    <a:gd name="connsiteX3" fmla="*/ 426481 w 1033175"/>
                    <a:gd name="connsiteY3" fmla="*/ 182641 h 656252"/>
                    <a:gd name="connsiteX4" fmla="*/ 562641 w 1033175"/>
                    <a:gd name="connsiteY4" fmla="*/ 35917 h 656252"/>
                    <a:gd name="connsiteX5" fmla="*/ 577770 w 1033175"/>
                    <a:gd name="connsiteY5" fmla="*/ 22140 h 656252"/>
                    <a:gd name="connsiteX6" fmla="*/ 594054 w 1033175"/>
                    <a:gd name="connsiteY6" fmla="*/ 19661 h 656252"/>
                    <a:gd name="connsiteX7" fmla="*/ 601773 w 1033175"/>
                    <a:gd name="connsiteY7" fmla="*/ 31973 h 656252"/>
                    <a:gd name="connsiteX8" fmla="*/ 578418 w 1033175"/>
                    <a:gd name="connsiteY8" fmla="*/ 84600 h 656252"/>
                    <a:gd name="connsiteX9" fmla="*/ 549541 w 1033175"/>
                    <a:gd name="connsiteY9" fmla="*/ 134635 h 656252"/>
                    <a:gd name="connsiteX10" fmla="*/ 546301 w 1033175"/>
                    <a:gd name="connsiteY10" fmla="*/ 145510 h 656252"/>
                    <a:gd name="connsiteX11" fmla="*/ 578841 w 1033175"/>
                    <a:gd name="connsiteY11" fmla="*/ 126267 h 656252"/>
                    <a:gd name="connsiteX12" fmla="*/ 723396 w 1033175"/>
                    <a:gd name="connsiteY12" fmla="*/ 15379 h 656252"/>
                    <a:gd name="connsiteX13" fmla="*/ 736553 w 1033175"/>
                    <a:gd name="connsiteY13" fmla="*/ 4673 h 656252"/>
                    <a:gd name="connsiteX14" fmla="*/ 761908 w 1033175"/>
                    <a:gd name="connsiteY14" fmla="*/ 2560 h 656252"/>
                    <a:gd name="connsiteX15" fmla="*/ 770304 w 1033175"/>
                    <a:gd name="connsiteY15" fmla="*/ 17802 h 656252"/>
                    <a:gd name="connsiteX16" fmla="*/ 760161 w 1033175"/>
                    <a:gd name="connsiteY16" fmla="*/ 46989 h 656252"/>
                    <a:gd name="connsiteX17" fmla="*/ 689645 w 1033175"/>
                    <a:gd name="connsiteY17" fmla="*/ 131987 h 656252"/>
                    <a:gd name="connsiteX18" fmla="*/ 684573 w 1033175"/>
                    <a:gd name="connsiteY18" fmla="*/ 139340 h 656252"/>
                    <a:gd name="connsiteX19" fmla="*/ 694321 w 1033175"/>
                    <a:gd name="connsiteY19" fmla="*/ 140748 h 656252"/>
                    <a:gd name="connsiteX20" fmla="*/ 740553 w 1033175"/>
                    <a:gd name="connsiteY20" fmla="*/ 119929 h 656252"/>
                    <a:gd name="connsiteX21" fmla="*/ 835101 w 1033175"/>
                    <a:gd name="connsiteY21" fmla="*/ 35917 h 656252"/>
                    <a:gd name="connsiteX22" fmla="*/ 851047 w 1033175"/>
                    <a:gd name="connsiteY22" fmla="*/ 14562 h 656252"/>
                    <a:gd name="connsiteX23" fmla="*/ 869162 w 1033175"/>
                    <a:gd name="connsiteY23" fmla="*/ 9772 h 656252"/>
                    <a:gd name="connsiteX24" fmla="*/ 889869 w 1033175"/>
                    <a:gd name="connsiteY24" fmla="*/ 26564 h 656252"/>
                    <a:gd name="connsiteX25" fmla="*/ 889869 w 1033175"/>
                    <a:gd name="connsiteY25" fmla="*/ 51356 h 656252"/>
                    <a:gd name="connsiteX26" fmla="*/ 884235 w 1033175"/>
                    <a:gd name="connsiteY26" fmla="*/ 76148 h 656252"/>
                    <a:gd name="connsiteX27" fmla="*/ 791997 w 1033175"/>
                    <a:gd name="connsiteY27" fmla="*/ 179683 h 656252"/>
                    <a:gd name="connsiteX28" fmla="*/ 724494 w 1033175"/>
                    <a:gd name="connsiteY28" fmla="*/ 223154 h 656252"/>
                    <a:gd name="connsiteX29" fmla="*/ 721226 w 1033175"/>
                    <a:gd name="connsiteY29" fmla="*/ 226732 h 656252"/>
                    <a:gd name="connsiteX30" fmla="*/ 731002 w 1033175"/>
                    <a:gd name="connsiteY30" fmla="*/ 228817 h 656252"/>
                    <a:gd name="connsiteX31" fmla="*/ 856147 w 1033175"/>
                    <a:gd name="connsiteY31" fmla="*/ 240480 h 656252"/>
                    <a:gd name="connsiteX32" fmla="*/ 880206 w 1033175"/>
                    <a:gd name="connsiteY32" fmla="*/ 241382 h 656252"/>
                    <a:gd name="connsiteX33" fmla="*/ 892997 w 1033175"/>
                    <a:gd name="connsiteY33" fmla="*/ 244396 h 656252"/>
                    <a:gd name="connsiteX34" fmla="*/ 955879 w 1033175"/>
                    <a:gd name="connsiteY34" fmla="*/ 233663 h 656252"/>
                    <a:gd name="connsiteX35" fmla="*/ 994025 w 1033175"/>
                    <a:gd name="connsiteY35" fmla="*/ 225859 h 656252"/>
                    <a:gd name="connsiteX36" fmla="*/ 1009971 w 1033175"/>
                    <a:gd name="connsiteY36" fmla="*/ 225042 h 656252"/>
                    <a:gd name="connsiteX37" fmla="*/ 1030396 w 1033175"/>
                    <a:gd name="connsiteY37" fmla="*/ 259131 h 656252"/>
                    <a:gd name="connsiteX38" fmla="*/ 1000899 w 1033175"/>
                    <a:gd name="connsiteY38" fmla="*/ 293079 h 656252"/>
                    <a:gd name="connsiteX39" fmla="*/ 989855 w 1033175"/>
                    <a:gd name="connsiteY39" fmla="*/ 301869 h 656252"/>
                    <a:gd name="connsiteX40" fmla="*/ 950272 w 1033175"/>
                    <a:gd name="connsiteY40" fmla="*/ 316237 h 656252"/>
                    <a:gd name="connsiteX41" fmla="*/ 890405 w 1033175"/>
                    <a:gd name="connsiteY41" fmla="*/ 327225 h 656252"/>
                    <a:gd name="connsiteX42" fmla="*/ 839778 w 1033175"/>
                    <a:gd name="connsiteY42" fmla="*/ 331845 h 656252"/>
                    <a:gd name="connsiteX43" fmla="*/ 688011 w 1033175"/>
                    <a:gd name="connsiteY43" fmla="*/ 348326 h 656252"/>
                    <a:gd name="connsiteX44" fmla="*/ 565825 w 1033175"/>
                    <a:gd name="connsiteY44" fmla="*/ 409969 h 656252"/>
                    <a:gd name="connsiteX45" fmla="*/ 503703 w 1033175"/>
                    <a:gd name="connsiteY45" fmla="*/ 471724 h 656252"/>
                    <a:gd name="connsiteX46" fmla="*/ 497590 w 1033175"/>
                    <a:gd name="connsiteY46" fmla="*/ 481894 h 656252"/>
                    <a:gd name="connsiteX47" fmla="*/ 508915 w 1033175"/>
                    <a:gd name="connsiteY47" fmla="*/ 484514 h 656252"/>
                    <a:gd name="connsiteX48" fmla="*/ 733594 w 1033175"/>
                    <a:gd name="connsiteY48" fmla="*/ 523505 h 656252"/>
                    <a:gd name="connsiteX49" fmla="*/ 775431 w 1033175"/>
                    <a:gd name="connsiteY49" fmla="*/ 541564 h 656252"/>
                    <a:gd name="connsiteX50" fmla="*/ 792983 w 1033175"/>
                    <a:gd name="connsiteY50" fmla="*/ 557313 h 656252"/>
                    <a:gd name="connsiteX51" fmla="*/ 825185 w 1033175"/>
                    <a:gd name="connsiteY51" fmla="*/ 611630 h 656252"/>
                    <a:gd name="connsiteX52" fmla="*/ 819691 w 1033175"/>
                    <a:gd name="connsiteY52" fmla="*/ 632929 h 656252"/>
                    <a:gd name="connsiteX53" fmla="*/ 790926 w 1033175"/>
                    <a:gd name="connsiteY53" fmla="*/ 642367 h 656252"/>
                    <a:gd name="connsiteX54" fmla="*/ 721649 w 1033175"/>
                    <a:gd name="connsiteY54" fmla="*/ 626365 h 656252"/>
                    <a:gd name="connsiteX55" fmla="*/ 589715 w 1033175"/>
                    <a:gd name="connsiteY55" fmla="*/ 606446 h 656252"/>
                    <a:gd name="connsiteX56" fmla="*/ 452175 w 1033175"/>
                    <a:gd name="connsiteY56" fmla="*/ 628365 h 656252"/>
                    <a:gd name="connsiteX57" fmla="*/ 356669 w 1033175"/>
                    <a:gd name="connsiteY57" fmla="*/ 653129 h 656252"/>
                    <a:gd name="connsiteX58" fmla="*/ 292547 w 1033175"/>
                    <a:gd name="connsiteY58" fmla="*/ 655495 h 656252"/>
                    <a:gd name="connsiteX59" fmla="*/ 240202 w 1033175"/>
                    <a:gd name="connsiteY59" fmla="*/ 650650 h 656252"/>
                    <a:gd name="connsiteX60" fmla="*/ 176419 w 1033175"/>
                    <a:gd name="connsiteY60" fmla="*/ 594896 h 656252"/>
                    <a:gd name="connsiteX61" fmla="*/ 43922 w 1033175"/>
                    <a:gd name="connsiteY61" fmla="*/ 476654 h 656252"/>
                    <a:gd name="connsiteX62" fmla="*/ 0 w 1033175"/>
                    <a:gd name="connsiteY62" fmla="*/ 436169 h 656252"/>
                    <a:gd name="connsiteX63" fmla="*/ 138639 w 1033175"/>
                    <a:gd name="connsiteY63" fmla="*/ 351961 h 656252"/>
                    <a:gd name="connsiteX64" fmla="*/ 168728 w 1033175"/>
                    <a:gd name="connsiteY64" fmla="*/ 340917 h 6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33175" h="656252">
                      <a:moveTo>
                        <a:pt x="168728" y="340917"/>
                      </a:moveTo>
                      <a:cubicBezTo>
                        <a:pt x="186082" y="335282"/>
                        <a:pt x="203746" y="330634"/>
                        <a:pt x="220650" y="323675"/>
                      </a:cubicBezTo>
                      <a:cubicBezTo>
                        <a:pt x="251584" y="311842"/>
                        <a:pt x="279785" y="294713"/>
                        <a:pt x="308860" y="279190"/>
                      </a:cubicBezTo>
                      <a:cubicBezTo>
                        <a:pt x="354528" y="254764"/>
                        <a:pt x="390279" y="218449"/>
                        <a:pt x="426481" y="182641"/>
                      </a:cubicBezTo>
                      <a:cubicBezTo>
                        <a:pt x="473953" y="135677"/>
                        <a:pt x="520382" y="87727"/>
                        <a:pt x="562641" y="35917"/>
                      </a:cubicBezTo>
                      <a:cubicBezTo>
                        <a:pt x="566952" y="30620"/>
                        <a:pt x="571741" y="25690"/>
                        <a:pt x="577770" y="22140"/>
                      </a:cubicBezTo>
                      <a:cubicBezTo>
                        <a:pt x="582926" y="19098"/>
                        <a:pt x="588448" y="18027"/>
                        <a:pt x="594054" y="19661"/>
                      </a:cubicBezTo>
                      <a:cubicBezTo>
                        <a:pt x="599886" y="21380"/>
                        <a:pt x="603464" y="24253"/>
                        <a:pt x="601773" y="31973"/>
                      </a:cubicBezTo>
                      <a:cubicBezTo>
                        <a:pt x="597576" y="51187"/>
                        <a:pt x="587377" y="67640"/>
                        <a:pt x="578418" y="84600"/>
                      </a:cubicBezTo>
                      <a:cubicBezTo>
                        <a:pt x="569431" y="101616"/>
                        <a:pt x="559148" y="117928"/>
                        <a:pt x="549541" y="134635"/>
                      </a:cubicBezTo>
                      <a:cubicBezTo>
                        <a:pt x="547794" y="137649"/>
                        <a:pt x="545878" y="140748"/>
                        <a:pt x="546301" y="145510"/>
                      </a:cubicBezTo>
                      <a:cubicBezTo>
                        <a:pt x="558753" y="141255"/>
                        <a:pt x="568783" y="133592"/>
                        <a:pt x="578841" y="126267"/>
                      </a:cubicBezTo>
                      <a:cubicBezTo>
                        <a:pt x="627918" y="90488"/>
                        <a:pt x="676657" y="54229"/>
                        <a:pt x="723396" y="15379"/>
                      </a:cubicBezTo>
                      <a:cubicBezTo>
                        <a:pt x="727734" y="11773"/>
                        <a:pt x="732073" y="8110"/>
                        <a:pt x="736553" y="4673"/>
                      </a:cubicBezTo>
                      <a:cubicBezTo>
                        <a:pt x="744497" y="-1440"/>
                        <a:pt x="753175" y="-905"/>
                        <a:pt x="761908" y="2560"/>
                      </a:cubicBezTo>
                      <a:cubicBezTo>
                        <a:pt x="768754" y="5293"/>
                        <a:pt x="770585" y="11068"/>
                        <a:pt x="770304" y="17802"/>
                      </a:cubicBezTo>
                      <a:cubicBezTo>
                        <a:pt x="769853" y="28536"/>
                        <a:pt x="765373" y="38002"/>
                        <a:pt x="760161" y="46989"/>
                      </a:cubicBezTo>
                      <a:cubicBezTo>
                        <a:pt x="741455" y="79275"/>
                        <a:pt x="716155" y="106124"/>
                        <a:pt x="689645" y="131987"/>
                      </a:cubicBezTo>
                      <a:cubicBezTo>
                        <a:pt x="687475" y="134099"/>
                        <a:pt x="682799" y="135677"/>
                        <a:pt x="684573" y="139340"/>
                      </a:cubicBezTo>
                      <a:cubicBezTo>
                        <a:pt x="686433" y="143199"/>
                        <a:pt x="691166" y="141678"/>
                        <a:pt x="694321" y="140748"/>
                      </a:cubicBezTo>
                      <a:cubicBezTo>
                        <a:pt x="710662" y="135959"/>
                        <a:pt x="725396" y="127479"/>
                        <a:pt x="740553" y="119929"/>
                      </a:cubicBezTo>
                      <a:cubicBezTo>
                        <a:pt x="779685" y="100433"/>
                        <a:pt x="808619" y="69640"/>
                        <a:pt x="835101" y="35917"/>
                      </a:cubicBezTo>
                      <a:cubicBezTo>
                        <a:pt x="840595" y="28902"/>
                        <a:pt x="846258" y="22112"/>
                        <a:pt x="851047" y="14562"/>
                      </a:cubicBezTo>
                      <a:cubicBezTo>
                        <a:pt x="855442" y="7631"/>
                        <a:pt x="861866" y="7490"/>
                        <a:pt x="869162" y="9772"/>
                      </a:cubicBezTo>
                      <a:cubicBezTo>
                        <a:pt x="878403" y="12674"/>
                        <a:pt x="885897" y="17351"/>
                        <a:pt x="889869" y="26564"/>
                      </a:cubicBezTo>
                      <a:cubicBezTo>
                        <a:pt x="892405" y="34818"/>
                        <a:pt x="891475" y="43101"/>
                        <a:pt x="889869" y="51356"/>
                      </a:cubicBezTo>
                      <a:cubicBezTo>
                        <a:pt x="890377" y="60146"/>
                        <a:pt x="888179" y="68400"/>
                        <a:pt x="884235" y="76148"/>
                      </a:cubicBezTo>
                      <a:cubicBezTo>
                        <a:pt x="862598" y="118745"/>
                        <a:pt x="831270" y="152750"/>
                        <a:pt x="791997" y="179683"/>
                      </a:cubicBezTo>
                      <a:cubicBezTo>
                        <a:pt x="769909" y="194840"/>
                        <a:pt x="748441" y="210927"/>
                        <a:pt x="724494" y="223154"/>
                      </a:cubicBezTo>
                      <a:cubicBezTo>
                        <a:pt x="723170" y="223830"/>
                        <a:pt x="722015" y="224816"/>
                        <a:pt x="721226" y="226732"/>
                      </a:cubicBezTo>
                      <a:cubicBezTo>
                        <a:pt x="723903" y="229718"/>
                        <a:pt x="727706" y="228760"/>
                        <a:pt x="731002" y="228817"/>
                      </a:cubicBezTo>
                      <a:cubicBezTo>
                        <a:pt x="773008" y="229549"/>
                        <a:pt x="814789" y="232648"/>
                        <a:pt x="856147" y="240480"/>
                      </a:cubicBezTo>
                      <a:cubicBezTo>
                        <a:pt x="864119" y="242002"/>
                        <a:pt x="872177" y="241297"/>
                        <a:pt x="880206" y="241382"/>
                      </a:cubicBezTo>
                      <a:cubicBezTo>
                        <a:pt x="884742" y="241410"/>
                        <a:pt x="889137" y="241635"/>
                        <a:pt x="892997" y="244396"/>
                      </a:cubicBezTo>
                      <a:cubicBezTo>
                        <a:pt x="914521" y="244087"/>
                        <a:pt x="935341" y="239804"/>
                        <a:pt x="955879" y="233663"/>
                      </a:cubicBezTo>
                      <a:cubicBezTo>
                        <a:pt x="968585" y="231014"/>
                        <a:pt x="981262" y="228141"/>
                        <a:pt x="994025" y="225859"/>
                      </a:cubicBezTo>
                      <a:cubicBezTo>
                        <a:pt x="999237" y="224929"/>
                        <a:pt x="1004674" y="224704"/>
                        <a:pt x="1009971" y="225042"/>
                      </a:cubicBezTo>
                      <a:cubicBezTo>
                        <a:pt x="1028734" y="226253"/>
                        <a:pt x="1038284" y="242171"/>
                        <a:pt x="1030396" y="259131"/>
                      </a:cubicBezTo>
                      <a:cubicBezTo>
                        <a:pt x="1023832" y="273217"/>
                        <a:pt x="1012647" y="283444"/>
                        <a:pt x="1000899" y="293079"/>
                      </a:cubicBezTo>
                      <a:cubicBezTo>
                        <a:pt x="997265" y="296066"/>
                        <a:pt x="993546" y="298939"/>
                        <a:pt x="989855" y="301869"/>
                      </a:cubicBezTo>
                      <a:cubicBezTo>
                        <a:pt x="977290" y="308405"/>
                        <a:pt x="963344" y="311138"/>
                        <a:pt x="950272" y="316237"/>
                      </a:cubicBezTo>
                      <a:cubicBezTo>
                        <a:pt x="931002" y="323703"/>
                        <a:pt x="910548" y="324605"/>
                        <a:pt x="890405" y="327225"/>
                      </a:cubicBezTo>
                      <a:cubicBezTo>
                        <a:pt x="873501" y="328380"/>
                        <a:pt x="856682" y="330718"/>
                        <a:pt x="839778" y="331845"/>
                      </a:cubicBezTo>
                      <a:cubicBezTo>
                        <a:pt x="788954" y="335254"/>
                        <a:pt x="738243" y="339086"/>
                        <a:pt x="688011" y="348326"/>
                      </a:cubicBezTo>
                      <a:cubicBezTo>
                        <a:pt x="641046" y="356975"/>
                        <a:pt x="601097" y="379147"/>
                        <a:pt x="565825" y="409969"/>
                      </a:cubicBezTo>
                      <a:cubicBezTo>
                        <a:pt x="543878" y="429154"/>
                        <a:pt x="524072" y="450763"/>
                        <a:pt x="503703" y="471724"/>
                      </a:cubicBezTo>
                      <a:cubicBezTo>
                        <a:pt x="500886" y="474597"/>
                        <a:pt x="496153" y="477922"/>
                        <a:pt x="497590" y="481894"/>
                      </a:cubicBezTo>
                      <a:cubicBezTo>
                        <a:pt x="499224" y="486345"/>
                        <a:pt x="504943" y="484345"/>
                        <a:pt x="508915" y="484514"/>
                      </a:cubicBezTo>
                      <a:cubicBezTo>
                        <a:pt x="585546" y="487557"/>
                        <a:pt x="660626" y="499643"/>
                        <a:pt x="733594" y="523505"/>
                      </a:cubicBezTo>
                      <a:cubicBezTo>
                        <a:pt x="748047" y="528239"/>
                        <a:pt x="761739" y="534944"/>
                        <a:pt x="775431" y="541564"/>
                      </a:cubicBezTo>
                      <a:cubicBezTo>
                        <a:pt x="782925" y="545170"/>
                        <a:pt x="789179" y="549791"/>
                        <a:pt x="792983" y="557313"/>
                      </a:cubicBezTo>
                      <a:cubicBezTo>
                        <a:pt x="810704" y="571287"/>
                        <a:pt x="825466" y="586979"/>
                        <a:pt x="825185" y="611630"/>
                      </a:cubicBezTo>
                      <a:cubicBezTo>
                        <a:pt x="825100" y="619209"/>
                        <a:pt x="822311" y="626055"/>
                        <a:pt x="819691" y="632929"/>
                      </a:cubicBezTo>
                      <a:cubicBezTo>
                        <a:pt x="812563" y="643550"/>
                        <a:pt x="801716" y="643268"/>
                        <a:pt x="790926" y="642367"/>
                      </a:cubicBezTo>
                      <a:cubicBezTo>
                        <a:pt x="767092" y="640423"/>
                        <a:pt x="744582" y="632337"/>
                        <a:pt x="721649" y="626365"/>
                      </a:cubicBezTo>
                      <a:cubicBezTo>
                        <a:pt x="678319" y="615096"/>
                        <a:pt x="634426" y="607771"/>
                        <a:pt x="589715" y="606446"/>
                      </a:cubicBezTo>
                      <a:cubicBezTo>
                        <a:pt x="542582" y="605038"/>
                        <a:pt x="496970" y="614391"/>
                        <a:pt x="452175" y="628365"/>
                      </a:cubicBezTo>
                      <a:cubicBezTo>
                        <a:pt x="420762" y="638141"/>
                        <a:pt x="389265" y="647692"/>
                        <a:pt x="356669" y="653129"/>
                      </a:cubicBezTo>
                      <a:cubicBezTo>
                        <a:pt x="335342" y="656679"/>
                        <a:pt x="313959" y="656791"/>
                        <a:pt x="292547" y="655495"/>
                      </a:cubicBezTo>
                      <a:cubicBezTo>
                        <a:pt x="275052" y="654425"/>
                        <a:pt x="257472" y="654059"/>
                        <a:pt x="240202" y="650650"/>
                      </a:cubicBezTo>
                      <a:cubicBezTo>
                        <a:pt x="217579" y="633633"/>
                        <a:pt x="197661" y="613490"/>
                        <a:pt x="176419" y="594896"/>
                      </a:cubicBezTo>
                      <a:cubicBezTo>
                        <a:pt x="131906" y="555876"/>
                        <a:pt x="87956" y="516209"/>
                        <a:pt x="43922" y="476654"/>
                      </a:cubicBezTo>
                      <a:cubicBezTo>
                        <a:pt x="29103" y="463356"/>
                        <a:pt x="13748" y="450622"/>
                        <a:pt x="0" y="436169"/>
                      </a:cubicBezTo>
                      <a:cubicBezTo>
                        <a:pt x="38935" y="396136"/>
                        <a:pt x="85139" y="368104"/>
                        <a:pt x="138639" y="351961"/>
                      </a:cubicBezTo>
                      <a:cubicBezTo>
                        <a:pt x="148837" y="348890"/>
                        <a:pt x="158698" y="344636"/>
                        <a:pt x="168728" y="340917"/>
                      </a:cubicBezTo>
                      <a:close/>
                    </a:path>
                  </a:pathLst>
                </a:custGeom>
                <a:solidFill>
                  <a:srgbClr val="FCC6AA"/>
                </a:solidFill>
                <a:ln w="2811" cap="flat">
                  <a:noFill/>
                  <a:prstDash val="solid"/>
                  <a:miter/>
                </a:ln>
              </p:spPr>
              <p:txBody>
                <a:bodyPr rtlCol="0" anchor="ctr"/>
                <a:lstStyle/>
                <a:p>
                  <a:endParaRPr lang="en-US" sz="2400"/>
                </a:p>
              </p:txBody>
            </p:sp>
          </p:grpSp>
          <p:sp>
            <p:nvSpPr>
              <p:cNvPr id="16" name="Freeform: Shape 15">
                <a:extLst>
                  <a:ext uri="{FF2B5EF4-FFF2-40B4-BE49-F238E27FC236}">
                    <a16:creationId xmlns:a16="http://schemas.microsoft.com/office/drawing/2014/main" id="{E4FB6A11-5376-8EDD-C6DE-512A62D5578D}"/>
                  </a:ext>
                </a:extLst>
              </p:cNvPr>
              <p:cNvSpPr/>
              <p:nvPr/>
            </p:nvSpPr>
            <p:spPr>
              <a:xfrm rot="1679083">
                <a:off x="6641219" y="4089524"/>
                <a:ext cx="889203" cy="3161959"/>
              </a:xfrm>
              <a:custGeom>
                <a:avLst/>
                <a:gdLst>
                  <a:gd name="connsiteX0" fmla="*/ 0 w 889203"/>
                  <a:gd name="connsiteY0" fmla="*/ 0 h 3161959"/>
                  <a:gd name="connsiteX1" fmla="*/ 889203 w 889203"/>
                  <a:gd name="connsiteY1" fmla="*/ 0 h 3161959"/>
                  <a:gd name="connsiteX2" fmla="*/ 889203 w 889203"/>
                  <a:gd name="connsiteY2" fmla="*/ 2689466 h 3161959"/>
                  <a:gd name="connsiteX3" fmla="*/ 0 w 889203"/>
                  <a:gd name="connsiteY3" fmla="*/ 3161959 h 3161959"/>
                </a:gdLst>
                <a:ahLst/>
                <a:cxnLst>
                  <a:cxn ang="0">
                    <a:pos x="connsiteX0" y="connsiteY0"/>
                  </a:cxn>
                  <a:cxn ang="0">
                    <a:pos x="connsiteX1" y="connsiteY1"/>
                  </a:cxn>
                  <a:cxn ang="0">
                    <a:pos x="connsiteX2" y="connsiteY2"/>
                  </a:cxn>
                  <a:cxn ang="0">
                    <a:pos x="connsiteX3" y="connsiteY3"/>
                  </a:cxn>
                </a:cxnLst>
                <a:rect l="l" t="t" r="r" b="b"/>
                <a:pathLst>
                  <a:path w="889203" h="3161959">
                    <a:moveTo>
                      <a:pt x="0" y="0"/>
                    </a:moveTo>
                    <a:lnTo>
                      <a:pt x="889203" y="0"/>
                    </a:lnTo>
                    <a:lnTo>
                      <a:pt x="889203" y="2689466"/>
                    </a:lnTo>
                    <a:lnTo>
                      <a:pt x="0" y="316195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grpSp>
      </p:grpSp>
      <p:sp>
        <p:nvSpPr>
          <p:cNvPr id="5" name="TextBox 4">
            <a:extLst>
              <a:ext uri="{FF2B5EF4-FFF2-40B4-BE49-F238E27FC236}">
                <a16:creationId xmlns:a16="http://schemas.microsoft.com/office/drawing/2014/main" id="{20F3C3D2-C547-FA07-AEC8-83152B3E06BE}"/>
              </a:ext>
            </a:extLst>
          </p:cNvPr>
          <p:cNvSpPr txBox="1"/>
          <p:nvPr/>
        </p:nvSpPr>
        <p:spPr>
          <a:xfrm>
            <a:off x="24233" y="630322"/>
            <a:ext cx="11389525"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it-IT" sz="1800" b="0" i="0" u="none" strike="noStrike" baseline="0" dirty="0">
                <a:solidFill>
                  <a:schemeClr val="tx1"/>
                </a:solidFill>
                <a:latin typeface="Roboto-Regular"/>
              </a:rPr>
              <a:t>Arsip Nasional Republik Indonesia (ANRI)  </a:t>
            </a:r>
            <a:r>
              <a:rPr lang="sv-SE" sz="1800" b="0" i="0" u="none" strike="noStrike" baseline="0" dirty="0">
                <a:solidFill>
                  <a:schemeClr val="tx1"/>
                </a:solidFill>
                <a:latin typeface="Roboto-Regular"/>
              </a:rPr>
              <a:t>diamanatkan oleh Undang-undang Nomor 43 tahun </a:t>
            </a:r>
            <a:r>
              <a:rPr lang="en-US" sz="1800" b="0" i="0" u="none" strike="noStrike" baseline="0" dirty="0">
                <a:solidFill>
                  <a:schemeClr val="tx1"/>
                </a:solidFill>
                <a:latin typeface="Roboto-Regular"/>
              </a:rPr>
              <a:t>2009 </a:t>
            </a:r>
            <a:r>
              <a:rPr lang="en-US" sz="1800" b="0" i="0" u="none" strike="noStrike" baseline="0" dirty="0" err="1">
                <a:solidFill>
                  <a:schemeClr val="tx1"/>
                </a:solidFill>
                <a:latin typeface="Roboto-Regular"/>
              </a:rPr>
              <a:t>Tentang</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Kearsipan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untuk</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memberikan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kepastian</a:t>
            </a:r>
            <a:r>
              <a:rPr lang="en-US" dirty="0">
                <a:solidFill>
                  <a:schemeClr val="tx1"/>
                </a:solidFill>
                <a:latin typeface="Roboto-Regular"/>
              </a:rPr>
              <a:t> </a:t>
            </a:r>
            <a:r>
              <a:rPr lang="en-US" sz="1800" b="0" i="0" u="none" strike="noStrike" baseline="0" dirty="0" err="1">
                <a:solidFill>
                  <a:schemeClr val="tx1"/>
                </a:solidFill>
                <a:latin typeface="Roboto-Regular"/>
              </a:rPr>
              <a:t>hukum</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dalam</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penyelenggaraan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kearsipan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nasional</a:t>
            </a:r>
            <a:r>
              <a:rPr lang="en-US" sz="1800" b="0" i="0" u="none" strike="noStrike" baseline="0" dirty="0">
                <a:solidFill>
                  <a:schemeClr val="tx1"/>
                </a:solidFill>
                <a:latin typeface="Roboto-Regular"/>
              </a:rPr>
              <a:t>.</a:t>
            </a:r>
          </a:p>
          <a:p>
            <a:pPr algn="just"/>
            <a:endParaRPr lang="en-US" sz="1800" b="0" i="0" u="none" strike="noStrike" baseline="0" dirty="0">
              <a:solidFill>
                <a:schemeClr val="tx1"/>
              </a:solidFill>
              <a:latin typeface="Roboto-Regular"/>
            </a:endParaRPr>
          </a:p>
          <a:p>
            <a:pPr algn="just"/>
            <a:r>
              <a:rPr lang="en-US" sz="1800" b="0" i="0" u="none" strike="noStrike" baseline="0" dirty="0" err="1">
                <a:solidFill>
                  <a:schemeClr val="tx1"/>
                </a:solidFill>
                <a:latin typeface="Roboto-Regular"/>
              </a:rPr>
              <a:t>Penyelenggaraan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kearsipan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nasional</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bertujuan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untuk</a:t>
            </a:r>
            <a:r>
              <a:rPr lang="en-US" dirty="0">
                <a:solidFill>
                  <a:schemeClr val="tx1"/>
                </a:solidFill>
                <a:latin typeface="Roboto-Regular"/>
              </a:rPr>
              <a:t> </a:t>
            </a:r>
            <a:r>
              <a:rPr lang="en-US" sz="1800" b="0" i="0" u="none" strike="noStrike" baseline="0" dirty="0" err="1">
                <a:solidFill>
                  <a:schemeClr val="tx1"/>
                </a:solidFill>
                <a:latin typeface="Roboto-Regular"/>
              </a:rPr>
              <a:t>meningkatkan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kualitas</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pelayanan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publik</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dalam</a:t>
            </a:r>
            <a:r>
              <a:rPr lang="en-US" dirty="0">
                <a:solidFill>
                  <a:schemeClr val="tx1"/>
                </a:solidFill>
                <a:latin typeface="Roboto-Regular"/>
              </a:rPr>
              <a:t> </a:t>
            </a:r>
            <a:r>
              <a:rPr lang="en-US" sz="1800" b="0" i="0" u="none" strike="noStrike" baseline="0" dirty="0" err="1">
                <a:solidFill>
                  <a:schemeClr val="tx1"/>
                </a:solidFill>
                <a:latin typeface="Roboto-Regular"/>
              </a:rPr>
              <a:t>pengelolaan</a:t>
            </a:r>
            <a:r>
              <a:rPr lang="en-US" sz="1800" b="0" i="0" u="none" strike="noStrike" baseline="0" dirty="0">
                <a:solidFill>
                  <a:schemeClr val="tx1"/>
                </a:solidFill>
                <a:latin typeface="Roboto-Regular"/>
              </a:rPr>
              <a:t> dan </a:t>
            </a:r>
            <a:r>
              <a:rPr lang="en-US" sz="1800" b="0" i="0" u="none" strike="noStrike" baseline="0" dirty="0" err="1">
                <a:solidFill>
                  <a:schemeClr val="tx1"/>
                </a:solidFill>
                <a:latin typeface="Roboto-Regular"/>
              </a:rPr>
              <a:t>pemanfaatan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arsip</a:t>
            </a:r>
            <a:r>
              <a:rPr lang="en-US" sz="1800" b="0" i="0" u="none" strike="noStrike" baseline="0" dirty="0">
                <a:solidFill>
                  <a:schemeClr val="tx1"/>
                </a:solidFill>
                <a:latin typeface="Roboto-Regular"/>
              </a:rPr>
              <a:t> yang </a:t>
            </a:r>
            <a:r>
              <a:rPr lang="en-US" sz="1800" b="0" i="0" u="none" strike="noStrike" baseline="0" dirty="0" err="1">
                <a:solidFill>
                  <a:schemeClr val="tx1"/>
                </a:solidFill>
                <a:latin typeface="Roboto-Regular"/>
              </a:rPr>
              <a:t>autentik</a:t>
            </a:r>
            <a:r>
              <a:rPr lang="en-US" dirty="0">
                <a:solidFill>
                  <a:schemeClr val="tx1"/>
                </a:solidFill>
                <a:latin typeface="Roboto-Regular"/>
              </a:rPr>
              <a:t> </a:t>
            </a:r>
            <a:r>
              <a:rPr lang="nl-NL" sz="1800" b="0" i="0" u="none" strike="noStrike" baseline="0" dirty="0">
                <a:solidFill>
                  <a:schemeClr val="tx1"/>
                </a:solidFill>
                <a:latin typeface="Roboto-Regular"/>
              </a:rPr>
              <a:t>dan terpercaya ANRI menyajikan berbagai </a:t>
            </a:r>
            <a:r>
              <a:rPr lang="en-US" sz="1800" b="0" i="0" u="none" strike="noStrike" baseline="0" dirty="0" err="1">
                <a:solidFill>
                  <a:schemeClr val="tx1"/>
                </a:solidFill>
                <a:latin typeface="Roboto-Regular"/>
              </a:rPr>
              <a:t>sumber</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informasi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berbasis</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arsip</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arsip</a:t>
            </a:r>
            <a:r>
              <a:rPr lang="en-US" sz="1800" b="0" i="0" u="none" strike="noStrike" baseline="0" dirty="0">
                <a:solidFill>
                  <a:schemeClr val="tx1"/>
                </a:solidFill>
                <a:latin typeface="Roboto-Regular"/>
              </a:rPr>
              <a:t> statis yang</a:t>
            </a:r>
            <a:r>
              <a:rPr lang="it-IT" sz="1800" b="0" i="0" u="none" strike="noStrike" baseline="0" dirty="0">
                <a:solidFill>
                  <a:schemeClr val="tx1"/>
                </a:solidFill>
                <a:latin typeface="Roboto-Regular"/>
              </a:rPr>
              <a:t>mempunyai nilai guna informasi bagi publik.</a:t>
            </a:r>
            <a:endParaRPr lang="en-US" dirty="0">
              <a:solidFill>
                <a:schemeClr val="tx1"/>
              </a:solidFill>
            </a:endParaRPr>
          </a:p>
        </p:txBody>
      </p:sp>
    </p:spTree>
    <p:extLst>
      <p:ext uri="{BB962C8B-B14F-4D97-AF65-F5344CB8AC3E}">
        <p14:creationId xmlns:p14="http://schemas.microsoft.com/office/powerpoint/2010/main" val="20345010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82F3BC0-6B0A-4299-BBC3-85A554FF5F4D}"/>
              </a:ext>
            </a:extLst>
          </p:cNvPr>
          <p:cNvSpPr>
            <a:spLocks noChangeArrowheads="1"/>
          </p:cNvSpPr>
          <p:nvPr/>
        </p:nvSpPr>
        <p:spPr bwMode="auto">
          <a:xfrm>
            <a:off x="2819400" y="545123"/>
            <a:ext cx="6324600" cy="5416063"/>
          </a:xfrm>
          <a:prstGeom prst="ellipse">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9"/>
              </a:srgbClr>
            </a:outerShdw>
          </a:effectLst>
        </p:spPr>
        <p:txBody>
          <a:bodyPr anchor="ctr"/>
          <a:lstStyle/>
          <a:p>
            <a:pPr algn="ctr">
              <a:defRPr/>
            </a:pPr>
            <a:endParaRPr lang="en-US" sz="1663">
              <a:solidFill>
                <a:schemeClr val="lt1"/>
              </a:solidFill>
            </a:endParaRPr>
          </a:p>
        </p:txBody>
      </p:sp>
      <p:sp>
        <p:nvSpPr>
          <p:cNvPr id="3" name="Chord 2">
            <a:extLst>
              <a:ext uri="{FF2B5EF4-FFF2-40B4-BE49-F238E27FC236}">
                <a16:creationId xmlns:a16="http://schemas.microsoft.com/office/drawing/2014/main" id="{D81153A3-B832-4CA2-BF91-C08023E04436}"/>
              </a:ext>
            </a:extLst>
          </p:cNvPr>
          <p:cNvSpPr>
            <a:spLocks/>
          </p:cNvSpPr>
          <p:nvPr/>
        </p:nvSpPr>
        <p:spPr bwMode="auto">
          <a:xfrm rot="1423983">
            <a:off x="3024556" y="1710105"/>
            <a:ext cx="4236427" cy="4016619"/>
          </a:xfrm>
          <a:custGeom>
            <a:avLst/>
            <a:gdLst>
              <a:gd name="T0" fmla="*/ 3873576 w 4589463"/>
              <a:gd name="T1" fmla="*/ 3754513 h 4351337"/>
              <a:gd name="T2" fmla="*/ 1192886 w 4589463"/>
              <a:gd name="T3" fmla="*/ 4084120 h 4351337"/>
              <a:gd name="T4" fmla="*/ 86491 w 4589463"/>
              <a:gd name="T5" fmla="*/ 1583972 h 4351337"/>
              <a:gd name="T6" fmla="*/ 2294731 w 4589463"/>
              <a:gd name="T7" fmla="*/ -1 h 4351337"/>
              <a:gd name="T8" fmla="*/ 3873576 w 4589463"/>
              <a:gd name="T9" fmla="*/ 3754513 h 4351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89463" h="4351337">
                <a:moveTo>
                  <a:pt x="3873576" y="3754513"/>
                </a:moveTo>
                <a:cubicBezTo>
                  <a:pt x="3150322" y="4404662"/>
                  <a:pt x="2067131" y="4537847"/>
                  <a:pt x="1192886" y="4084120"/>
                </a:cubicBezTo>
                <a:cubicBezTo>
                  <a:pt x="254526" y="3597118"/>
                  <a:pt x="-204438" y="2559987"/>
                  <a:pt x="86491" y="1583972"/>
                </a:cubicBezTo>
                <a:cubicBezTo>
                  <a:pt x="365793" y="646964"/>
                  <a:pt x="1267736" y="-1"/>
                  <a:pt x="2294731" y="-1"/>
                </a:cubicBezTo>
                <a:lnTo>
                  <a:pt x="3873576" y="3754513"/>
                </a:ln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pPr>
              <a:defRPr/>
            </a:pPr>
            <a:endParaRPr lang="en-US" sz="1663"/>
          </a:p>
        </p:txBody>
      </p:sp>
      <p:sp>
        <p:nvSpPr>
          <p:cNvPr id="4" name="Chord 3">
            <a:extLst>
              <a:ext uri="{FF2B5EF4-FFF2-40B4-BE49-F238E27FC236}">
                <a16:creationId xmlns:a16="http://schemas.microsoft.com/office/drawing/2014/main" id="{6AC93278-2E0D-499E-AC9A-4B2013CCBB9F}"/>
              </a:ext>
            </a:extLst>
          </p:cNvPr>
          <p:cNvSpPr>
            <a:spLocks/>
          </p:cNvSpPr>
          <p:nvPr/>
        </p:nvSpPr>
        <p:spPr bwMode="auto">
          <a:xfrm rot="12224792">
            <a:off x="4481148" y="1793631"/>
            <a:ext cx="4593981" cy="3971192"/>
          </a:xfrm>
          <a:custGeom>
            <a:avLst/>
            <a:gdLst>
              <a:gd name="T0" fmla="*/ 4115738 w 4976813"/>
              <a:gd name="T1" fmla="*/ 3778394 h 4302125"/>
              <a:gd name="T2" fmla="*/ 1377194 w 4976813"/>
              <a:gd name="T3" fmla="*/ 4075738 h 4302125"/>
              <a:gd name="T4" fmla="*/ 111566 w 4976813"/>
              <a:gd name="T5" fmla="*/ 1514190 h 4302125"/>
              <a:gd name="T6" fmla="*/ 2488406 w 4976813"/>
              <a:gd name="T7" fmla="*/ -1 h 4302125"/>
              <a:gd name="T8" fmla="*/ 4115738 w 4976813"/>
              <a:gd name="T9" fmla="*/ 3778394 h 4302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76813" h="4302125">
                <a:moveTo>
                  <a:pt x="4115738" y="3778394"/>
                </a:moveTo>
                <a:cubicBezTo>
                  <a:pt x="3355946" y="4346146"/>
                  <a:pt x="2275815" y="4463423"/>
                  <a:pt x="1377194" y="4075738"/>
                </a:cubicBezTo>
                <a:cubicBezTo>
                  <a:pt x="286414" y="3605151"/>
                  <a:pt x="-249371" y="2520756"/>
                  <a:pt x="111566" y="1514190"/>
                </a:cubicBezTo>
                <a:cubicBezTo>
                  <a:pt x="434437" y="613780"/>
                  <a:pt x="1397895" y="-1"/>
                  <a:pt x="2488406" y="-1"/>
                </a:cubicBezTo>
                <a:lnTo>
                  <a:pt x="4115738" y="3778394"/>
                </a:lnTo>
                <a:close/>
              </a:path>
            </a:pathLst>
          </a:custGeom>
          <a:solidFill>
            <a:srgbClr val="8064A2"/>
          </a:solidFill>
          <a:ln w="38100" cap="flat" cmpd="sng">
            <a:solidFill>
              <a:schemeClr val="bg1"/>
            </a:solidFill>
            <a:prstDash val="solid"/>
            <a:round/>
            <a:headEnd/>
            <a:tailEnd/>
          </a:ln>
          <a:effectLst>
            <a:outerShdw blurRad="40000" dist="20000" dir="5400000" rotWithShape="0">
              <a:srgbClr val="000000">
                <a:alpha val="37999"/>
              </a:srgbClr>
            </a:outerShdw>
          </a:effectLst>
        </p:spPr>
        <p:txBody>
          <a:bodyPr anchor="ctr"/>
          <a:lstStyle/>
          <a:p>
            <a:pPr>
              <a:defRPr/>
            </a:pPr>
            <a:endParaRPr lang="en-US" sz="1663"/>
          </a:p>
        </p:txBody>
      </p:sp>
      <p:sp>
        <p:nvSpPr>
          <p:cNvPr id="28677" name="TextBox 4">
            <a:extLst>
              <a:ext uri="{FF2B5EF4-FFF2-40B4-BE49-F238E27FC236}">
                <a16:creationId xmlns:a16="http://schemas.microsoft.com/office/drawing/2014/main" id="{98A68602-8DD7-4EC0-A755-C882A7DED174}"/>
              </a:ext>
            </a:extLst>
          </p:cNvPr>
          <p:cNvSpPr txBox="1">
            <a:spLocks noChangeArrowheads="1"/>
          </p:cNvSpPr>
          <p:nvPr/>
        </p:nvSpPr>
        <p:spPr bwMode="auto">
          <a:xfrm>
            <a:off x="3886202" y="2866293"/>
            <a:ext cx="1263487" cy="71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63">
                <a:latin typeface="Berlin Sans FB" panose="020E0602020502020306" pitchFamily="34" charset="0"/>
              </a:rPr>
              <a:t>FISIK</a:t>
            </a:r>
          </a:p>
        </p:txBody>
      </p:sp>
      <p:sp>
        <p:nvSpPr>
          <p:cNvPr id="28678" name="TextBox 5">
            <a:extLst>
              <a:ext uri="{FF2B5EF4-FFF2-40B4-BE49-F238E27FC236}">
                <a16:creationId xmlns:a16="http://schemas.microsoft.com/office/drawing/2014/main" id="{E61C4F03-13C8-4722-8A34-688F7AC8BC43}"/>
              </a:ext>
            </a:extLst>
          </p:cNvPr>
          <p:cNvSpPr txBox="1">
            <a:spLocks noChangeArrowheads="1"/>
          </p:cNvSpPr>
          <p:nvPr/>
        </p:nvSpPr>
        <p:spPr bwMode="auto">
          <a:xfrm>
            <a:off x="3182816" y="3780692"/>
            <a:ext cx="2271776" cy="108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92" b="1">
                <a:solidFill>
                  <a:srgbClr val="FF0000"/>
                </a:solidFill>
                <a:latin typeface="Berlin Sans FB" panose="020E0602020502020306" pitchFamily="34" charset="0"/>
              </a:rPr>
              <a:t>AUTENTIK &amp; LEGAL</a:t>
            </a:r>
          </a:p>
          <a:p>
            <a:pPr eaLnBrk="1" hangingPunct="1"/>
            <a:r>
              <a:rPr lang="en-US" altLang="en-US" sz="1292">
                <a:latin typeface="Berlin Sans FB" panose="020E0602020502020306" pitchFamily="34" charset="0"/>
              </a:rPr>
              <a:t>( Utuh, Lengkap)</a:t>
            </a:r>
          </a:p>
          <a:p>
            <a:pPr eaLnBrk="1" hangingPunct="1"/>
            <a:r>
              <a:rPr lang="en-US" altLang="en-US" sz="1292">
                <a:latin typeface="Berlin Sans FB" panose="020E0602020502020306" pitchFamily="34" charset="0"/>
              </a:rPr>
              <a:t>UU No.43/ 2009 Ps. 41 ayat 1   </a:t>
            </a:r>
          </a:p>
          <a:p>
            <a:pPr eaLnBrk="1" hangingPunct="1"/>
            <a:endParaRPr lang="en-US" altLang="en-US" sz="2585">
              <a:latin typeface="Calibri" panose="020F0502020204030204" pitchFamily="34" charset="0"/>
            </a:endParaRPr>
          </a:p>
        </p:txBody>
      </p:sp>
      <p:sp>
        <p:nvSpPr>
          <p:cNvPr id="28679" name="TextBox 6">
            <a:extLst>
              <a:ext uri="{FF2B5EF4-FFF2-40B4-BE49-F238E27FC236}">
                <a16:creationId xmlns:a16="http://schemas.microsoft.com/office/drawing/2014/main" id="{B72C0265-656E-49A5-8F7B-1DC60CA17AA6}"/>
              </a:ext>
            </a:extLst>
          </p:cNvPr>
          <p:cNvSpPr txBox="1">
            <a:spLocks noChangeArrowheads="1"/>
          </p:cNvSpPr>
          <p:nvPr/>
        </p:nvSpPr>
        <p:spPr bwMode="auto">
          <a:xfrm>
            <a:off x="6096002" y="2866293"/>
            <a:ext cx="2768707" cy="71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63">
                <a:solidFill>
                  <a:schemeClr val="bg1"/>
                </a:solidFill>
                <a:latin typeface="Berlin Sans FB" panose="020E0602020502020306" pitchFamily="34" charset="0"/>
              </a:rPr>
              <a:t>INFORMASI</a:t>
            </a:r>
          </a:p>
        </p:txBody>
      </p:sp>
      <p:sp>
        <p:nvSpPr>
          <p:cNvPr id="28680" name="TextBox 7">
            <a:extLst>
              <a:ext uri="{FF2B5EF4-FFF2-40B4-BE49-F238E27FC236}">
                <a16:creationId xmlns:a16="http://schemas.microsoft.com/office/drawing/2014/main" id="{D12290DA-F6AF-4AA6-94B2-B29B2979B732}"/>
              </a:ext>
            </a:extLst>
          </p:cNvPr>
          <p:cNvSpPr txBox="1">
            <a:spLocks noChangeArrowheads="1"/>
          </p:cNvSpPr>
          <p:nvPr/>
        </p:nvSpPr>
        <p:spPr bwMode="auto">
          <a:xfrm>
            <a:off x="6019800" y="3851031"/>
            <a:ext cx="2895600" cy="7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77">
                <a:latin typeface="Berlin Sans FB" panose="020E0602020502020306" pitchFamily="34" charset="0"/>
              </a:rPr>
              <a:t>TERPECAYA</a:t>
            </a:r>
          </a:p>
          <a:p>
            <a:pPr algn="ctr" eaLnBrk="1" hangingPunct="1"/>
            <a:r>
              <a:rPr lang="en-US" altLang="en-US" sz="1477" b="1">
                <a:solidFill>
                  <a:schemeClr val="bg1"/>
                </a:solidFill>
                <a:latin typeface="Berlin Sans FB" panose="020E0602020502020306" pitchFamily="34" charset="0"/>
              </a:rPr>
              <a:t>( Struktur, Isi,Konteks) </a:t>
            </a:r>
          </a:p>
          <a:p>
            <a:pPr algn="ctr" eaLnBrk="1" hangingPunct="1"/>
            <a:r>
              <a:rPr lang="en-US" altLang="en-US" sz="1477">
                <a:solidFill>
                  <a:schemeClr val="bg1"/>
                </a:solidFill>
                <a:latin typeface="Berlin Sans FB" panose="020E0602020502020306" pitchFamily="34" charset="0"/>
              </a:rPr>
              <a:t>UU No.43 /2009 Ps.41 ayat 3 </a:t>
            </a:r>
          </a:p>
        </p:txBody>
      </p:sp>
      <p:sp>
        <p:nvSpPr>
          <p:cNvPr id="28681" name="TextBox 8">
            <a:extLst>
              <a:ext uri="{FF2B5EF4-FFF2-40B4-BE49-F238E27FC236}">
                <a16:creationId xmlns:a16="http://schemas.microsoft.com/office/drawing/2014/main" id="{14C3A8D8-FEDF-4680-933E-80E4AB1E9B04}"/>
              </a:ext>
            </a:extLst>
          </p:cNvPr>
          <p:cNvSpPr txBox="1">
            <a:spLocks noChangeArrowheads="1"/>
          </p:cNvSpPr>
          <p:nvPr/>
        </p:nvSpPr>
        <p:spPr bwMode="auto">
          <a:xfrm>
            <a:off x="5257800" y="1037493"/>
            <a:ext cx="1752600" cy="77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31">
                <a:latin typeface="Calibri" panose="020F0502020204030204" pitchFamily="34" charset="0"/>
              </a:rPr>
              <a:t>ARSIP</a:t>
            </a:r>
          </a:p>
        </p:txBody>
      </p:sp>
    </p:spTree>
    <p:extLst>
      <p:ext uri="{BB962C8B-B14F-4D97-AF65-F5344CB8AC3E}">
        <p14:creationId xmlns:p14="http://schemas.microsoft.com/office/powerpoint/2010/main" val="28183471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8681">
                                            <p:txEl>
                                              <p:pRg st="0" end="0"/>
                                            </p:txEl>
                                          </p:spTgt>
                                        </p:tgtEl>
                                        <p:attrNameLst>
                                          <p:attrName>style.visibility</p:attrName>
                                        </p:attrNameLst>
                                      </p:cBhvr>
                                      <p:to>
                                        <p:strVal val="visible"/>
                                      </p:to>
                                    </p:set>
                                    <p:animEffect transition="in" filter="box(in)">
                                      <p:cBhvr>
                                        <p:cTn id="12" dur="500"/>
                                        <p:tgtEl>
                                          <p:spTgt spid="2868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8677">
                                            <p:txEl>
                                              <p:pRg st="0" end="0"/>
                                            </p:txEl>
                                          </p:spTgt>
                                        </p:tgtEl>
                                        <p:attrNameLst>
                                          <p:attrName>style.visibility</p:attrName>
                                        </p:attrNameLst>
                                      </p:cBhvr>
                                      <p:to>
                                        <p:strVal val="visible"/>
                                      </p:to>
                                    </p:set>
                                    <p:animEffect transition="in" filter="box(in)">
                                      <p:cBhvr>
                                        <p:cTn id="22" dur="500"/>
                                        <p:tgtEl>
                                          <p:spTgt spid="2867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box(in)">
                                      <p:cBhvr>
                                        <p:cTn id="27" dur="500"/>
                                        <p:tgtEl>
                                          <p:spTgt spid="286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8679"/>
                                        </p:tgtEl>
                                        <p:attrNameLst>
                                          <p:attrName>style.visibility</p:attrName>
                                        </p:attrNameLst>
                                      </p:cBhvr>
                                      <p:to>
                                        <p:strVal val="visible"/>
                                      </p:to>
                                    </p:set>
                                    <p:animEffect transition="in" filter="box(in)">
                                      <p:cBhvr>
                                        <p:cTn id="37" dur="500"/>
                                        <p:tgtEl>
                                          <p:spTgt spid="286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8680"/>
                                        </p:tgtEl>
                                        <p:attrNameLst>
                                          <p:attrName>style.visibility</p:attrName>
                                        </p:attrNameLst>
                                      </p:cBhvr>
                                      <p:to>
                                        <p:strVal val="visible"/>
                                      </p:to>
                                    </p:set>
                                    <p:animEffect transition="in" filter="box(in)">
                                      <p:cBhvr>
                                        <p:cTn id="42"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79" grpId="0"/>
      <p:bldP spid="286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 y="975"/>
            <a:ext cx="4876780"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080000" y="584201"/>
            <a:ext cx="5486400" cy="632967"/>
          </a:xfrm>
        </p:spPr>
        <p:txBody>
          <a:bodyPr anchor="b">
            <a:noAutofit/>
          </a:bodyPr>
          <a:lstStyle/>
          <a:p>
            <a:r>
              <a:rPr lang="id-ID" sz="1867" dirty="0">
                <a:solidFill>
                  <a:schemeClr val="tx1"/>
                </a:solidFill>
                <a:latin typeface="Arial" panose="020B0604020202020204" pitchFamily="34" charset="0"/>
                <a:cs typeface="Arial" panose="020B0604020202020204" pitchFamily="34" charset="0"/>
              </a:rPr>
              <a:t>Penentuan Dokumen merupakan Arsip</a:t>
            </a:r>
            <a:endParaRPr lang="en-US" sz="1867" dirty="0">
              <a:solidFill>
                <a:schemeClr val="tx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262880" y="1803400"/>
            <a:ext cx="7233920" cy="2595880"/>
          </a:xfrm>
        </p:spPr>
        <p:txBody>
          <a:bodyPr anchor="t">
            <a:normAutofit/>
          </a:bodyPr>
          <a:lstStyle/>
          <a:p>
            <a:pPr marL="228594" indent="-228594">
              <a:buFont typeface="Arial" panose="020B0604020202020204" pitchFamily="34" charset="0"/>
              <a:buChar char="•"/>
              <a:defRPr/>
            </a:pPr>
            <a:r>
              <a:rPr lang="en-US" sz="1600" dirty="0">
                <a:latin typeface="Arial" panose="020B0604020202020204" pitchFamily="34" charset="0"/>
                <a:cs typeface="Arial" panose="020B0604020202020204" pitchFamily="34" charset="0"/>
              </a:rPr>
              <a:t>M</a:t>
            </a:r>
            <a:r>
              <a:rPr lang="id-ID" sz="1600" dirty="0">
                <a:latin typeface="Arial" panose="020B0604020202020204" pitchFamily="34" charset="0"/>
                <a:cs typeface="Arial" panose="020B0604020202020204" pitchFamily="34" charset="0"/>
              </a:rPr>
              <a:t>emiliki isi yang terkait dengan pelaksanaan tugas dan fungsi instansi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kegiatan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tugas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utama</a:t>
            </a:r>
            <a:r>
              <a:rPr lang="en-US" sz="1600" dirty="0">
                <a:latin typeface="Arial" panose="020B0604020202020204" pitchFamily="34" charset="0"/>
                <a:cs typeface="Arial" panose="020B0604020202020204" pitchFamily="34" charset="0"/>
              </a:rPr>
              <a:t> yang </a:t>
            </a:r>
            <a:r>
              <a:rPr lang="en-US" sz="1600" dirty="0" err="1">
                <a:latin typeface="Arial" panose="020B0604020202020204" pitchFamily="34" charset="0"/>
                <a:cs typeface="Arial" panose="020B0604020202020204" pitchFamily="34" charset="0"/>
              </a:rPr>
              <a:t>dilaksanakan</a:t>
            </a:r>
            <a:r>
              <a:rPr lang="en-US" sz="1600" dirty="0">
                <a:latin typeface="Arial" panose="020B0604020202020204" pitchFamily="34" charset="0"/>
                <a:cs typeface="Arial" panose="020B0604020202020204" pitchFamily="34" charset="0"/>
              </a:rPr>
              <a:t> oleh </a:t>
            </a:r>
            <a:r>
              <a:rPr lang="en-US" sz="1600" dirty="0" err="1">
                <a:latin typeface="Arial" panose="020B0604020202020204" pitchFamily="34" charset="0"/>
                <a:cs typeface="Arial" panose="020B0604020202020204" pitchFamily="34" charset="0"/>
              </a:rPr>
              <a:t>kesatuan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organisasi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sebagai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bagian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dari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fungsi</a:t>
            </a:r>
            <a:r>
              <a:rPr lang="en-US" sz="1600" dirty="0">
                <a:latin typeface="Arial" panose="020B0604020202020204" pitchFamily="34" charset="0"/>
                <a:cs typeface="Arial" panose="020B0604020202020204" pitchFamily="34" charset="0"/>
              </a:rPr>
              <a:t>)</a:t>
            </a:r>
          </a:p>
          <a:p>
            <a:pPr eaLnBrk="1" hangingPunct="1">
              <a:lnSpc>
                <a:spcPct val="150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  D</a:t>
            </a:r>
            <a:r>
              <a:rPr lang="id-ID" sz="1600" dirty="0">
                <a:latin typeface="Arial" panose="020B0604020202020204" pitchFamily="34" charset="0"/>
                <a:cs typeface="Arial" panose="020B0604020202020204" pitchFamily="34" charset="0"/>
              </a:rPr>
              <a:t>ibuat dan diterima instansi</a:t>
            </a:r>
            <a:endParaRPr lang="en-US" sz="1600" dirty="0">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  M</a:t>
            </a:r>
            <a:r>
              <a:rPr lang="id-ID" sz="1600" dirty="0">
                <a:latin typeface="Arial" panose="020B0604020202020204" pitchFamily="34" charset="0"/>
                <a:cs typeface="Arial" panose="020B0604020202020204" pitchFamily="34" charset="0"/>
              </a:rPr>
              <a:t>emenuhi kriteria autentik, utuh ,dan terpercaya</a:t>
            </a:r>
          </a:p>
          <a:p>
            <a:pPr>
              <a:lnSpc>
                <a:spcPct val="100000"/>
              </a:lnSpc>
            </a:pPr>
            <a:endParaRPr lang="en-US" sz="1600" dirty="0"/>
          </a:p>
        </p:txBody>
      </p:sp>
    </p:spTree>
    <p:extLst>
      <p:ext uri="{BB962C8B-B14F-4D97-AF65-F5344CB8AC3E}">
        <p14:creationId xmlns:p14="http://schemas.microsoft.com/office/powerpoint/2010/main" val="1545506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WordArt 38"/>
          <p:cNvSpPr>
            <a:spLocks noChangeArrowheads="1" noChangeShapeType="1" noTextEdit="1"/>
          </p:cNvSpPr>
          <p:nvPr/>
        </p:nvSpPr>
        <p:spPr bwMode="auto">
          <a:xfrm>
            <a:off x="3352801" y="1314451"/>
            <a:ext cx="4551760" cy="23217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251" b="1" kern="10" dirty="0">
                <a:latin typeface="Impact"/>
              </a:rPr>
              <a:t>KARAKTERISTIK ARSIP</a:t>
            </a:r>
          </a:p>
        </p:txBody>
      </p:sp>
      <p:sp>
        <p:nvSpPr>
          <p:cNvPr id="37891" name="Text Box 5"/>
          <p:cNvSpPr txBox="1">
            <a:spLocks noChangeArrowheads="1"/>
          </p:cNvSpPr>
          <p:nvPr/>
        </p:nvSpPr>
        <p:spPr bwMode="auto">
          <a:xfrm>
            <a:off x="2384614" y="1638026"/>
            <a:ext cx="8283388" cy="436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marL="379413" indent="-379413" defTabSz="912813">
              <a:defRPr sz="3200">
                <a:solidFill>
                  <a:schemeClr val="tx1"/>
                </a:solidFill>
                <a:latin typeface="Arial" charset="0"/>
              </a:defRPr>
            </a:lvl1pPr>
            <a:lvl2pPr defTabSz="912813">
              <a:defRPr sz="2800">
                <a:solidFill>
                  <a:schemeClr val="tx1"/>
                </a:solidFill>
                <a:latin typeface="Arial" charset="0"/>
              </a:defRPr>
            </a:lvl2pPr>
            <a:lvl3pPr defTabSz="912813">
              <a:defRPr sz="2400">
                <a:solidFill>
                  <a:schemeClr val="tx1"/>
                </a:solidFill>
                <a:latin typeface="Arial" charset="0"/>
              </a:defRPr>
            </a:lvl3pPr>
            <a:lvl4pPr defTabSz="912813">
              <a:defRPr sz="2000">
                <a:solidFill>
                  <a:schemeClr val="tx1"/>
                </a:solidFill>
                <a:latin typeface="Arial" charset="0"/>
              </a:defRPr>
            </a:lvl4pPr>
            <a:lvl5pPr defTabSz="912813">
              <a:defRPr sz="2000">
                <a:solidFill>
                  <a:schemeClr val="tx1"/>
                </a:solidFill>
                <a:latin typeface="Arial" charset="0"/>
              </a:defRPr>
            </a:lvl5pPr>
            <a:lvl6pPr defTabSz="912813" eaLnBrk="0" hangingPunct="0">
              <a:defRPr sz="2000">
                <a:solidFill>
                  <a:schemeClr val="tx1"/>
                </a:solidFill>
                <a:latin typeface="Arial" charset="0"/>
              </a:defRPr>
            </a:lvl6pPr>
            <a:lvl7pPr defTabSz="912813" eaLnBrk="0" hangingPunct="0">
              <a:defRPr sz="2000">
                <a:solidFill>
                  <a:schemeClr val="tx1"/>
                </a:solidFill>
                <a:latin typeface="Arial" charset="0"/>
              </a:defRPr>
            </a:lvl7pPr>
            <a:lvl8pPr defTabSz="912813" eaLnBrk="0" hangingPunct="0">
              <a:defRPr sz="2000">
                <a:solidFill>
                  <a:schemeClr val="tx1"/>
                </a:solidFill>
                <a:latin typeface="Arial" charset="0"/>
              </a:defRPr>
            </a:lvl8pPr>
            <a:lvl9pPr defTabSz="912813" eaLnBrk="0" hangingPunct="0">
              <a:defRPr sz="2000">
                <a:solidFill>
                  <a:schemeClr val="tx1"/>
                </a:solidFill>
                <a:latin typeface="Arial" charset="0"/>
              </a:defRPr>
            </a:lvl9pPr>
          </a:lstStyle>
          <a:p>
            <a:pPr eaLnBrk="1" hangingPunct="1">
              <a:spcAft>
                <a:spcPct val="50000"/>
              </a:spcAft>
            </a:pPr>
            <a:r>
              <a:rPr lang="en-US" altLang="id-ID" sz="1800" b="1" dirty="0">
                <a:latin typeface="Tahoma" pitchFamily="34" charset="0"/>
              </a:rPr>
              <a:t>1. AUTENTIK</a:t>
            </a:r>
          </a:p>
          <a:p>
            <a:pPr eaLnBrk="1" hangingPunct="1"/>
            <a:r>
              <a:rPr lang="en-US" altLang="id-ID" sz="1800" dirty="0" err="1">
                <a:latin typeface="Tahoma" pitchFamily="34" charset="0"/>
              </a:rPr>
              <a:t>Memiliki</a:t>
            </a:r>
            <a:r>
              <a:rPr lang="en-US" altLang="id-ID" sz="1800" dirty="0">
                <a:latin typeface="Tahoma" pitchFamily="34" charset="0"/>
              </a:rPr>
              <a:t> </a:t>
            </a:r>
            <a:r>
              <a:rPr lang="en-US" altLang="id-ID" sz="1800" b="1" dirty="0" err="1">
                <a:latin typeface="Tahoma" pitchFamily="34" charset="0"/>
              </a:rPr>
              <a:t>struktur</a:t>
            </a:r>
            <a:r>
              <a:rPr lang="en-US" altLang="id-ID" sz="1800" b="1" dirty="0">
                <a:latin typeface="Tahoma" pitchFamily="34" charset="0"/>
              </a:rPr>
              <a:t>, </a:t>
            </a:r>
            <a:r>
              <a:rPr lang="en-US" altLang="id-ID" sz="1800" b="1" dirty="0" err="1">
                <a:latin typeface="Tahoma" pitchFamily="34" charset="0"/>
              </a:rPr>
              <a:t>isi</a:t>
            </a:r>
            <a:r>
              <a:rPr lang="en-US" altLang="id-ID" sz="1800" b="1" dirty="0">
                <a:latin typeface="Tahoma" pitchFamily="34" charset="0"/>
              </a:rPr>
              <a:t>, </a:t>
            </a:r>
            <a:r>
              <a:rPr lang="en-US" altLang="id-ID" sz="1800" b="1" dirty="0" err="1">
                <a:latin typeface="Tahoma" pitchFamily="34" charset="0"/>
              </a:rPr>
              <a:t>dan</a:t>
            </a:r>
            <a:r>
              <a:rPr lang="en-US" altLang="id-ID" sz="1800" b="1" dirty="0">
                <a:latin typeface="Tahoma" pitchFamily="34" charset="0"/>
              </a:rPr>
              <a:t> </a:t>
            </a:r>
            <a:r>
              <a:rPr lang="en-US" altLang="id-ID" sz="1800" b="1" dirty="0" err="1">
                <a:latin typeface="Tahoma" pitchFamily="34" charset="0"/>
              </a:rPr>
              <a:t>konteks</a:t>
            </a:r>
            <a:r>
              <a:rPr lang="en-US" altLang="id-ID" sz="1800" dirty="0">
                <a:latin typeface="Tahoma" pitchFamily="34" charset="0"/>
              </a:rPr>
              <a:t>, yang </a:t>
            </a:r>
            <a:r>
              <a:rPr lang="en-US" altLang="id-ID" sz="1800" dirty="0" err="1">
                <a:latin typeface="Tahoma" pitchFamily="34" charset="0"/>
              </a:rPr>
              <a:t>sesuai</a:t>
            </a:r>
            <a:r>
              <a:rPr lang="en-US" altLang="id-ID" sz="1800" dirty="0">
                <a:latin typeface="Tahoma" pitchFamily="34" charset="0"/>
              </a:rPr>
              <a:t> </a:t>
            </a:r>
            <a:r>
              <a:rPr lang="en-US" altLang="id-ID" sz="1800" dirty="0" err="1">
                <a:latin typeface="Tahoma" pitchFamily="34" charset="0"/>
              </a:rPr>
              <a:t>dengan</a:t>
            </a:r>
            <a:endParaRPr lang="en-US" altLang="id-ID" sz="1800" dirty="0">
              <a:latin typeface="Tahoma" pitchFamily="34" charset="0"/>
            </a:endParaRPr>
          </a:p>
          <a:p>
            <a:pPr eaLnBrk="1" hangingPunct="1"/>
            <a:r>
              <a:rPr lang="en-US" altLang="id-ID" sz="1800" dirty="0" err="1">
                <a:latin typeface="Tahoma" pitchFamily="34" charset="0"/>
              </a:rPr>
              <a:t>kondisi</a:t>
            </a:r>
            <a:r>
              <a:rPr lang="en-US" altLang="id-ID" sz="1800" dirty="0">
                <a:latin typeface="Tahoma" pitchFamily="34" charset="0"/>
              </a:rPr>
              <a:t> </a:t>
            </a:r>
            <a:r>
              <a:rPr lang="en-US" altLang="id-ID" sz="1800" dirty="0" err="1">
                <a:latin typeface="Tahoma" pitchFamily="34" charset="0"/>
              </a:rPr>
              <a:t>pada</a:t>
            </a:r>
            <a:r>
              <a:rPr lang="en-US" altLang="id-ID" sz="1800" dirty="0">
                <a:latin typeface="Tahoma" pitchFamily="34" charset="0"/>
              </a:rPr>
              <a:t> </a:t>
            </a:r>
            <a:r>
              <a:rPr lang="en-US" altLang="id-ID" sz="1800" dirty="0" err="1">
                <a:latin typeface="Tahoma" pitchFamily="34" charset="0"/>
              </a:rPr>
              <a:t>saat</a:t>
            </a:r>
            <a:r>
              <a:rPr lang="en-US" altLang="id-ID" sz="1800" dirty="0">
                <a:latin typeface="Tahoma" pitchFamily="34" charset="0"/>
              </a:rPr>
              <a:t> </a:t>
            </a:r>
            <a:r>
              <a:rPr lang="en-US" altLang="id-ID" sz="1800" dirty="0" err="1">
                <a:latin typeface="Tahoma" pitchFamily="34" charset="0"/>
              </a:rPr>
              <a:t>pertama</a:t>
            </a:r>
            <a:r>
              <a:rPr lang="en-US" altLang="id-ID" sz="1800" dirty="0">
                <a:latin typeface="Tahoma" pitchFamily="34" charset="0"/>
              </a:rPr>
              <a:t> kali </a:t>
            </a:r>
            <a:r>
              <a:rPr lang="en-US" altLang="id-ID" sz="1800" dirty="0" err="1">
                <a:latin typeface="Tahoma" pitchFamily="34" charset="0"/>
              </a:rPr>
              <a:t>arsip</a:t>
            </a:r>
            <a:r>
              <a:rPr lang="en-US" altLang="id-ID" sz="1800" dirty="0">
                <a:latin typeface="Tahoma" pitchFamily="34" charset="0"/>
              </a:rPr>
              <a:t> </a:t>
            </a:r>
            <a:r>
              <a:rPr lang="en-US" altLang="id-ID" sz="1800" dirty="0" err="1">
                <a:latin typeface="Tahoma" pitchFamily="34" charset="0"/>
              </a:rPr>
              <a:t>tersebut</a:t>
            </a:r>
            <a:r>
              <a:rPr lang="en-US" altLang="id-ID" sz="1800" dirty="0">
                <a:latin typeface="Tahoma" pitchFamily="34" charset="0"/>
              </a:rPr>
              <a:t> </a:t>
            </a:r>
            <a:r>
              <a:rPr lang="en-US" altLang="id-ID" sz="1800" dirty="0" err="1">
                <a:latin typeface="Tahoma" pitchFamily="34" charset="0"/>
              </a:rPr>
              <a:t>diciptakan</a:t>
            </a:r>
            <a:r>
              <a:rPr lang="en-US" altLang="id-ID" sz="1800" dirty="0">
                <a:latin typeface="Tahoma" pitchFamily="34" charset="0"/>
              </a:rPr>
              <a:t> </a:t>
            </a:r>
            <a:r>
              <a:rPr lang="en-US" altLang="id-ID" sz="1800" dirty="0" err="1">
                <a:latin typeface="Tahoma" pitchFamily="34" charset="0"/>
              </a:rPr>
              <a:t>dan</a:t>
            </a:r>
            <a:endParaRPr lang="en-US" altLang="id-ID" sz="1800" dirty="0">
              <a:latin typeface="Tahoma" pitchFamily="34" charset="0"/>
            </a:endParaRPr>
          </a:p>
          <a:p>
            <a:pPr eaLnBrk="1" hangingPunct="1"/>
            <a:r>
              <a:rPr lang="en-US" altLang="id-ID" sz="1800" dirty="0" err="1">
                <a:latin typeface="Tahoma" pitchFamily="34" charset="0"/>
              </a:rPr>
              <a:t>diciptakan</a:t>
            </a:r>
            <a:r>
              <a:rPr lang="en-US" altLang="id-ID" sz="1800" dirty="0">
                <a:latin typeface="Tahoma" pitchFamily="34" charset="0"/>
              </a:rPr>
              <a:t> </a:t>
            </a:r>
            <a:r>
              <a:rPr lang="en-US" altLang="id-ID" sz="1800" dirty="0" err="1">
                <a:latin typeface="Tahoma" pitchFamily="34" charset="0"/>
              </a:rPr>
              <a:t>oleh</a:t>
            </a:r>
            <a:r>
              <a:rPr lang="en-US" altLang="id-ID" sz="1800" dirty="0">
                <a:latin typeface="Tahoma" pitchFamily="34" charset="0"/>
              </a:rPr>
              <a:t> orang </a:t>
            </a:r>
            <a:r>
              <a:rPr lang="en-US" altLang="id-ID" sz="1800" dirty="0" err="1">
                <a:latin typeface="Tahoma" pitchFamily="34" charset="0"/>
              </a:rPr>
              <a:t>atau</a:t>
            </a:r>
            <a:r>
              <a:rPr lang="en-US" altLang="id-ID" sz="1800" dirty="0">
                <a:latin typeface="Tahoma" pitchFamily="34" charset="0"/>
              </a:rPr>
              <a:t> </a:t>
            </a:r>
            <a:r>
              <a:rPr lang="en-US" altLang="id-ID" sz="1800" dirty="0" err="1">
                <a:latin typeface="Tahoma" pitchFamily="34" charset="0"/>
              </a:rPr>
              <a:t>lembaga</a:t>
            </a:r>
            <a:r>
              <a:rPr lang="en-US" altLang="id-ID" sz="1800" dirty="0">
                <a:latin typeface="Tahoma" pitchFamily="34" charset="0"/>
              </a:rPr>
              <a:t> yang </a:t>
            </a:r>
            <a:r>
              <a:rPr lang="en-US" altLang="id-ID" sz="1800" dirty="0" err="1">
                <a:latin typeface="Tahoma" pitchFamily="34" charset="0"/>
              </a:rPr>
              <a:t>memiliki</a:t>
            </a:r>
            <a:r>
              <a:rPr lang="en-US" altLang="id-ID" sz="1800" dirty="0">
                <a:latin typeface="Tahoma" pitchFamily="34" charset="0"/>
              </a:rPr>
              <a:t> </a:t>
            </a:r>
            <a:r>
              <a:rPr lang="en-US" altLang="id-ID" sz="1800" dirty="0" err="1">
                <a:latin typeface="Tahoma" pitchFamily="34" charset="0"/>
              </a:rPr>
              <a:t>otoritas</a:t>
            </a:r>
            <a:r>
              <a:rPr lang="en-US" altLang="id-ID" sz="1800" dirty="0">
                <a:latin typeface="Tahoma" pitchFamily="34" charset="0"/>
              </a:rPr>
              <a:t> </a:t>
            </a:r>
            <a:r>
              <a:rPr lang="en-US" altLang="id-ID" sz="1800" dirty="0" err="1">
                <a:latin typeface="Tahoma" pitchFamily="34" charset="0"/>
              </a:rPr>
              <a:t>atau</a:t>
            </a:r>
            <a:endParaRPr lang="en-US" altLang="id-ID" sz="1800" dirty="0">
              <a:latin typeface="Tahoma" pitchFamily="34" charset="0"/>
            </a:endParaRPr>
          </a:p>
          <a:p>
            <a:pPr eaLnBrk="1" hangingPunct="1"/>
            <a:r>
              <a:rPr lang="en-US" altLang="id-ID" sz="1800" dirty="0" err="1">
                <a:latin typeface="Tahoma" pitchFamily="34" charset="0"/>
              </a:rPr>
              <a:t>kewenangan</a:t>
            </a:r>
            <a:r>
              <a:rPr lang="en-US" altLang="id-ID" sz="1800" dirty="0">
                <a:latin typeface="Tahoma" pitchFamily="34" charset="0"/>
              </a:rPr>
              <a:t> </a:t>
            </a:r>
            <a:r>
              <a:rPr lang="en-US" altLang="id-ID" sz="1800" dirty="0" err="1">
                <a:latin typeface="Tahoma" pitchFamily="34" charset="0"/>
              </a:rPr>
              <a:t>sesuai</a:t>
            </a:r>
            <a:r>
              <a:rPr lang="en-US" altLang="id-ID" sz="1800" dirty="0">
                <a:latin typeface="Tahoma" pitchFamily="34" charset="0"/>
              </a:rPr>
              <a:t> </a:t>
            </a:r>
            <a:r>
              <a:rPr lang="en-US" altLang="id-ID" sz="1800" dirty="0" err="1">
                <a:latin typeface="Tahoma" pitchFamily="34" charset="0"/>
              </a:rPr>
              <a:t>dengan</a:t>
            </a:r>
            <a:r>
              <a:rPr lang="en-US" altLang="id-ID" sz="1800" dirty="0">
                <a:latin typeface="Tahoma" pitchFamily="34" charset="0"/>
              </a:rPr>
              <a:t> </a:t>
            </a:r>
            <a:r>
              <a:rPr lang="en-US" altLang="id-ID" sz="1800" dirty="0" err="1">
                <a:latin typeface="Tahoma" pitchFamily="34" charset="0"/>
              </a:rPr>
              <a:t>isi</a:t>
            </a:r>
            <a:r>
              <a:rPr lang="en-US" altLang="id-ID" sz="1800" dirty="0">
                <a:latin typeface="Tahoma" pitchFamily="34" charset="0"/>
              </a:rPr>
              <a:t> </a:t>
            </a:r>
            <a:r>
              <a:rPr lang="en-US" altLang="id-ID" sz="1800" dirty="0" err="1">
                <a:latin typeface="Tahoma" pitchFamily="34" charset="0"/>
              </a:rPr>
              <a:t>informasi</a:t>
            </a:r>
            <a:r>
              <a:rPr lang="en-US" altLang="id-ID" sz="1800" dirty="0">
                <a:latin typeface="Tahoma" pitchFamily="34" charset="0"/>
              </a:rPr>
              <a:t> </a:t>
            </a:r>
            <a:r>
              <a:rPr lang="en-US" altLang="id-ID" sz="1800" dirty="0" err="1">
                <a:latin typeface="Tahoma" pitchFamily="34" charset="0"/>
              </a:rPr>
              <a:t>arsip</a:t>
            </a:r>
            <a:r>
              <a:rPr lang="en-US" altLang="id-ID" sz="1800" dirty="0">
                <a:latin typeface="Tahoma" pitchFamily="34" charset="0"/>
              </a:rPr>
              <a:t>.</a:t>
            </a:r>
            <a:endParaRPr lang="en-US" altLang="id-ID" sz="1800" b="1" dirty="0">
              <a:latin typeface="Tahoma" pitchFamily="34" charset="0"/>
            </a:endParaRPr>
          </a:p>
          <a:p>
            <a:pPr eaLnBrk="1" hangingPunct="1">
              <a:spcBef>
                <a:spcPct val="50000"/>
              </a:spcBef>
              <a:spcAft>
                <a:spcPct val="50000"/>
              </a:spcAft>
            </a:pPr>
            <a:r>
              <a:rPr lang="en-US" altLang="id-ID" sz="1800" b="1" dirty="0">
                <a:latin typeface="Tahoma" pitchFamily="34" charset="0"/>
              </a:rPr>
              <a:t>2. UTUH</a:t>
            </a:r>
          </a:p>
          <a:p>
            <a:pPr eaLnBrk="1" hangingPunct="1"/>
            <a:r>
              <a:rPr lang="en-US" altLang="id-ID" sz="1800" dirty="0" err="1">
                <a:latin typeface="Tahoma" pitchFamily="34" charset="0"/>
              </a:rPr>
              <a:t>Terjaganya</a:t>
            </a:r>
            <a:r>
              <a:rPr lang="en-US" altLang="id-ID" sz="1800" dirty="0">
                <a:latin typeface="Tahoma" pitchFamily="34" charset="0"/>
              </a:rPr>
              <a:t> </a:t>
            </a:r>
            <a:r>
              <a:rPr lang="en-US" altLang="id-ID" sz="1800" dirty="0" err="1">
                <a:latin typeface="Tahoma" pitchFamily="34" charset="0"/>
              </a:rPr>
              <a:t>kelengkapan</a:t>
            </a:r>
            <a:r>
              <a:rPr lang="en-US" altLang="id-ID" sz="1800" dirty="0">
                <a:latin typeface="Tahoma" pitchFamily="34" charset="0"/>
              </a:rPr>
              <a:t> </a:t>
            </a:r>
            <a:r>
              <a:rPr lang="en-US" altLang="id-ID" sz="1800" dirty="0" err="1">
                <a:latin typeface="Tahoma" pitchFamily="34" charset="0"/>
              </a:rPr>
              <a:t>arsip</a:t>
            </a:r>
            <a:r>
              <a:rPr lang="en-US" altLang="id-ID" sz="1800" dirty="0">
                <a:latin typeface="Tahoma" pitchFamily="34" charset="0"/>
              </a:rPr>
              <a:t> </a:t>
            </a:r>
            <a:r>
              <a:rPr lang="en-US" altLang="id-ID" sz="1800" dirty="0" err="1">
                <a:latin typeface="Tahoma" pitchFamily="34" charset="0"/>
              </a:rPr>
              <a:t>dari</a:t>
            </a:r>
            <a:r>
              <a:rPr lang="en-US" altLang="id-ID" sz="1800" dirty="0">
                <a:latin typeface="Tahoma" pitchFamily="34" charset="0"/>
              </a:rPr>
              <a:t> </a:t>
            </a:r>
            <a:r>
              <a:rPr lang="en-US" altLang="id-ID" sz="1800" dirty="0" err="1">
                <a:latin typeface="Tahoma" pitchFamily="34" charset="0"/>
              </a:rPr>
              <a:t>upaya</a:t>
            </a:r>
            <a:r>
              <a:rPr lang="en-US" altLang="id-ID" sz="1800" dirty="0">
                <a:latin typeface="Tahoma" pitchFamily="34" charset="0"/>
              </a:rPr>
              <a:t> </a:t>
            </a:r>
            <a:r>
              <a:rPr lang="en-US" altLang="id-ID" sz="1800" dirty="0" err="1">
                <a:latin typeface="Tahoma" pitchFamily="34" charset="0"/>
              </a:rPr>
              <a:t>pengurangan</a:t>
            </a:r>
            <a:r>
              <a:rPr lang="en-US" altLang="id-ID" sz="1800" dirty="0">
                <a:latin typeface="Tahoma" pitchFamily="34" charset="0"/>
              </a:rPr>
              <a:t>, </a:t>
            </a:r>
          </a:p>
          <a:p>
            <a:pPr eaLnBrk="1" hangingPunct="1"/>
            <a:r>
              <a:rPr lang="en-US" altLang="id-ID" sz="1800" dirty="0" err="1">
                <a:latin typeface="Tahoma" pitchFamily="34" charset="0"/>
              </a:rPr>
              <a:t>penambahan</a:t>
            </a:r>
            <a:r>
              <a:rPr lang="en-US" altLang="id-ID" sz="1800" dirty="0">
                <a:latin typeface="Tahoma" pitchFamily="34" charset="0"/>
              </a:rPr>
              <a:t>, </a:t>
            </a:r>
            <a:r>
              <a:rPr lang="en-US" altLang="id-ID" sz="1800" dirty="0" err="1">
                <a:latin typeface="Tahoma" pitchFamily="34" charset="0"/>
              </a:rPr>
              <a:t>dan</a:t>
            </a:r>
            <a:r>
              <a:rPr lang="en-US" altLang="id-ID" sz="1800" dirty="0">
                <a:latin typeface="Tahoma" pitchFamily="34" charset="0"/>
              </a:rPr>
              <a:t> </a:t>
            </a:r>
            <a:r>
              <a:rPr lang="en-US" altLang="id-ID" sz="1800" dirty="0" err="1">
                <a:latin typeface="Tahoma" pitchFamily="34" charset="0"/>
              </a:rPr>
              <a:t>pengubahan</a:t>
            </a:r>
            <a:r>
              <a:rPr lang="en-US" altLang="id-ID" sz="1800" dirty="0">
                <a:latin typeface="Tahoma" pitchFamily="34" charset="0"/>
              </a:rPr>
              <a:t> </a:t>
            </a:r>
            <a:r>
              <a:rPr lang="en-US" altLang="id-ID" sz="1800" dirty="0" err="1">
                <a:latin typeface="Tahoma" pitchFamily="34" charset="0"/>
              </a:rPr>
              <a:t>informasi</a:t>
            </a:r>
            <a:r>
              <a:rPr lang="en-US" altLang="id-ID" sz="1800" dirty="0">
                <a:latin typeface="Tahoma" pitchFamily="34" charset="0"/>
              </a:rPr>
              <a:t> </a:t>
            </a:r>
            <a:r>
              <a:rPr lang="en-US" altLang="id-ID" sz="1800" dirty="0" err="1">
                <a:latin typeface="Tahoma" pitchFamily="34" charset="0"/>
              </a:rPr>
              <a:t>maupun</a:t>
            </a:r>
            <a:r>
              <a:rPr lang="en-US" altLang="id-ID" sz="1800" dirty="0">
                <a:latin typeface="Tahoma" pitchFamily="34" charset="0"/>
              </a:rPr>
              <a:t> </a:t>
            </a:r>
            <a:r>
              <a:rPr lang="en-US" altLang="id-ID" sz="1800" dirty="0" err="1">
                <a:latin typeface="Tahoma" pitchFamily="34" charset="0"/>
              </a:rPr>
              <a:t>fisiknya</a:t>
            </a:r>
            <a:r>
              <a:rPr lang="en-US" altLang="id-ID" sz="1800" dirty="0">
                <a:latin typeface="Tahoma" pitchFamily="34" charset="0"/>
              </a:rPr>
              <a:t> yang </a:t>
            </a:r>
          </a:p>
          <a:p>
            <a:pPr eaLnBrk="1" hangingPunct="1"/>
            <a:r>
              <a:rPr lang="en-US" altLang="id-ID" sz="1800" dirty="0" err="1">
                <a:latin typeface="Tahoma" pitchFamily="34" charset="0"/>
              </a:rPr>
              <a:t>dapat</a:t>
            </a:r>
            <a:r>
              <a:rPr lang="en-US" altLang="id-ID" sz="1800" dirty="0">
                <a:latin typeface="Tahoma" pitchFamily="34" charset="0"/>
              </a:rPr>
              <a:t> </a:t>
            </a:r>
            <a:r>
              <a:rPr lang="en-US" altLang="id-ID" sz="1800" dirty="0" err="1">
                <a:latin typeface="Tahoma" pitchFamily="34" charset="0"/>
              </a:rPr>
              <a:t>mengganggu</a:t>
            </a:r>
            <a:r>
              <a:rPr lang="en-US" altLang="id-ID" sz="1800" dirty="0">
                <a:latin typeface="Tahoma" pitchFamily="34" charset="0"/>
              </a:rPr>
              <a:t> </a:t>
            </a:r>
            <a:r>
              <a:rPr lang="en-US" altLang="id-ID" sz="1800" dirty="0" err="1">
                <a:latin typeface="Tahoma" pitchFamily="34" charset="0"/>
              </a:rPr>
              <a:t>keautentikan</a:t>
            </a:r>
            <a:r>
              <a:rPr lang="en-US" altLang="id-ID" sz="1800" dirty="0">
                <a:latin typeface="Tahoma" pitchFamily="34" charset="0"/>
              </a:rPr>
              <a:t> </a:t>
            </a:r>
            <a:r>
              <a:rPr lang="en-US" altLang="id-ID" sz="1800" dirty="0" err="1">
                <a:latin typeface="Tahoma" pitchFamily="34" charset="0"/>
              </a:rPr>
              <a:t>dan</a:t>
            </a:r>
            <a:r>
              <a:rPr lang="en-US" altLang="id-ID" sz="1800" dirty="0">
                <a:latin typeface="Tahoma" pitchFamily="34" charset="0"/>
              </a:rPr>
              <a:t> </a:t>
            </a:r>
            <a:r>
              <a:rPr lang="en-US" altLang="id-ID" sz="1800" dirty="0" err="1">
                <a:latin typeface="Tahoma" pitchFamily="34" charset="0"/>
              </a:rPr>
              <a:t>keterpercayaan</a:t>
            </a:r>
            <a:r>
              <a:rPr lang="en-US" altLang="id-ID" sz="1800" dirty="0">
                <a:latin typeface="Tahoma" pitchFamily="34" charset="0"/>
              </a:rPr>
              <a:t> </a:t>
            </a:r>
            <a:r>
              <a:rPr lang="en-US" altLang="id-ID" sz="1800" dirty="0" err="1">
                <a:latin typeface="Tahoma" pitchFamily="34" charset="0"/>
              </a:rPr>
              <a:t>arsip</a:t>
            </a:r>
            <a:r>
              <a:rPr lang="en-US" altLang="id-ID" sz="1800" dirty="0">
                <a:latin typeface="Tahoma" pitchFamily="34" charset="0"/>
              </a:rPr>
              <a:t>.</a:t>
            </a:r>
            <a:endParaRPr lang="en-US" altLang="id-ID" sz="1800" b="1" dirty="0">
              <a:latin typeface="Tahoma" pitchFamily="34" charset="0"/>
            </a:endParaRPr>
          </a:p>
          <a:p>
            <a:pPr eaLnBrk="1" hangingPunct="1">
              <a:spcBef>
                <a:spcPct val="50000"/>
              </a:spcBef>
              <a:spcAft>
                <a:spcPct val="50000"/>
              </a:spcAft>
            </a:pPr>
            <a:r>
              <a:rPr lang="en-US" altLang="id-ID" sz="1800" b="1" dirty="0">
                <a:latin typeface="Tahoma" pitchFamily="34" charset="0"/>
              </a:rPr>
              <a:t>3. TERPERCAYA</a:t>
            </a:r>
          </a:p>
          <a:p>
            <a:pPr eaLnBrk="1" hangingPunct="1"/>
            <a:r>
              <a:rPr lang="en-US" altLang="id-ID" sz="1800" dirty="0" err="1">
                <a:latin typeface="Tahoma" pitchFamily="34" charset="0"/>
              </a:rPr>
              <a:t>Isinya</a:t>
            </a:r>
            <a:r>
              <a:rPr lang="en-US" altLang="id-ID" sz="1800" dirty="0">
                <a:latin typeface="Tahoma" pitchFamily="34" charset="0"/>
              </a:rPr>
              <a:t> </a:t>
            </a:r>
            <a:r>
              <a:rPr lang="en-US" altLang="id-ID" sz="1800" dirty="0" err="1">
                <a:latin typeface="Tahoma" pitchFamily="34" charset="0"/>
              </a:rPr>
              <a:t>dapat</a:t>
            </a:r>
            <a:r>
              <a:rPr lang="en-US" altLang="id-ID" sz="1800" dirty="0">
                <a:latin typeface="Tahoma" pitchFamily="34" charset="0"/>
              </a:rPr>
              <a:t> </a:t>
            </a:r>
            <a:r>
              <a:rPr lang="en-US" altLang="id-ID" sz="1800" dirty="0" err="1">
                <a:latin typeface="Tahoma" pitchFamily="34" charset="0"/>
              </a:rPr>
              <a:t>dipercaya</a:t>
            </a:r>
            <a:r>
              <a:rPr lang="en-US" altLang="id-ID" sz="1800" dirty="0">
                <a:latin typeface="Tahoma" pitchFamily="34" charset="0"/>
              </a:rPr>
              <a:t> </a:t>
            </a:r>
            <a:r>
              <a:rPr lang="en-US" altLang="id-ID" sz="1800" dirty="0" err="1">
                <a:latin typeface="Tahoma" pitchFamily="34" charset="0"/>
              </a:rPr>
              <a:t>penuh</a:t>
            </a:r>
            <a:r>
              <a:rPr lang="en-US" altLang="id-ID" sz="1800" dirty="0">
                <a:latin typeface="Tahoma" pitchFamily="34" charset="0"/>
              </a:rPr>
              <a:t> </a:t>
            </a:r>
            <a:r>
              <a:rPr lang="en-US" altLang="id-ID" sz="1800" dirty="0" err="1">
                <a:latin typeface="Tahoma" pitchFamily="34" charset="0"/>
              </a:rPr>
              <a:t>dan</a:t>
            </a:r>
            <a:r>
              <a:rPr lang="en-US" altLang="id-ID" sz="1800" dirty="0">
                <a:latin typeface="Tahoma" pitchFamily="34" charset="0"/>
              </a:rPr>
              <a:t> </a:t>
            </a:r>
            <a:r>
              <a:rPr lang="en-US" altLang="id-ID" sz="1800" dirty="0" err="1">
                <a:latin typeface="Tahoma" pitchFamily="34" charset="0"/>
              </a:rPr>
              <a:t>akurat</a:t>
            </a:r>
            <a:r>
              <a:rPr lang="en-US" altLang="id-ID" sz="1800" dirty="0">
                <a:latin typeface="Tahoma" pitchFamily="34" charset="0"/>
              </a:rPr>
              <a:t> </a:t>
            </a:r>
            <a:r>
              <a:rPr lang="en-US" altLang="id-ID" sz="1800" dirty="0" err="1">
                <a:latin typeface="Tahoma" pitchFamily="34" charset="0"/>
              </a:rPr>
              <a:t>karena</a:t>
            </a:r>
            <a:r>
              <a:rPr lang="en-US" altLang="id-ID" sz="1800" dirty="0">
                <a:latin typeface="Tahoma" pitchFamily="34" charset="0"/>
              </a:rPr>
              <a:t> </a:t>
            </a:r>
            <a:r>
              <a:rPr lang="en-US" altLang="id-ID" sz="1800" dirty="0" err="1">
                <a:latin typeface="Tahoma" pitchFamily="34" charset="0"/>
              </a:rPr>
              <a:t>merepresentasikan</a:t>
            </a:r>
            <a:r>
              <a:rPr lang="en-US" altLang="id-ID" sz="1800" dirty="0">
                <a:latin typeface="Tahoma" pitchFamily="34" charset="0"/>
              </a:rPr>
              <a:t> </a:t>
            </a:r>
          </a:p>
          <a:p>
            <a:pPr eaLnBrk="1" hangingPunct="1"/>
            <a:r>
              <a:rPr lang="en-US" altLang="id-ID" sz="1800" dirty="0" err="1">
                <a:latin typeface="Tahoma" pitchFamily="34" charset="0"/>
              </a:rPr>
              <a:t>secara</a:t>
            </a:r>
            <a:r>
              <a:rPr lang="en-US" altLang="id-ID" sz="1800" dirty="0">
                <a:latin typeface="Tahoma" pitchFamily="34" charset="0"/>
              </a:rPr>
              <a:t> </a:t>
            </a:r>
            <a:r>
              <a:rPr lang="en-US" altLang="id-ID" sz="1800" dirty="0" err="1">
                <a:latin typeface="Tahoma" pitchFamily="34" charset="0"/>
              </a:rPr>
              <a:t>lengkap</a:t>
            </a:r>
            <a:r>
              <a:rPr lang="en-US" altLang="id-ID" sz="1800" dirty="0">
                <a:latin typeface="Tahoma" pitchFamily="34" charset="0"/>
              </a:rPr>
              <a:t> </a:t>
            </a:r>
            <a:r>
              <a:rPr lang="en-US" altLang="id-ID" sz="1800" dirty="0" err="1">
                <a:latin typeface="Tahoma" pitchFamily="34" charset="0"/>
              </a:rPr>
              <a:t>dari</a:t>
            </a:r>
            <a:r>
              <a:rPr lang="en-US" altLang="id-ID" sz="1800" dirty="0">
                <a:latin typeface="Tahoma" pitchFamily="34" charset="0"/>
              </a:rPr>
              <a:t> </a:t>
            </a:r>
            <a:r>
              <a:rPr lang="en-US" altLang="id-ID" sz="1800" dirty="0" err="1">
                <a:latin typeface="Tahoma" pitchFamily="34" charset="0"/>
              </a:rPr>
              <a:t>suatu</a:t>
            </a:r>
            <a:r>
              <a:rPr lang="en-US" altLang="id-ID" sz="1800" dirty="0">
                <a:latin typeface="Tahoma" pitchFamily="34" charset="0"/>
              </a:rPr>
              <a:t> </a:t>
            </a:r>
            <a:r>
              <a:rPr lang="en-US" altLang="id-ID" sz="1800" dirty="0" err="1">
                <a:latin typeface="Tahoma" pitchFamily="34" charset="0"/>
              </a:rPr>
              <a:t>tindakan</a:t>
            </a:r>
            <a:r>
              <a:rPr lang="en-US" altLang="id-ID" sz="1800" dirty="0">
                <a:latin typeface="Tahoma" pitchFamily="34" charset="0"/>
              </a:rPr>
              <a:t>, </a:t>
            </a:r>
            <a:r>
              <a:rPr lang="en-US" altLang="id-ID" sz="1800" dirty="0" err="1">
                <a:latin typeface="Tahoma" pitchFamily="34" charset="0"/>
              </a:rPr>
              <a:t>kegiatan</a:t>
            </a:r>
            <a:r>
              <a:rPr lang="en-US" altLang="id-ID" sz="1800" dirty="0">
                <a:latin typeface="Tahoma" pitchFamily="34" charset="0"/>
              </a:rPr>
              <a:t> </a:t>
            </a:r>
            <a:r>
              <a:rPr lang="en-US" altLang="id-ID" sz="1800" dirty="0" err="1">
                <a:latin typeface="Tahoma" pitchFamily="34" charset="0"/>
              </a:rPr>
              <a:t>atau</a:t>
            </a:r>
            <a:r>
              <a:rPr lang="en-US" altLang="id-ID" sz="1800" dirty="0">
                <a:latin typeface="Tahoma" pitchFamily="34" charset="0"/>
              </a:rPr>
              <a:t> </a:t>
            </a:r>
            <a:r>
              <a:rPr lang="en-US" altLang="id-ID" sz="1800" dirty="0" err="1">
                <a:latin typeface="Tahoma" pitchFamily="34" charset="0"/>
              </a:rPr>
              <a:t>fakta</a:t>
            </a:r>
            <a:r>
              <a:rPr lang="en-US" altLang="id-ID" sz="1800" dirty="0">
                <a:latin typeface="Tahoma" pitchFamily="34" charset="0"/>
              </a:rPr>
              <a:t>, </a:t>
            </a:r>
            <a:r>
              <a:rPr lang="en-US" altLang="id-ID" sz="1800" dirty="0" err="1">
                <a:latin typeface="Tahoma" pitchFamily="34" charset="0"/>
              </a:rPr>
              <a:t>sehingga</a:t>
            </a:r>
            <a:r>
              <a:rPr lang="en-US" altLang="id-ID" sz="1800" dirty="0">
                <a:latin typeface="Tahoma" pitchFamily="34" charset="0"/>
              </a:rPr>
              <a:t> </a:t>
            </a:r>
          </a:p>
          <a:p>
            <a:pPr eaLnBrk="1" hangingPunct="1"/>
            <a:r>
              <a:rPr lang="en-US" altLang="id-ID" sz="1800" dirty="0" err="1">
                <a:latin typeface="Tahoma" pitchFamily="34" charset="0"/>
              </a:rPr>
              <a:t>dapat</a:t>
            </a:r>
            <a:r>
              <a:rPr lang="en-US" altLang="id-ID" sz="1800" dirty="0">
                <a:latin typeface="Tahoma" pitchFamily="34" charset="0"/>
              </a:rPr>
              <a:t> </a:t>
            </a:r>
            <a:r>
              <a:rPr lang="en-US" altLang="id-ID" sz="1800" dirty="0" err="1">
                <a:latin typeface="Tahoma" pitchFamily="34" charset="0"/>
              </a:rPr>
              <a:t>diandalkan</a:t>
            </a:r>
            <a:r>
              <a:rPr lang="en-US" altLang="id-ID" sz="1800" dirty="0">
                <a:latin typeface="Tahoma" pitchFamily="34" charset="0"/>
              </a:rPr>
              <a:t> </a:t>
            </a:r>
            <a:r>
              <a:rPr lang="en-US" altLang="id-ID" sz="1800" dirty="0" err="1">
                <a:latin typeface="Tahoma" pitchFamily="34" charset="0"/>
              </a:rPr>
              <a:t>untuk</a:t>
            </a:r>
            <a:r>
              <a:rPr lang="en-US" altLang="id-ID" sz="1800" dirty="0">
                <a:latin typeface="Tahoma" pitchFamily="34" charset="0"/>
              </a:rPr>
              <a:t> </a:t>
            </a:r>
            <a:r>
              <a:rPr lang="en-US" altLang="id-ID" sz="1800" dirty="0" err="1">
                <a:latin typeface="Tahoma" pitchFamily="34" charset="0"/>
              </a:rPr>
              <a:t>kegiatan</a:t>
            </a:r>
            <a:r>
              <a:rPr lang="en-US" altLang="id-ID" sz="1800" dirty="0">
                <a:latin typeface="Tahoma" pitchFamily="34" charset="0"/>
              </a:rPr>
              <a:t> </a:t>
            </a:r>
            <a:r>
              <a:rPr lang="en-US" altLang="id-ID" sz="1800" dirty="0" err="1">
                <a:latin typeface="Tahoma" pitchFamily="34" charset="0"/>
              </a:rPr>
              <a:t>selanjutnya</a:t>
            </a:r>
            <a:r>
              <a:rPr lang="en-US" altLang="id-ID" sz="1800" dirty="0">
                <a:latin typeface="Tahoma" pitchFamily="34" charset="0"/>
              </a:rPr>
              <a:t>.</a:t>
            </a:r>
          </a:p>
        </p:txBody>
      </p:sp>
      <p:grpSp>
        <p:nvGrpSpPr>
          <p:cNvPr id="37892" name="Group 8"/>
          <p:cNvGrpSpPr>
            <a:grpSpLocks/>
          </p:cNvGrpSpPr>
          <p:nvPr/>
        </p:nvGrpSpPr>
        <p:grpSpPr bwMode="auto">
          <a:xfrm>
            <a:off x="7365207" y="896541"/>
            <a:ext cx="2176463" cy="246459"/>
            <a:chOff x="585" y="88"/>
            <a:chExt cx="1828" cy="232"/>
          </a:xfrm>
        </p:grpSpPr>
        <p:sp>
          <p:nvSpPr>
            <p:cNvPr id="37893" name="Text Box 9"/>
            <p:cNvSpPr txBox="1">
              <a:spLocks noChangeArrowheads="1"/>
            </p:cNvSpPr>
            <p:nvPr/>
          </p:nvSpPr>
          <p:spPr bwMode="auto">
            <a:xfrm>
              <a:off x="604" y="112"/>
              <a:ext cx="180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199" tIns="40599" rIns="81199" bIns="40599">
              <a:spAutoFit/>
            </a:bodyPr>
            <a:lstStyle>
              <a:lvl1pPr defTabSz="912813">
                <a:defRPr sz="3200">
                  <a:solidFill>
                    <a:schemeClr val="tx1"/>
                  </a:solidFill>
                  <a:latin typeface="Arial" charset="0"/>
                </a:defRPr>
              </a:lvl1pPr>
              <a:lvl2pPr defTabSz="912813">
                <a:defRPr sz="2800">
                  <a:solidFill>
                    <a:schemeClr val="tx1"/>
                  </a:solidFill>
                  <a:latin typeface="Arial" charset="0"/>
                </a:defRPr>
              </a:lvl2pPr>
              <a:lvl3pPr defTabSz="912813">
                <a:defRPr sz="2400">
                  <a:solidFill>
                    <a:schemeClr val="tx1"/>
                  </a:solidFill>
                  <a:latin typeface="Arial" charset="0"/>
                </a:defRPr>
              </a:lvl3pPr>
              <a:lvl4pPr defTabSz="912813">
                <a:defRPr sz="2000">
                  <a:solidFill>
                    <a:schemeClr val="tx1"/>
                  </a:solidFill>
                  <a:latin typeface="Arial" charset="0"/>
                </a:defRPr>
              </a:lvl4pPr>
              <a:lvl5pPr defTabSz="912813">
                <a:defRPr sz="2000">
                  <a:solidFill>
                    <a:schemeClr val="tx1"/>
                  </a:solidFill>
                  <a:latin typeface="Arial" charset="0"/>
                </a:defRPr>
              </a:lvl5pPr>
              <a:lvl6pPr defTabSz="912813" eaLnBrk="0" hangingPunct="0">
                <a:defRPr sz="2000">
                  <a:solidFill>
                    <a:schemeClr val="tx1"/>
                  </a:solidFill>
                  <a:latin typeface="Arial" charset="0"/>
                </a:defRPr>
              </a:lvl6pPr>
              <a:lvl7pPr defTabSz="912813" eaLnBrk="0" hangingPunct="0">
                <a:defRPr sz="2000">
                  <a:solidFill>
                    <a:schemeClr val="tx1"/>
                  </a:solidFill>
                  <a:latin typeface="Arial" charset="0"/>
                </a:defRPr>
              </a:lvl7pPr>
              <a:lvl8pPr defTabSz="912813" eaLnBrk="0" hangingPunct="0">
                <a:defRPr sz="2000">
                  <a:solidFill>
                    <a:schemeClr val="tx1"/>
                  </a:solidFill>
                  <a:latin typeface="Arial" charset="0"/>
                </a:defRPr>
              </a:lvl8pPr>
              <a:lvl9pPr defTabSz="912813" eaLnBrk="0" hangingPunct="0">
                <a:defRPr sz="2000">
                  <a:solidFill>
                    <a:schemeClr val="tx1"/>
                  </a:solidFill>
                  <a:latin typeface="Arial" charset="0"/>
                </a:defRPr>
              </a:lvl9pPr>
            </a:lstStyle>
            <a:p>
              <a:pPr eaLnBrk="1" hangingPunct="1"/>
              <a:r>
                <a:rPr lang="id-ID" altLang="id-ID" sz="900" b="1">
                  <a:solidFill>
                    <a:srgbClr val="003366"/>
                  </a:solidFill>
                  <a:latin typeface="Tahoma" pitchFamily="34" charset="0"/>
                </a:rPr>
                <a:t>UU No. </a:t>
              </a:r>
              <a:r>
                <a:rPr lang="en-US" altLang="id-ID" sz="900" b="1">
                  <a:solidFill>
                    <a:srgbClr val="003366"/>
                  </a:solidFill>
                  <a:latin typeface="Tahoma" pitchFamily="34" charset="0"/>
                </a:rPr>
                <a:t>43</a:t>
              </a:r>
              <a:r>
                <a:rPr lang="id-ID" altLang="id-ID" sz="900" b="1">
                  <a:solidFill>
                    <a:srgbClr val="003366"/>
                  </a:solidFill>
                  <a:latin typeface="Tahoma" pitchFamily="34" charset="0"/>
                </a:rPr>
                <a:t> </a:t>
              </a:r>
              <a:r>
                <a:rPr lang="en-US" altLang="id-ID" sz="900" b="1">
                  <a:solidFill>
                    <a:srgbClr val="003366"/>
                  </a:solidFill>
                  <a:latin typeface="Tahoma" pitchFamily="34" charset="0"/>
                </a:rPr>
                <a:t>T</a:t>
              </a:r>
              <a:r>
                <a:rPr lang="id-ID" altLang="id-ID" sz="900" b="1">
                  <a:solidFill>
                    <a:srgbClr val="003366"/>
                  </a:solidFill>
                  <a:latin typeface="Tahoma" pitchFamily="34" charset="0"/>
                </a:rPr>
                <a:t>ahun </a:t>
              </a:r>
              <a:r>
                <a:rPr lang="en-US" altLang="id-ID" sz="900" b="1">
                  <a:solidFill>
                    <a:srgbClr val="003366"/>
                  </a:solidFill>
                  <a:latin typeface="Tahoma" pitchFamily="34" charset="0"/>
                </a:rPr>
                <a:t>2009 : Kearsipan</a:t>
              </a:r>
            </a:p>
          </p:txBody>
        </p:sp>
        <p:sp>
          <p:nvSpPr>
            <p:cNvPr id="37894" name="Rectangle 10"/>
            <p:cNvSpPr>
              <a:spLocks noChangeArrowheads="1"/>
            </p:cNvSpPr>
            <p:nvPr/>
          </p:nvSpPr>
          <p:spPr bwMode="auto">
            <a:xfrm>
              <a:off x="585" y="88"/>
              <a:ext cx="1786" cy="2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1199" tIns="40599" rIns="81199" bIns="40599" anchor="ctr"/>
            <a:lstStyle/>
            <a:p>
              <a:pPr algn="ctr" defTabSz="684594"/>
              <a:endParaRPr lang="id-ID" altLang="id-ID" sz="1651" b="1">
                <a:latin typeface="Tahoma" pitchFamily="34" charset="0"/>
              </a:endParaRPr>
            </a:p>
          </p:txBody>
        </p:sp>
      </p:grpSp>
      <p:grpSp>
        <p:nvGrpSpPr>
          <p:cNvPr id="2" name="Graphic 226">
            <a:extLst>
              <a:ext uri="{FF2B5EF4-FFF2-40B4-BE49-F238E27FC236}">
                <a16:creationId xmlns:a16="http://schemas.microsoft.com/office/drawing/2014/main" id="{5631B27C-ADE6-A43C-53B6-AEC007EF1332}"/>
              </a:ext>
            </a:extLst>
          </p:cNvPr>
          <p:cNvGrpSpPr/>
          <p:nvPr/>
        </p:nvGrpSpPr>
        <p:grpSpPr>
          <a:xfrm>
            <a:off x="304800" y="279400"/>
            <a:ext cx="1927909" cy="2275637"/>
            <a:chOff x="3190967" y="4976140"/>
            <a:chExt cx="1594302" cy="1881859"/>
          </a:xfrm>
        </p:grpSpPr>
        <p:sp>
          <p:nvSpPr>
            <p:cNvPr id="3" name="Freeform: Shape 2">
              <a:extLst>
                <a:ext uri="{FF2B5EF4-FFF2-40B4-BE49-F238E27FC236}">
                  <a16:creationId xmlns:a16="http://schemas.microsoft.com/office/drawing/2014/main" id="{B511CFC1-C950-F901-7473-689F7EC47C36}"/>
                </a:ext>
              </a:extLst>
            </p:cNvPr>
            <p:cNvSpPr/>
            <p:nvPr/>
          </p:nvSpPr>
          <p:spPr>
            <a:xfrm>
              <a:off x="3412046" y="5909633"/>
              <a:ext cx="1154075" cy="444412"/>
            </a:xfrm>
            <a:custGeom>
              <a:avLst/>
              <a:gdLst>
                <a:gd name="connsiteX0" fmla="*/ 582806 w 1154075"/>
                <a:gd name="connsiteY0" fmla="*/ 444413 h 444412"/>
                <a:gd name="connsiteX1" fmla="*/ 321275 w 1154075"/>
                <a:gd name="connsiteY1" fmla="*/ 437861 h 444412"/>
                <a:gd name="connsiteX2" fmla="*/ 135091 w 1154075"/>
                <a:gd name="connsiteY2" fmla="*/ 427669 h 444412"/>
                <a:gd name="connsiteX3" fmla="*/ 24618 w 1154075"/>
                <a:gd name="connsiteY3" fmla="*/ 418933 h 444412"/>
                <a:gd name="connsiteX4" fmla="*/ 48 w 1154075"/>
                <a:gd name="connsiteY4" fmla="*/ 391816 h 444412"/>
                <a:gd name="connsiteX5" fmla="*/ 15336 w 1154075"/>
                <a:gd name="connsiteY5" fmla="*/ 305003 h 444412"/>
                <a:gd name="connsiteX6" fmla="*/ 131633 w 1154075"/>
                <a:gd name="connsiteY6" fmla="*/ 106625 h 444412"/>
                <a:gd name="connsiteX7" fmla="*/ 266129 w 1154075"/>
                <a:gd name="connsiteY7" fmla="*/ 13260 h 444412"/>
                <a:gd name="connsiteX8" fmla="*/ 331649 w 1154075"/>
                <a:gd name="connsiteY8" fmla="*/ 3068 h 444412"/>
                <a:gd name="connsiteX9" fmla="*/ 374782 w 1154075"/>
                <a:gd name="connsiteY9" fmla="*/ 33098 h 444412"/>
                <a:gd name="connsiteX10" fmla="*/ 546224 w 1154075"/>
                <a:gd name="connsiteY10" fmla="*/ 364334 h 444412"/>
                <a:gd name="connsiteX11" fmla="*/ 573524 w 1154075"/>
                <a:gd name="connsiteY11" fmla="*/ 391998 h 444412"/>
                <a:gd name="connsiteX12" fmla="*/ 596092 w 1154075"/>
                <a:gd name="connsiteY12" fmla="*/ 384172 h 444412"/>
                <a:gd name="connsiteX13" fmla="*/ 773540 w 1154075"/>
                <a:gd name="connsiteY13" fmla="*/ 43835 h 444412"/>
                <a:gd name="connsiteX14" fmla="*/ 801385 w 1154075"/>
                <a:gd name="connsiteY14" fmla="*/ 9438 h 444412"/>
                <a:gd name="connsiteX15" fmla="*/ 852345 w 1154075"/>
                <a:gd name="connsiteY15" fmla="*/ 1612 h 444412"/>
                <a:gd name="connsiteX16" fmla="*/ 914588 w 1154075"/>
                <a:gd name="connsiteY16" fmla="*/ 26182 h 444412"/>
                <a:gd name="connsiteX17" fmla="*/ 1136444 w 1154075"/>
                <a:gd name="connsiteY17" fmla="*/ 298451 h 444412"/>
                <a:gd name="connsiteX18" fmla="*/ 1153915 w 1154075"/>
                <a:gd name="connsiteY18" fmla="*/ 391270 h 444412"/>
                <a:gd name="connsiteX19" fmla="*/ 1130984 w 1154075"/>
                <a:gd name="connsiteY19" fmla="*/ 418751 h 444412"/>
                <a:gd name="connsiteX20" fmla="*/ 1064736 w 1154075"/>
                <a:gd name="connsiteY20" fmla="*/ 424393 h 444412"/>
                <a:gd name="connsiteX21" fmla="*/ 844701 w 1154075"/>
                <a:gd name="connsiteY21" fmla="*/ 437133 h 444412"/>
                <a:gd name="connsiteX22" fmla="*/ 582806 w 1154075"/>
                <a:gd name="connsiteY22" fmla="*/ 444413 h 4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4075" h="444412">
                  <a:moveTo>
                    <a:pt x="582806" y="444413"/>
                  </a:moveTo>
                  <a:cubicBezTo>
                    <a:pt x="491807" y="442229"/>
                    <a:pt x="406450" y="440955"/>
                    <a:pt x="321275" y="437861"/>
                  </a:cubicBezTo>
                  <a:cubicBezTo>
                    <a:pt x="259213" y="435677"/>
                    <a:pt x="197152" y="431491"/>
                    <a:pt x="135091" y="427669"/>
                  </a:cubicBezTo>
                  <a:cubicBezTo>
                    <a:pt x="98327" y="425303"/>
                    <a:pt x="61382" y="422027"/>
                    <a:pt x="24618" y="418933"/>
                  </a:cubicBezTo>
                  <a:cubicBezTo>
                    <a:pt x="6782" y="417477"/>
                    <a:pt x="-680" y="409651"/>
                    <a:pt x="48" y="391816"/>
                  </a:cubicBezTo>
                  <a:cubicBezTo>
                    <a:pt x="1140" y="362150"/>
                    <a:pt x="6964" y="333394"/>
                    <a:pt x="15336" y="305003"/>
                  </a:cubicBezTo>
                  <a:cubicBezTo>
                    <a:pt x="37358" y="229109"/>
                    <a:pt x="76305" y="162862"/>
                    <a:pt x="131633" y="106625"/>
                  </a:cubicBezTo>
                  <a:cubicBezTo>
                    <a:pt x="170580" y="67131"/>
                    <a:pt x="214806" y="34917"/>
                    <a:pt x="266129" y="13260"/>
                  </a:cubicBezTo>
                  <a:cubicBezTo>
                    <a:pt x="286877" y="4524"/>
                    <a:pt x="308899" y="-26"/>
                    <a:pt x="331649" y="3068"/>
                  </a:cubicBezTo>
                  <a:cubicBezTo>
                    <a:pt x="351122" y="5616"/>
                    <a:pt x="365500" y="15080"/>
                    <a:pt x="374782" y="33098"/>
                  </a:cubicBezTo>
                  <a:cubicBezTo>
                    <a:pt x="431748" y="143570"/>
                    <a:pt x="489077" y="253861"/>
                    <a:pt x="546224" y="364334"/>
                  </a:cubicBezTo>
                  <a:cubicBezTo>
                    <a:pt x="552412" y="376346"/>
                    <a:pt x="560966" y="386174"/>
                    <a:pt x="573524" y="391998"/>
                  </a:cubicBezTo>
                  <a:cubicBezTo>
                    <a:pt x="584262" y="396912"/>
                    <a:pt x="590814" y="394546"/>
                    <a:pt x="596092" y="384172"/>
                  </a:cubicBezTo>
                  <a:cubicBezTo>
                    <a:pt x="655241" y="270787"/>
                    <a:pt x="714390" y="157220"/>
                    <a:pt x="773540" y="43835"/>
                  </a:cubicBezTo>
                  <a:cubicBezTo>
                    <a:pt x="780456" y="30550"/>
                    <a:pt x="788463" y="17810"/>
                    <a:pt x="801385" y="9438"/>
                  </a:cubicBezTo>
                  <a:cubicBezTo>
                    <a:pt x="817219" y="-754"/>
                    <a:pt x="834509" y="-1482"/>
                    <a:pt x="852345" y="1612"/>
                  </a:cubicBezTo>
                  <a:cubicBezTo>
                    <a:pt x="874730" y="5616"/>
                    <a:pt x="894932" y="15262"/>
                    <a:pt x="914588" y="26182"/>
                  </a:cubicBezTo>
                  <a:cubicBezTo>
                    <a:pt x="1025061" y="86969"/>
                    <a:pt x="1098224" y="178696"/>
                    <a:pt x="1136444" y="298451"/>
                  </a:cubicBezTo>
                  <a:cubicBezTo>
                    <a:pt x="1146089" y="328662"/>
                    <a:pt x="1151549" y="359602"/>
                    <a:pt x="1153915" y="391270"/>
                  </a:cubicBezTo>
                  <a:cubicBezTo>
                    <a:pt x="1155189" y="408923"/>
                    <a:pt x="1149001" y="416749"/>
                    <a:pt x="1130984" y="418751"/>
                  </a:cubicBezTo>
                  <a:cubicBezTo>
                    <a:pt x="1108962" y="421117"/>
                    <a:pt x="1086758" y="422937"/>
                    <a:pt x="1064736" y="424393"/>
                  </a:cubicBezTo>
                  <a:cubicBezTo>
                    <a:pt x="991391" y="428943"/>
                    <a:pt x="918046" y="434221"/>
                    <a:pt x="844701" y="437133"/>
                  </a:cubicBezTo>
                  <a:cubicBezTo>
                    <a:pt x="755522" y="440591"/>
                    <a:pt x="666343" y="442229"/>
                    <a:pt x="582806" y="444413"/>
                  </a:cubicBezTo>
                  <a:close/>
                </a:path>
              </a:pathLst>
            </a:custGeom>
            <a:solidFill>
              <a:srgbClr val="000000"/>
            </a:solidFill>
            <a:ln w="1816" cap="flat">
              <a:noFill/>
              <a:prstDash val="solid"/>
              <a:miter/>
            </a:ln>
          </p:spPr>
          <p:txBody>
            <a:bodyPr rtlCol="0" anchor="ctr"/>
            <a:lstStyle/>
            <a:p>
              <a:endParaRPr lang="en-US" sz="2400"/>
            </a:p>
          </p:txBody>
        </p:sp>
        <p:sp>
          <p:nvSpPr>
            <p:cNvPr id="4" name="Freeform: Shape 3">
              <a:extLst>
                <a:ext uri="{FF2B5EF4-FFF2-40B4-BE49-F238E27FC236}">
                  <a16:creationId xmlns:a16="http://schemas.microsoft.com/office/drawing/2014/main" id="{12E4FC53-98DC-A512-F67A-4E20EBFC03B3}"/>
                </a:ext>
              </a:extLst>
            </p:cNvPr>
            <p:cNvSpPr/>
            <p:nvPr/>
          </p:nvSpPr>
          <p:spPr>
            <a:xfrm>
              <a:off x="3190823" y="6353425"/>
              <a:ext cx="703986" cy="396758"/>
            </a:xfrm>
            <a:custGeom>
              <a:avLst/>
              <a:gdLst>
                <a:gd name="connsiteX0" fmla="*/ 680998 w 703986"/>
                <a:gd name="connsiteY0" fmla="*/ 303284 h 396758"/>
                <a:gd name="connsiteX1" fmla="*/ 679724 w 703986"/>
                <a:gd name="connsiteY1" fmla="*/ 328763 h 396758"/>
                <a:gd name="connsiteX2" fmla="*/ 632222 w 703986"/>
                <a:gd name="connsiteY2" fmla="*/ 367529 h 396758"/>
                <a:gd name="connsiteX3" fmla="*/ 576895 w 703986"/>
                <a:gd name="connsiteY3" fmla="*/ 371351 h 396758"/>
                <a:gd name="connsiteX4" fmla="*/ 417464 w 703986"/>
                <a:gd name="connsiteY4" fmla="*/ 373717 h 396758"/>
                <a:gd name="connsiteX5" fmla="*/ 214173 w 703986"/>
                <a:gd name="connsiteY5" fmla="*/ 393191 h 396758"/>
                <a:gd name="connsiteX6" fmla="*/ 127724 w 703986"/>
                <a:gd name="connsiteY6" fmla="*/ 394283 h 396758"/>
                <a:gd name="connsiteX7" fmla="*/ 17069 w 703986"/>
                <a:gd name="connsiteY7" fmla="*/ 305104 h 396758"/>
                <a:gd name="connsiteX8" fmla="*/ 143 w 703986"/>
                <a:gd name="connsiteY8" fmla="*/ 208463 h 396758"/>
                <a:gd name="connsiteX9" fmla="*/ 14339 w 703986"/>
                <a:gd name="connsiteY9" fmla="*/ 97444 h 396758"/>
                <a:gd name="connsiteX10" fmla="*/ 59293 w 703986"/>
                <a:gd name="connsiteY10" fmla="*/ 26647 h 396758"/>
                <a:gd name="connsiteX11" fmla="*/ 143922 w 703986"/>
                <a:gd name="connsiteY11" fmla="*/ 75 h 396758"/>
                <a:gd name="connsiteX12" fmla="*/ 238924 w 703986"/>
                <a:gd name="connsiteY12" fmla="*/ 5353 h 396758"/>
                <a:gd name="connsiteX13" fmla="*/ 380883 w 703986"/>
                <a:gd name="connsiteY13" fmla="*/ 15181 h 396758"/>
                <a:gd name="connsiteX14" fmla="*/ 618936 w 703986"/>
                <a:gd name="connsiteY14" fmla="*/ 31925 h 396758"/>
                <a:gd name="connsiteX15" fmla="*/ 638410 w 703986"/>
                <a:gd name="connsiteY15" fmla="*/ 33199 h 396758"/>
                <a:gd name="connsiteX16" fmla="*/ 672990 w 703986"/>
                <a:gd name="connsiteY16" fmla="*/ 57768 h 396758"/>
                <a:gd name="connsiteX17" fmla="*/ 693555 w 703986"/>
                <a:gd name="connsiteY17" fmla="*/ 121468 h 396758"/>
                <a:gd name="connsiteX18" fmla="*/ 703201 w 703986"/>
                <a:gd name="connsiteY18" fmla="*/ 231395 h 396758"/>
                <a:gd name="connsiteX19" fmla="*/ 703201 w 703986"/>
                <a:gd name="connsiteY19" fmla="*/ 233032 h 396758"/>
                <a:gd name="connsiteX20" fmla="*/ 668258 w 703986"/>
                <a:gd name="connsiteY20" fmla="*/ 269978 h 396758"/>
                <a:gd name="connsiteX21" fmla="*/ 539221 w 703986"/>
                <a:gd name="connsiteY21" fmla="*/ 282172 h 396758"/>
                <a:gd name="connsiteX22" fmla="*/ 348487 w 703986"/>
                <a:gd name="connsiteY22" fmla="*/ 300190 h 396758"/>
                <a:gd name="connsiteX23" fmla="*/ 183415 w 703986"/>
                <a:gd name="connsiteY23" fmla="*/ 315296 h 396758"/>
                <a:gd name="connsiteX24" fmla="*/ 127542 w 703986"/>
                <a:gd name="connsiteY24" fmla="*/ 308016 h 396758"/>
                <a:gd name="connsiteX25" fmla="*/ 82224 w 703986"/>
                <a:gd name="connsiteY25" fmla="*/ 244680 h 396758"/>
                <a:gd name="connsiteX26" fmla="*/ 84590 w 703986"/>
                <a:gd name="connsiteY26" fmla="*/ 182983 h 396758"/>
                <a:gd name="connsiteX27" fmla="*/ 92780 w 703986"/>
                <a:gd name="connsiteY27" fmla="*/ 140213 h 396758"/>
                <a:gd name="connsiteX28" fmla="*/ 93872 w 703986"/>
                <a:gd name="connsiteY28" fmla="*/ 136574 h 396758"/>
                <a:gd name="connsiteX29" fmla="*/ 114256 w 703986"/>
                <a:gd name="connsiteY29" fmla="*/ 139486 h 396758"/>
                <a:gd name="connsiteX30" fmla="*/ 116804 w 703986"/>
                <a:gd name="connsiteY30" fmla="*/ 144217 h 396758"/>
                <a:gd name="connsiteX31" fmla="*/ 126086 w 703986"/>
                <a:gd name="connsiteY31" fmla="*/ 186077 h 396758"/>
                <a:gd name="connsiteX32" fmla="*/ 136460 w 703986"/>
                <a:gd name="connsiteY32" fmla="*/ 204277 h 396758"/>
                <a:gd name="connsiteX33" fmla="*/ 193425 w 703986"/>
                <a:gd name="connsiteY33" fmla="*/ 207371 h 396758"/>
                <a:gd name="connsiteX34" fmla="*/ 216357 w 703986"/>
                <a:gd name="connsiteY34" fmla="*/ 152043 h 396758"/>
                <a:gd name="connsiteX35" fmla="*/ 192697 w 703986"/>
                <a:gd name="connsiteY35" fmla="*/ 83430 h 396758"/>
                <a:gd name="connsiteX36" fmla="*/ 90778 w 703986"/>
                <a:gd name="connsiteY36" fmla="*/ 75240 h 396758"/>
                <a:gd name="connsiteX37" fmla="*/ 52559 w 703986"/>
                <a:gd name="connsiteY37" fmla="*/ 137484 h 396758"/>
                <a:gd name="connsiteX38" fmla="*/ 49101 w 703986"/>
                <a:gd name="connsiteY38" fmla="*/ 258512 h 396758"/>
                <a:gd name="connsiteX39" fmla="*/ 127360 w 703986"/>
                <a:gd name="connsiteY39" fmla="*/ 344415 h 396758"/>
                <a:gd name="connsiteX40" fmla="*/ 183051 w 703986"/>
                <a:gd name="connsiteY40" fmla="*/ 347327 h 396758"/>
                <a:gd name="connsiteX41" fmla="*/ 266406 w 703986"/>
                <a:gd name="connsiteY41" fmla="*/ 339683 h 396758"/>
                <a:gd name="connsiteX42" fmla="*/ 431478 w 703986"/>
                <a:gd name="connsiteY42" fmla="*/ 324759 h 396758"/>
                <a:gd name="connsiteX43" fmla="*/ 625852 w 703986"/>
                <a:gd name="connsiteY43" fmla="*/ 307288 h 396758"/>
                <a:gd name="connsiteX44" fmla="*/ 670988 w 703986"/>
                <a:gd name="connsiteY44" fmla="*/ 303102 h 396758"/>
                <a:gd name="connsiteX45" fmla="*/ 680998 w 703986"/>
                <a:gd name="connsiteY45" fmla="*/ 303284 h 3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3986" h="396758">
                  <a:moveTo>
                    <a:pt x="680998" y="303284"/>
                  </a:moveTo>
                  <a:cubicBezTo>
                    <a:pt x="683910" y="312202"/>
                    <a:pt x="683000" y="320755"/>
                    <a:pt x="679724" y="328763"/>
                  </a:cubicBezTo>
                  <a:cubicBezTo>
                    <a:pt x="670988" y="350057"/>
                    <a:pt x="653880" y="361887"/>
                    <a:pt x="632222" y="367529"/>
                  </a:cubicBezTo>
                  <a:cubicBezTo>
                    <a:pt x="614022" y="372261"/>
                    <a:pt x="595459" y="371169"/>
                    <a:pt x="576895" y="371351"/>
                  </a:cubicBezTo>
                  <a:cubicBezTo>
                    <a:pt x="523751" y="371897"/>
                    <a:pt x="470608" y="371715"/>
                    <a:pt x="417464" y="373717"/>
                  </a:cubicBezTo>
                  <a:cubicBezTo>
                    <a:pt x="349397" y="376265"/>
                    <a:pt x="281694" y="384455"/>
                    <a:pt x="214173" y="393191"/>
                  </a:cubicBezTo>
                  <a:cubicBezTo>
                    <a:pt x="185417" y="396831"/>
                    <a:pt x="156661" y="398469"/>
                    <a:pt x="127724" y="394283"/>
                  </a:cubicBezTo>
                  <a:cubicBezTo>
                    <a:pt x="73124" y="386457"/>
                    <a:pt x="36907" y="356063"/>
                    <a:pt x="17069" y="305104"/>
                  </a:cubicBezTo>
                  <a:cubicBezTo>
                    <a:pt x="5057" y="273982"/>
                    <a:pt x="871" y="241404"/>
                    <a:pt x="143" y="208463"/>
                  </a:cubicBezTo>
                  <a:cubicBezTo>
                    <a:pt x="-767" y="170789"/>
                    <a:pt x="2509" y="133480"/>
                    <a:pt x="14339" y="97444"/>
                  </a:cubicBezTo>
                  <a:cubicBezTo>
                    <a:pt x="23257" y="70144"/>
                    <a:pt x="36725" y="45393"/>
                    <a:pt x="59293" y="26647"/>
                  </a:cubicBezTo>
                  <a:cubicBezTo>
                    <a:pt x="83862" y="6445"/>
                    <a:pt x="112982" y="-835"/>
                    <a:pt x="143922" y="75"/>
                  </a:cubicBezTo>
                  <a:cubicBezTo>
                    <a:pt x="175589" y="803"/>
                    <a:pt x="207257" y="3351"/>
                    <a:pt x="238924" y="5353"/>
                  </a:cubicBezTo>
                  <a:cubicBezTo>
                    <a:pt x="286244" y="8447"/>
                    <a:pt x="333563" y="11905"/>
                    <a:pt x="380883" y="15181"/>
                  </a:cubicBezTo>
                  <a:cubicBezTo>
                    <a:pt x="460234" y="20823"/>
                    <a:pt x="539585" y="26465"/>
                    <a:pt x="618936" y="31925"/>
                  </a:cubicBezTo>
                  <a:cubicBezTo>
                    <a:pt x="625488" y="32471"/>
                    <a:pt x="631858" y="33017"/>
                    <a:pt x="638410" y="33199"/>
                  </a:cubicBezTo>
                  <a:cubicBezTo>
                    <a:pt x="655336" y="33745"/>
                    <a:pt x="667348" y="41753"/>
                    <a:pt x="672990" y="57768"/>
                  </a:cubicBezTo>
                  <a:cubicBezTo>
                    <a:pt x="680270" y="78880"/>
                    <a:pt x="688095" y="99992"/>
                    <a:pt x="693555" y="121468"/>
                  </a:cubicBezTo>
                  <a:cubicBezTo>
                    <a:pt x="702655" y="157503"/>
                    <a:pt x="705567" y="194267"/>
                    <a:pt x="703201" y="231395"/>
                  </a:cubicBezTo>
                  <a:cubicBezTo>
                    <a:pt x="703201" y="231941"/>
                    <a:pt x="703201" y="232486"/>
                    <a:pt x="703201" y="233032"/>
                  </a:cubicBezTo>
                  <a:cubicBezTo>
                    <a:pt x="701927" y="257602"/>
                    <a:pt x="692645" y="267612"/>
                    <a:pt x="668258" y="269978"/>
                  </a:cubicBezTo>
                  <a:cubicBezTo>
                    <a:pt x="625306" y="274164"/>
                    <a:pt x="582173" y="278168"/>
                    <a:pt x="539221" y="282172"/>
                  </a:cubicBezTo>
                  <a:cubicBezTo>
                    <a:pt x="475704" y="288178"/>
                    <a:pt x="412005" y="294366"/>
                    <a:pt x="348487" y="300190"/>
                  </a:cubicBezTo>
                  <a:cubicBezTo>
                    <a:pt x="293524" y="305286"/>
                    <a:pt x="238378" y="310382"/>
                    <a:pt x="183415" y="315296"/>
                  </a:cubicBezTo>
                  <a:cubicBezTo>
                    <a:pt x="164487" y="316934"/>
                    <a:pt x="145378" y="315660"/>
                    <a:pt x="127542" y="308016"/>
                  </a:cubicBezTo>
                  <a:cubicBezTo>
                    <a:pt x="99696" y="296186"/>
                    <a:pt x="87138" y="273072"/>
                    <a:pt x="82224" y="244680"/>
                  </a:cubicBezTo>
                  <a:cubicBezTo>
                    <a:pt x="78584" y="223933"/>
                    <a:pt x="80950" y="203549"/>
                    <a:pt x="84590" y="182983"/>
                  </a:cubicBezTo>
                  <a:cubicBezTo>
                    <a:pt x="87138" y="168605"/>
                    <a:pt x="90050" y="154409"/>
                    <a:pt x="92780" y="140213"/>
                  </a:cubicBezTo>
                  <a:cubicBezTo>
                    <a:pt x="92962" y="139122"/>
                    <a:pt x="93508" y="138029"/>
                    <a:pt x="93872" y="136574"/>
                  </a:cubicBezTo>
                  <a:cubicBezTo>
                    <a:pt x="100788" y="137484"/>
                    <a:pt x="107522" y="138212"/>
                    <a:pt x="114256" y="139486"/>
                  </a:cubicBezTo>
                  <a:cubicBezTo>
                    <a:pt x="115348" y="139668"/>
                    <a:pt x="116440" y="142397"/>
                    <a:pt x="116804" y="144217"/>
                  </a:cubicBezTo>
                  <a:cubicBezTo>
                    <a:pt x="119898" y="158231"/>
                    <a:pt x="122082" y="172427"/>
                    <a:pt x="126086" y="186077"/>
                  </a:cubicBezTo>
                  <a:cubicBezTo>
                    <a:pt x="127906" y="192629"/>
                    <a:pt x="132092" y="198999"/>
                    <a:pt x="136460" y="204277"/>
                  </a:cubicBezTo>
                  <a:cubicBezTo>
                    <a:pt x="151747" y="223023"/>
                    <a:pt x="176135" y="224297"/>
                    <a:pt x="193425" y="207371"/>
                  </a:cubicBezTo>
                  <a:cubicBezTo>
                    <a:pt x="208895" y="192265"/>
                    <a:pt x="215993" y="173337"/>
                    <a:pt x="216357" y="152043"/>
                  </a:cubicBezTo>
                  <a:cubicBezTo>
                    <a:pt x="216721" y="126564"/>
                    <a:pt x="208895" y="103450"/>
                    <a:pt x="192697" y="83430"/>
                  </a:cubicBezTo>
                  <a:cubicBezTo>
                    <a:pt x="165943" y="50307"/>
                    <a:pt x="122628" y="46849"/>
                    <a:pt x="90778" y="75240"/>
                  </a:cubicBezTo>
                  <a:cubicBezTo>
                    <a:pt x="71850" y="92166"/>
                    <a:pt x="59839" y="113642"/>
                    <a:pt x="52559" y="137484"/>
                  </a:cubicBezTo>
                  <a:cubicBezTo>
                    <a:pt x="40365" y="177341"/>
                    <a:pt x="37271" y="218109"/>
                    <a:pt x="49101" y="258512"/>
                  </a:cubicBezTo>
                  <a:cubicBezTo>
                    <a:pt x="61113" y="299462"/>
                    <a:pt x="85682" y="330037"/>
                    <a:pt x="127360" y="344415"/>
                  </a:cubicBezTo>
                  <a:cubicBezTo>
                    <a:pt x="145560" y="350785"/>
                    <a:pt x="164305" y="348965"/>
                    <a:pt x="183051" y="347327"/>
                  </a:cubicBezTo>
                  <a:cubicBezTo>
                    <a:pt x="210897" y="344961"/>
                    <a:pt x="238743" y="342231"/>
                    <a:pt x="266406" y="339683"/>
                  </a:cubicBezTo>
                  <a:cubicBezTo>
                    <a:pt x="321370" y="334769"/>
                    <a:pt x="376515" y="329673"/>
                    <a:pt x="431478" y="324759"/>
                  </a:cubicBezTo>
                  <a:cubicBezTo>
                    <a:pt x="496270" y="318936"/>
                    <a:pt x="561061" y="313112"/>
                    <a:pt x="625852" y="307288"/>
                  </a:cubicBezTo>
                  <a:cubicBezTo>
                    <a:pt x="640958" y="306014"/>
                    <a:pt x="655882" y="304376"/>
                    <a:pt x="670988" y="303102"/>
                  </a:cubicBezTo>
                  <a:cubicBezTo>
                    <a:pt x="674446" y="303648"/>
                    <a:pt x="677540" y="303466"/>
                    <a:pt x="680998" y="303284"/>
                  </a:cubicBezTo>
                  <a:close/>
                </a:path>
              </a:pathLst>
            </a:custGeom>
            <a:solidFill>
              <a:schemeClr val="accent1"/>
            </a:solidFill>
            <a:ln w="1816" cap="flat">
              <a:noFill/>
              <a:prstDash val="solid"/>
              <a:miter/>
            </a:ln>
          </p:spPr>
          <p:txBody>
            <a:bodyPr rtlCol="0" anchor="ctr"/>
            <a:lstStyle/>
            <a:p>
              <a:endParaRPr lang="en-US" sz="2400"/>
            </a:p>
          </p:txBody>
        </p:sp>
        <p:sp>
          <p:nvSpPr>
            <p:cNvPr id="5" name="Freeform: Shape 4">
              <a:extLst>
                <a:ext uri="{FF2B5EF4-FFF2-40B4-BE49-F238E27FC236}">
                  <a16:creationId xmlns:a16="http://schemas.microsoft.com/office/drawing/2014/main" id="{2EE95817-0AA0-3AD8-3CA2-DD43B33A6B72}"/>
                </a:ext>
              </a:extLst>
            </p:cNvPr>
            <p:cNvSpPr/>
            <p:nvPr/>
          </p:nvSpPr>
          <p:spPr>
            <a:xfrm>
              <a:off x="3362591" y="4975968"/>
              <a:ext cx="1254875" cy="280289"/>
            </a:xfrm>
            <a:custGeom>
              <a:avLst/>
              <a:gdLst>
                <a:gd name="connsiteX0" fmla="*/ 1254876 w 1254875"/>
                <a:gd name="connsiteY0" fmla="*/ 125751 h 280289"/>
                <a:gd name="connsiteX1" fmla="*/ 1202096 w 1254875"/>
                <a:gd name="connsiteY1" fmla="*/ 139582 h 280289"/>
                <a:gd name="connsiteX2" fmla="*/ 1042666 w 1254875"/>
                <a:gd name="connsiteY2" fmla="*/ 180714 h 280289"/>
                <a:gd name="connsiteX3" fmla="*/ 831003 w 1254875"/>
                <a:gd name="connsiteY3" fmla="*/ 235313 h 280289"/>
                <a:gd name="connsiteX4" fmla="*/ 691046 w 1254875"/>
                <a:gd name="connsiteY4" fmla="*/ 271531 h 280289"/>
                <a:gd name="connsiteX5" fmla="*/ 560736 w 1254875"/>
                <a:gd name="connsiteY5" fmla="*/ 271713 h 280289"/>
                <a:gd name="connsiteX6" fmla="*/ 236051 w 1254875"/>
                <a:gd name="connsiteY6" fmla="*/ 187266 h 280289"/>
                <a:gd name="connsiteX7" fmla="*/ 31850 w 1254875"/>
                <a:gd name="connsiteY7" fmla="*/ 134122 h 280289"/>
                <a:gd name="connsiteX8" fmla="*/ 12012 w 1254875"/>
                <a:gd name="connsiteY8" fmla="*/ 126842 h 280289"/>
                <a:gd name="connsiteX9" fmla="*/ 0 w 1254875"/>
                <a:gd name="connsiteY9" fmla="*/ 117743 h 280289"/>
                <a:gd name="connsiteX10" fmla="*/ 546 w 1254875"/>
                <a:gd name="connsiteY10" fmla="*/ 116105 h 280289"/>
                <a:gd name="connsiteX11" fmla="*/ 23842 w 1254875"/>
                <a:gd name="connsiteY11" fmla="*/ 111555 h 280289"/>
                <a:gd name="connsiteX12" fmla="*/ 331418 w 1254875"/>
                <a:gd name="connsiteY12" fmla="*/ 53315 h 280289"/>
                <a:gd name="connsiteX13" fmla="*/ 516692 w 1254875"/>
                <a:gd name="connsiteY13" fmla="*/ 17280 h 280289"/>
                <a:gd name="connsiteX14" fmla="*/ 596771 w 1254875"/>
                <a:gd name="connsiteY14" fmla="*/ 1992 h 280289"/>
                <a:gd name="connsiteX15" fmla="*/ 677214 w 1254875"/>
                <a:gd name="connsiteY15" fmla="*/ 6178 h 280289"/>
                <a:gd name="connsiteX16" fmla="*/ 893610 w 1254875"/>
                <a:gd name="connsiteY16" fmla="*/ 47491 h 280289"/>
                <a:gd name="connsiteX17" fmla="*/ 1198639 w 1254875"/>
                <a:gd name="connsiteY17" fmla="*/ 106641 h 280289"/>
                <a:gd name="connsiteX18" fmla="*/ 1234674 w 1254875"/>
                <a:gd name="connsiteY18" fmla="*/ 113739 h 280289"/>
                <a:gd name="connsiteX19" fmla="*/ 1254876 w 1254875"/>
                <a:gd name="connsiteY19" fmla="*/ 125751 h 28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875" h="280289">
                  <a:moveTo>
                    <a:pt x="1254876" y="125751"/>
                  </a:moveTo>
                  <a:cubicBezTo>
                    <a:pt x="1236676" y="130482"/>
                    <a:pt x="1219386" y="135032"/>
                    <a:pt x="1202096" y="139582"/>
                  </a:cubicBezTo>
                  <a:cubicBezTo>
                    <a:pt x="1148953" y="153232"/>
                    <a:pt x="1095810" y="166882"/>
                    <a:pt x="1042666" y="180714"/>
                  </a:cubicBezTo>
                  <a:cubicBezTo>
                    <a:pt x="972051" y="198914"/>
                    <a:pt x="901618" y="217113"/>
                    <a:pt x="831003" y="235313"/>
                  </a:cubicBezTo>
                  <a:cubicBezTo>
                    <a:pt x="784411" y="247325"/>
                    <a:pt x="737638" y="258791"/>
                    <a:pt x="691046" y="271531"/>
                  </a:cubicBezTo>
                  <a:cubicBezTo>
                    <a:pt x="647549" y="283361"/>
                    <a:pt x="604233" y="282997"/>
                    <a:pt x="560736" y="271713"/>
                  </a:cubicBezTo>
                  <a:cubicBezTo>
                    <a:pt x="452629" y="243321"/>
                    <a:pt x="344158" y="215294"/>
                    <a:pt x="236051" y="187266"/>
                  </a:cubicBezTo>
                  <a:cubicBezTo>
                    <a:pt x="167984" y="169612"/>
                    <a:pt x="99917" y="151958"/>
                    <a:pt x="31850" y="134122"/>
                  </a:cubicBezTo>
                  <a:cubicBezTo>
                    <a:pt x="25116" y="132302"/>
                    <a:pt x="18200" y="129936"/>
                    <a:pt x="12012" y="126842"/>
                  </a:cubicBezTo>
                  <a:cubicBezTo>
                    <a:pt x="7644" y="124659"/>
                    <a:pt x="4004" y="120837"/>
                    <a:pt x="0" y="117743"/>
                  </a:cubicBezTo>
                  <a:cubicBezTo>
                    <a:pt x="182" y="117197"/>
                    <a:pt x="364" y="116651"/>
                    <a:pt x="546" y="116105"/>
                  </a:cubicBezTo>
                  <a:cubicBezTo>
                    <a:pt x="8372" y="114649"/>
                    <a:pt x="16016" y="113011"/>
                    <a:pt x="23842" y="111555"/>
                  </a:cubicBezTo>
                  <a:cubicBezTo>
                    <a:pt x="126307" y="92263"/>
                    <a:pt x="228771" y="72971"/>
                    <a:pt x="331418" y="53315"/>
                  </a:cubicBezTo>
                  <a:cubicBezTo>
                    <a:pt x="393298" y="41485"/>
                    <a:pt x="454995" y="29292"/>
                    <a:pt x="516692" y="17280"/>
                  </a:cubicBezTo>
                  <a:cubicBezTo>
                    <a:pt x="543264" y="12184"/>
                    <a:pt x="569836" y="6360"/>
                    <a:pt x="596771" y="1992"/>
                  </a:cubicBezTo>
                  <a:cubicBezTo>
                    <a:pt x="623707" y="-2376"/>
                    <a:pt x="650643" y="1082"/>
                    <a:pt x="677214" y="6178"/>
                  </a:cubicBezTo>
                  <a:cubicBezTo>
                    <a:pt x="749286" y="19828"/>
                    <a:pt x="821539" y="33660"/>
                    <a:pt x="893610" y="47491"/>
                  </a:cubicBezTo>
                  <a:cubicBezTo>
                    <a:pt x="995165" y="67147"/>
                    <a:pt x="1096902" y="86985"/>
                    <a:pt x="1198639" y="106641"/>
                  </a:cubicBezTo>
                  <a:cubicBezTo>
                    <a:pt x="1210650" y="109007"/>
                    <a:pt x="1222662" y="111191"/>
                    <a:pt x="1234674" y="113739"/>
                  </a:cubicBezTo>
                  <a:cubicBezTo>
                    <a:pt x="1242318" y="115559"/>
                    <a:pt x="1249598" y="118653"/>
                    <a:pt x="1254876" y="125751"/>
                  </a:cubicBezTo>
                  <a:close/>
                </a:path>
              </a:pathLst>
            </a:custGeom>
            <a:solidFill>
              <a:srgbClr val="000000"/>
            </a:solidFill>
            <a:ln w="1816" cap="flat">
              <a:noFill/>
              <a:prstDash val="solid"/>
              <a:miter/>
            </a:ln>
          </p:spPr>
          <p:txBody>
            <a:bodyPr rtlCol="0" anchor="ctr"/>
            <a:lstStyle/>
            <a:p>
              <a:endParaRPr lang="en-US" sz="2400"/>
            </a:p>
          </p:txBody>
        </p:sp>
        <p:sp>
          <p:nvSpPr>
            <p:cNvPr id="6" name="Freeform: Shape 5">
              <a:extLst>
                <a:ext uri="{FF2B5EF4-FFF2-40B4-BE49-F238E27FC236}">
                  <a16:creationId xmlns:a16="http://schemas.microsoft.com/office/drawing/2014/main" id="{56C1BDB2-C5D7-C10F-C656-59BD6F71BFBE}"/>
                </a:ext>
              </a:extLst>
            </p:cNvPr>
            <p:cNvSpPr/>
            <p:nvPr/>
          </p:nvSpPr>
          <p:spPr>
            <a:xfrm>
              <a:off x="4143362" y="6353641"/>
              <a:ext cx="641285" cy="328370"/>
            </a:xfrm>
            <a:custGeom>
              <a:avLst/>
              <a:gdLst>
                <a:gd name="connsiteX0" fmla="*/ 0 w 641285"/>
                <a:gd name="connsiteY0" fmla="*/ 33347 h 328370"/>
                <a:gd name="connsiteX1" fmla="*/ 64791 w 641285"/>
                <a:gd name="connsiteY1" fmla="*/ 28979 h 328370"/>
                <a:gd name="connsiteX2" fmla="*/ 309215 w 641285"/>
                <a:gd name="connsiteY2" fmla="*/ 12235 h 328370"/>
                <a:gd name="connsiteX3" fmla="*/ 455723 w 641285"/>
                <a:gd name="connsiteY3" fmla="*/ 2407 h 328370"/>
                <a:gd name="connsiteX4" fmla="*/ 508502 w 641285"/>
                <a:gd name="connsiteY4" fmla="*/ 41 h 328370"/>
                <a:gd name="connsiteX5" fmla="*/ 618611 w 641285"/>
                <a:gd name="connsiteY5" fmla="*/ 74661 h 328370"/>
                <a:gd name="connsiteX6" fmla="*/ 640451 w 641285"/>
                <a:gd name="connsiteY6" fmla="*/ 175669 h 328370"/>
                <a:gd name="connsiteX7" fmla="*/ 628985 w 641285"/>
                <a:gd name="connsiteY7" fmla="*/ 299064 h 328370"/>
                <a:gd name="connsiteX8" fmla="*/ 624253 w 641285"/>
                <a:gd name="connsiteY8" fmla="*/ 312532 h 328370"/>
                <a:gd name="connsiteX9" fmla="*/ 599137 w 641285"/>
                <a:gd name="connsiteY9" fmla="*/ 328366 h 328370"/>
                <a:gd name="connsiteX10" fmla="*/ 562556 w 641285"/>
                <a:gd name="connsiteY10" fmla="*/ 326000 h 328370"/>
                <a:gd name="connsiteX11" fmla="*/ 457543 w 641285"/>
                <a:gd name="connsiteY11" fmla="*/ 315990 h 328370"/>
                <a:gd name="connsiteX12" fmla="*/ 226223 w 641285"/>
                <a:gd name="connsiteY12" fmla="*/ 293422 h 328370"/>
                <a:gd name="connsiteX13" fmla="*/ 45135 w 641285"/>
                <a:gd name="connsiteY13" fmla="*/ 275950 h 328370"/>
                <a:gd name="connsiteX14" fmla="*/ 36036 w 641285"/>
                <a:gd name="connsiteY14" fmla="*/ 274312 h 328370"/>
                <a:gd name="connsiteX15" fmla="*/ 23842 w 641285"/>
                <a:gd name="connsiteY15" fmla="*/ 257022 h 328370"/>
                <a:gd name="connsiteX16" fmla="*/ 910 w 641285"/>
                <a:gd name="connsiteY16" fmla="*/ 37533 h 328370"/>
                <a:gd name="connsiteX17" fmla="*/ 0 w 641285"/>
                <a:gd name="connsiteY17" fmla="*/ 33347 h 32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285" h="328370">
                  <a:moveTo>
                    <a:pt x="0" y="33347"/>
                  </a:moveTo>
                  <a:cubicBezTo>
                    <a:pt x="22022" y="31891"/>
                    <a:pt x="43498" y="30435"/>
                    <a:pt x="64791" y="28979"/>
                  </a:cubicBezTo>
                  <a:cubicBezTo>
                    <a:pt x="146326" y="23337"/>
                    <a:pt x="227680" y="17695"/>
                    <a:pt x="309215" y="12235"/>
                  </a:cubicBezTo>
                  <a:cubicBezTo>
                    <a:pt x="357990" y="8959"/>
                    <a:pt x="406947" y="5501"/>
                    <a:pt x="455723" y="2407"/>
                  </a:cubicBezTo>
                  <a:cubicBezTo>
                    <a:pt x="473195" y="1315"/>
                    <a:pt x="490848" y="405"/>
                    <a:pt x="508502" y="41"/>
                  </a:cubicBezTo>
                  <a:cubicBezTo>
                    <a:pt x="562738" y="-1233"/>
                    <a:pt x="597499" y="26977"/>
                    <a:pt x="618611" y="74661"/>
                  </a:cubicBezTo>
                  <a:cubicBezTo>
                    <a:pt x="632807" y="106874"/>
                    <a:pt x="638267" y="140908"/>
                    <a:pt x="640451" y="175669"/>
                  </a:cubicBezTo>
                  <a:cubicBezTo>
                    <a:pt x="643181" y="217347"/>
                    <a:pt x="639177" y="258479"/>
                    <a:pt x="628985" y="299064"/>
                  </a:cubicBezTo>
                  <a:cubicBezTo>
                    <a:pt x="627893" y="303614"/>
                    <a:pt x="626255" y="308164"/>
                    <a:pt x="624253" y="312532"/>
                  </a:cubicBezTo>
                  <a:cubicBezTo>
                    <a:pt x="619339" y="323088"/>
                    <a:pt x="610603" y="328548"/>
                    <a:pt x="599137" y="328366"/>
                  </a:cubicBezTo>
                  <a:cubicBezTo>
                    <a:pt x="586943" y="328184"/>
                    <a:pt x="574750" y="327092"/>
                    <a:pt x="562556" y="326000"/>
                  </a:cubicBezTo>
                  <a:cubicBezTo>
                    <a:pt x="527430" y="322724"/>
                    <a:pt x="492487" y="319448"/>
                    <a:pt x="457543" y="315990"/>
                  </a:cubicBezTo>
                  <a:cubicBezTo>
                    <a:pt x="380376" y="308528"/>
                    <a:pt x="303391" y="300884"/>
                    <a:pt x="226223" y="293422"/>
                  </a:cubicBezTo>
                  <a:cubicBezTo>
                    <a:pt x="165800" y="287598"/>
                    <a:pt x="105559" y="281774"/>
                    <a:pt x="45135" y="275950"/>
                  </a:cubicBezTo>
                  <a:cubicBezTo>
                    <a:pt x="42042" y="275586"/>
                    <a:pt x="39130" y="275222"/>
                    <a:pt x="36036" y="274312"/>
                  </a:cubicBezTo>
                  <a:cubicBezTo>
                    <a:pt x="26026" y="271582"/>
                    <a:pt x="22932" y="267214"/>
                    <a:pt x="23842" y="257022"/>
                  </a:cubicBezTo>
                  <a:cubicBezTo>
                    <a:pt x="30394" y="182403"/>
                    <a:pt x="22932" y="109240"/>
                    <a:pt x="910" y="37533"/>
                  </a:cubicBezTo>
                  <a:cubicBezTo>
                    <a:pt x="546" y="36259"/>
                    <a:pt x="364" y="35167"/>
                    <a:pt x="0" y="33347"/>
                  </a:cubicBezTo>
                  <a:close/>
                </a:path>
              </a:pathLst>
            </a:custGeom>
            <a:solidFill>
              <a:schemeClr val="accent1"/>
            </a:solidFill>
            <a:ln w="1816" cap="flat">
              <a:noFill/>
              <a:prstDash val="solid"/>
              <a:miter/>
            </a:ln>
          </p:spPr>
          <p:txBody>
            <a:bodyPr rtlCol="0" anchor="ctr"/>
            <a:lstStyle/>
            <a:p>
              <a:endParaRPr lang="en-US" sz="2400"/>
            </a:p>
          </p:txBody>
        </p:sp>
        <p:sp>
          <p:nvSpPr>
            <p:cNvPr id="7" name="Freeform: Shape 6">
              <a:extLst>
                <a:ext uri="{FF2B5EF4-FFF2-40B4-BE49-F238E27FC236}">
                  <a16:creationId xmlns:a16="http://schemas.microsoft.com/office/drawing/2014/main" id="{C11E279A-A117-8A8B-6940-9D517B961562}"/>
                </a:ext>
              </a:extLst>
            </p:cNvPr>
            <p:cNvSpPr/>
            <p:nvPr/>
          </p:nvSpPr>
          <p:spPr>
            <a:xfrm>
              <a:off x="3677083" y="5409841"/>
              <a:ext cx="622645" cy="405092"/>
            </a:xfrm>
            <a:custGeom>
              <a:avLst/>
              <a:gdLst>
                <a:gd name="connsiteX0" fmla="*/ 609329 w 622645"/>
                <a:gd name="connsiteY0" fmla="*/ 0 h 405092"/>
                <a:gd name="connsiteX1" fmla="*/ 622615 w 622645"/>
                <a:gd name="connsiteY1" fmla="*/ 82263 h 405092"/>
                <a:gd name="connsiteX2" fmla="*/ 535802 w 622645"/>
                <a:gd name="connsiteY2" fmla="*/ 310671 h 405092"/>
                <a:gd name="connsiteX3" fmla="*/ 366544 w 622645"/>
                <a:gd name="connsiteY3" fmla="*/ 399668 h 405092"/>
                <a:gd name="connsiteX4" fmla="*/ 186730 w 622645"/>
                <a:gd name="connsiteY4" fmla="*/ 380012 h 405092"/>
                <a:gd name="connsiteX5" fmla="*/ 46409 w 622645"/>
                <a:gd name="connsiteY5" fmla="*/ 255707 h 405092"/>
                <a:gd name="connsiteX6" fmla="*/ 0 w 622645"/>
                <a:gd name="connsiteY6" fmla="*/ 97551 h 405092"/>
                <a:gd name="connsiteX7" fmla="*/ 6734 w 622645"/>
                <a:gd name="connsiteY7" fmla="*/ 17654 h 405092"/>
                <a:gd name="connsiteX8" fmla="*/ 27482 w 622645"/>
                <a:gd name="connsiteY8" fmla="*/ 9646 h 405092"/>
                <a:gd name="connsiteX9" fmla="*/ 108107 w 622645"/>
                <a:gd name="connsiteY9" fmla="*/ 56783 h 405092"/>
                <a:gd name="connsiteX10" fmla="*/ 355988 w 622645"/>
                <a:gd name="connsiteY10" fmla="*/ 97915 h 405092"/>
                <a:gd name="connsiteX11" fmla="*/ 556550 w 622645"/>
                <a:gd name="connsiteY11" fmla="*/ 35672 h 405092"/>
                <a:gd name="connsiteX12" fmla="*/ 602959 w 622645"/>
                <a:gd name="connsiteY12" fmla="*/ 4914 h 405092"/>
                <a:gd name="connsiteX13" fmla="*/ 609329 w 622645"/>
                <a:gd name="connsiteY13" fmla="*/ 0 h 4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645" h="405092">
                  <a:moveTo>
                    <a:pt x="609329" y="0"/>
                  </a:moveTo>
                  <a:cubicBezTo>
                    <a:pt x="617883" y="27482"/>
                    <a:pt x="622251" y="54599"/>
                    <a:pt x="622615" y="82263"/>
                  </a:cubicBezTo>
                  <a:cubicBezTo>
                    <a:pt x="623707" y="169804"/>
                    <a:pt x="595861" y="246607"/>
                    <a:pt x="535802" y="310671"/>
                  </a:cubicBezTo>
                  <a:cubicBezTo>
                    <a:pt x="489756" y="359628"/>
                    <a:pt x="432427" y="387838"/>
                    <a:pt x="366544" y="399668"/>
                  </a:cubicBezTo>
                  <a:cubicBezTo>
                    <a:pt x="304665" y="410769"/>
                    <a:pt x="244423" y="405127"/>
                    <a:pt x="186730" y="380012"/>
                  </a:cubicBezTo>
                  <a:cubicBezTo>
                    <a:pt x="126489" y="353986"/>
                    <a:pt x="80443" y="311217"/>
                    <a:pt x="46409" y="255707"/>
                  </a:cubicBezTo>
                  <a:cubicBezTo>
                    <a:pt x="16744" y="207296"/>
                    <a:pt x="0" y="154516"/>
                    <a:pt x="0" y="97551"/>
                  </a:cubicBezTo>
                  <a:cubicBezTo>
                    <a:pt x="0" y="70979"/>
                    <a:pt x="3640" y="44226"/>
                    <a:pt x="6734" y="17654"/>
                  </a:cubicBezTo>
                  <a:cubicBezTo>
                    <a:pt x="8190" y="4550"/>
                    <a:pt x="16562" y="1638"/>
                    <a:pt x="27482" y="9646"/>
                  </a:cubicBezTo>
                  <a:cubicBezTo>
                    <a:pt x="52779" y="28210"/>
                    <a:pt x="79533" y="44044"/>
                    <a:pt x="108107" y="56783"/>
                  </a:cubicBezTo>
                  <a:cubicBezTo>
                    <a:pt x="187094" y="92273"/>
                    <a:pt x="269903" y="105377"/>
                    <a:pt x="355988" y="97915"/>
                  </a:cubicBezTo>
                  <a:cubicBezTo>
                    <a:pt x="427331" y="91727"/>
                    <a:pt x="494488" y="71707"/>
                    <a:pt x="556550" y="35672"/>
                  </a:cubicBezTo>
                  <a:cubicBezTo>
                    <a:pt x="572566" y="26390"/>
                    <a:pt x="587489" y="15288"/>
                    <a:pt x="602959" y="4914"/>
                  </a:cubicBezTo>
                  <a:cubicBezTo>
                    <a:pt x="604779" y="3640"/>
                    <a:pt x="606781" y="2002"/>
                    <a:pt x="609329" y="0"/>
                  </a:cubicBezTo>
                  <a:close/>
                </a:path>
              </a:pathLst>
            </a:custGeom>
            <a:solidFill>
              <a:srgbClr val="000000"/>
            </a:solidFill>
            <a:ln w="1816" cap="flat">
              <a:noFill/>
              <a:prstDash val="solid"/>
              <a:miter/>
            </a:ln>
          </p:spPr>
          <p:txBody>
            <a:bodyPr rtlCol="0" anchor="ctr"/>
            <a:lstStyle/>
            <a:p>
              <a:endParaRPr lang="en-US" sz="2400"/>
            </a:p>
          </p:txBody>
        </p:sp>
        <p:sp>
          <p:nvSpPr>
            <p:cNvPr id="8" name="Freeform: Shape 7">
              <a:extLst>
                <a:ext uri="{FF2B5EF4-FFF2-40B4-BE49-F238E27FC236}">
                  <a16:creationId xmlns:a16="http://schemas.microsoft.com/office/drawing/2014/main" id="{1CED2245-22F8-E405-4E75-42E2DB270B01}"/>
                </a:ext>
              </a:extLst>
            </p:cNvPr>
            <p:cNvSpPr/>
            <p:nvPr/>
          </p:nvSpPr>
          <p:spPr>
            <a:xfrm>
              <a:off x="3662159" y="5201089"/>
              <a:ext cx="650824" cy="284358"/>
            </a:xfrm>
            <a:custGeom>
              <a:avLst/>
              <a:gdLst>
                <a:gd name="connsiteX0" fmla="*/ 0 w 650824"/>
                <a:gd name="connsiteY0" fmla="*/ 0 h 284358"/>
                <a:gd name="connsiteX1" fmla="*/ 41860 w 650824"/>
                <a:gd name="connsiteY1" fmla="*/ 11648 h 284358"/>
                <a:gd name="connsiteX2" fmla="*/ 220400 w 650824"/>
                <a:gd name="connsiteY2" fmla="*/ 61333 h 284358"/>
                <a:gd name="connsiteX3" fmla="*/ 291743 w 650824"/>
                <a:gd name="connsiteY3" fmla="*/ 80625 h 284358"/>
                <a:gd name="connsiteX4" fmla="*/ 379648 w 650824"/>
                <a:gd name="connsiteY4" fmla="*/ 76803 h 284358"/>
                <a:gd name="connsiteX5" fmla="*/ 615517 w 650824"/>
                <a:gd name="connsiteY5" fmla="*/ 13286 h 284358"/>
                <a:gd name="connsiteX6" fmla="*/ 644091 w 650824"/>
                <a:gd name="connsiteY6" fmla="*/ 6734 h 284358"/>
                <a:gd name="connsiteX7" fmla="*/ 650825 w 650824"/>
                <a:gd name="connsiteY7" fmla="*/ 5460 h 284358"/>
                <a:gd name="connsiteX8" fmla="*/ 649915 w 650824"/>
                <a:gd name="connsiteY8" fmla="*/ 25480 h 284358"/>
                <a:gd name="connsiteX9" fmla="*/ 643181 w 650824"/>
                <a:gd name="connsiteY9" fmla="*/ 133769 h 284358"/>
                <a:gd name="connsiteX10" fmla="*/ 605871 w 650824"/>
                <a:gd name="connsiteY10" fmla="*/ 197468 h 284358"/>
                <a:gd name="connsiteX11" fmla="*/ 494852 w 650824"/>
                <a:gd name="connsiteY11" fmla="*/ 255161 h 284358"/>
                <a:gd name="connsiteX12" fmla="*/ 301935 w 650824"/>
                <a:gd name="connsiteY12" fmla="*/ 283735 h 284358"/>
                <a:gd name="connsiteX13" fmla="*/ 59877 w 650824"/>
                <a:gd name="connsiteY13" fmla="*/ 206932 h 284358"/>
                <a:gd name="connsiteX14" fmla="*/ 17472 w 650824"/>
                <a:gd name="connsiteY14" fmla="*/ 156700 h 284358"/>
                <a:gd name="connsiteX15" fmla="*/ 11102 w 650824"/>
                <a:gd name="connsiteY15" fmla="*/ 123577 h 284358"/>
                <a:gd name="connsiteX16" fmla="*/ 182 w 650824"/>
                <a:gd name="connsiteY16" fmla="*/ 7098 h 284358"/>
                <a:gd name="connsiteX17" fmla="*/ 0 w 650824"/>
                <a:gd name="connsiteY17" fmla="*/ 0 h 28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0824" h="284358">
                  <a:moveTo>
                    <a:pt x="0" y="0"/>
                  </a:moveTo>
                  <a:cubicBezTo>
                    <a:pt x="14378" y="4004"/>
                    <a:pt x="28210" y="7644"/>
                    <a:pt x="41860" y="11648"/>
                  </a:cubicBezTo>
                  <a:cubicBezTo>
                    <a:pt x="101373" y="28210"/>
                    <a:pt x="160886" y="44771"/>
                    <a:pt x="220400" y="61333"/>
                  </a:cubicBezTo>
                  <a:cubicBezTo>
                    <a:pt x="244241" y="67885"/>
                    <a:pt x="268083" y="74073"/>
                    <a:pt x="291743" y="80625"/>
                  </a:cubicBezTo>
                  <a:cubicBezTo>
                    <a:pt x="321408" y="88633"/>
                    <a:pt x="350164" y="86085"/>
                    <a:pt x="379648" y="76803"/>
                  </a:cubicBezTo>
                  <a:cubicBezTo>
                    <a:pt x="457361" y="52233"/>
                    <a:pt x="536166" y="31850"/>
                    <a:pt x="615517" y="13286"/>
                  </a:cubicBezTo>
                  <a:cubicBezTo>
                    <a:pt x="624981" y="11102"/>
                    <a:pt x="634445" y="8918"/>
                    <a:pt x="644091" y="6734"/>
                  </a:cubicBezTo>
                  <a:cubicBezTo>
                    <a:pt x="646093" y="6188"/>
                    <a:pt x="648095" y="6006"/>
                    <a:pt x="650825" y="5460"/>
                  </a:cubicBezTo>
                  <a:cubicBezTo>
                    <a:pt x="650461" y="12558"/>
                    <a:pt x="650279" y="19110"/>
                    <a:pt x="649915" y="25480"/>
                  </a:cubicBezTo>
                  <a:cubicBezTo>
                    <a:pt x="647731" y="61515"/>
                    <a:pt x="646093" y="97733"/>
                    <a:pt x="643181" y="133769"/>
                  </a:cubicBezTo>
                  <a:cubicBezTo>
                    <a:pt x="640997" y="160704"/>
                    <a:pt x="627893" y="181816"/>
                    <a:pt x="605871" y="197468"/>
                  </a:cubicBezTo>
                  <a:cubicBezTo>
                    <a:pt x="571474" y="221856"/>
                    <a:pt x="534346" y="240965"/>
                    <a:pt x="494852" y="255161"/>
                  </a:cubicBezTo>
                  <a:cubicBezTo>
                    <a:pt x="432427" y="277365"/>
                    <a:pt x="368182" y="287011"/>
                    <a:pt x="301935" y="283735"/>
                  </a:cubicBezTo>
                  <a:cubicBezTo>
                    <a:pt x="214576" y="279367"/>
                    <a:pt x="133405" y="254979"/>
                    <a:pt x="59877" y="206932"/>
                  </a:cubicBezTo>
                  <a:cubicBezTo>
                    <a:pt x="40768" y="194374"/>
                    <a:pt x="24388" y="179086"/>
                    <a:pt x="17472" y="156700"/>
                  </a:cubicBezTo>
                  <a:cubicBezTo>
                    <a:pt x="14196" y="145962"/>
                    <a:pt x="12376" y="134679"/>
                    <a:pt x="11102" y="123577"/>
                  </a:cubicBezTo>
                  <a:cubicBezTo>
                    <a:pt x="7098" y="84811"/>
                    <a:pt x="3822" y="45863"/>
                    <a:pt x="182" y="7098"/>
                  </a:cubicBezTo>
                  <a:cubicBezTo>
                    <a:pt x="182" y="4732"/>
                    <a:pt x="182" y="2548"/>
                    <a:pt x="0" y="0"/>
                  </a:cubicBezTo>
                  <a:close/>
                </a:path>
              </a:pathLst>
            </a:custGeom>
            <a:solidFill>
              <a:srgbClr val="000000"/>
            </a:solidFill>
            <a:ln w="1816" cap="flat">
              <a:noFill/>
              <a:prstDash val="solid"/>
              <a:miter/>
            </a:ln>
          </p:spPr>
          <p:txBody>
            <a:bodyPr rtlCol="0" anchor="ctr"/>
            <a:lstStyle/>
            <a:p>
              <a:endParaRPr lang="en-US" sz="2400"/>
            </a:p>
          </p:txBody>
        </p:sp>
        <p:sp>
          <p:nvSpPr>
            <p:cNvPr id="9" name="Freeform: Shape 8">
              <a:extLst>
                <a:ext uri="{FF2B5EF4-FFF2-40B4-BE49-F238E27FC236}">
                  <a16:creationId xmlns:a16="http://schemas.microsoft.com/office/drawing/2014/main" id="{30031A73-C852-77D6-1A7A-121A6EE98B8C}"/>
                </a:ext>
              </a:extLst>
            </p:cNvPr>
            <p:cNvSpPr/>
            <p:nvPr/>
          </p:nvSpPr>
          <p:spPr>
            <a:xfrm>
              <a:off x="3881649" y="6385532"/>
              <a:ext cx="265120" cy="327131"/>
            </a:xfrm>
            <a:custGeom>
              <a:avLst/>
              <a:gdLst>
                <a:gd name="connsiteX0" fmla="*/ 5824 w 265120"/>
                <a:gd name="connsiteY0" fmla="*/ 326868 h 327131"/>
                <a:gd name="connsiteX1" fmla="*/ 0 w 265120"/>
                <a:gd name="connsiteY1" fmla="*/ 0 h 327131"/>
                <a:gd name="connsiteX2" fmla="*/ 33306 w 265120"/>
                <a:gd name="connsiteY2" fmla="*/ 0 h 327131"/>
                <a:gd name="connsiteX3" fmla="*/ 209480 w 265120"/>
                <a:gd name="connsiteY3" fmla="*/ 182 h 327131"/>
                <a:gd name="connsiteX4" fmla="*/ 239873 w 265120"/>
                <a:gd name="connsiteY4" fmla="*/ 22022 h 327131"/>
                <a:gd name="connsiteX5" fmla="*/ 258983 w 265120"/>
                <a:gd name="connsiteY5" fmla="*/ 95185 h 327131"/>
                <a:gd name="connsiteX6" fmla="*/ 250429 w 265120"/>
                <a:gd name="connsiteY6" fmla="*/ 282279 h 327131"/>
                <a:gd name="connsiteX7" fmla="*/ 240965 w 265120"/>
                <a:gd name="connsiteY7" fmla="*/ 313037 h 327131"/>
                <a:gd name="connsiteX8" fmla="*/ 220946 w 265120"/>
                <a:gd name="connsiteY8" fmla="*/ 327050 h 327131"/>
                <a:gd name="connsiteX9" fmla="*/ 181270 w 265120"/>
                <a:gd name="connsiteY9" fmla="*/ 327050 h 327131"/>
                <a:gd name="connsiteX10" fmla="*/ 13650 w 265120"/>
                <a:gd name="connsiteY10" fmla="*/ 326686 h 327131"/>
                <a:gd name="connsiteX11" fmla="*/ 5824 w 265120"/>
                <a:gd name="connsiteY11" fmla="*/ 326868 h 3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20" h="327131">
                  <a:moveTo>
                    <a:pt x="5824" y="326868"/>
                  </a:moveTo>
                  <a:cubicBezTo>
                    <a:pt x="48411" y="217124"/>
                    <a:pt x="46955" y="108835"/>
                    <a:pt x="0" y="0"/>
                  </a:cubicBezTo>
                  <a:cubicBezTo>
                    <a:pt x="11648" y="0"/>
                    <a:pt x="22386" y="0"/>
                    <a:pt x="33306" y="0"/>
                  </a:cubicBezTo>
                  <a:cubicBezTo>
                    <a:pt x="92091" y="0"/>
                    <a:pt x="150694" y="0"/>
                    <a:pt x="209480" y="182"/>
                  </a:cubicBezTo>
                  <a:cubicBezTo>
                    <a:pt x="226223" y="182"/>
                    <a:pt x="233685" y="5642"/>
                    <a:pt x="239873" y="22022"/>
                  </a:cubicBezTo>
                  <a:cubicBezTo>
                    <a:pt x="248791" y="45681"/>
                    <a:pt x="254797" y="70251"/>
                    <a:pt x="258983" y="95185"/>
                  </a:cubicBezTo>
                  <a:cubicBezTo>
                    <a:pt x="269357" y="158156"/>
                    <a:pt x="266627" y="220581"/>
                    <a:pt x="250429" y="282279"/>
                  </a:cubicBezTo>
                  <a:cubicBezTo>
                    <a:pt x="247699" y="292653"/>
                    <a:pt x="244241" y="302845"/>
                    <a:pt x="240965" y="313037"/>
                  </a:cubicBezTo>
                  <a:cubicBezTo>
                    <a:pt x="237871" y="322682"/>
                    <a:pt x="230591" y="327050"/>
                    <a:pt x="220946" y="327050"/>
                  </a:cubicBezTo>
                  <a:cubicBezTo>
                    <a:pt x="207660" y="327232"/>
                    <a:pt x="194556" y="327050"/>
                    <a:pt x="181270" y="327050"/>
                  </a:cubicBezTo>
                  <a:cubicBezTo>
                    <a:pt x="125397" y="326868"/>
                    <a:pt x="69523" y="326868"/>
                    <a:pt x="13650" y="326686"/>
                  </a:cubicBezTo>
                  <a:cubicBezTo>
                    <a:pt x="11284" y="326868"/>
                    <a:pt x="8918" y="326868"/>
                    <a:pt x="5824" y="326868"/>
                  </a:cubicBezTo>
                  <a:close/>
                </a:path>
              </a:pathLst>
            </a:custGeom>
            <a:solidFill>
              <a:schemeClr val="accent2"/>
            </a:solidFill>
            <a:ln w="1816"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A4C7F881-2FEC-545C-11B9-39EB8C7299B3}"/>
                </a:ext>
              </a:extLst>
            </p:cNvPr>
            <p:cNvSpPr/>
            <p:nvPr/>
          </p:nvSpPr>
          <p:spPr>
            <a:xfrm>
              <a:off x="3912543" y="5838078"/>
              <a:ext cx="150444" cy="427712"/>
            </a:xfrm>
            <a:custGeom>
              <a:avLst/>
              <a:gdLst>
                <a:gd name="connsiteX0" fmla="*/ 75575 w 150444"/>
                <a:gd name="connsiteY0" fmla="*/ 368 h 427712"/>
                <a:gd name="connsiteX1" fmla="*/ 103602 w 150444"/>
                <a:gd name="connsiteY1" fmla="*/ 368 h 427712"/>
                <a:gd name="connsiteX2" fmla="*/ 145098 w 150444"/>
                <a:gd name="connsiteY2" fmla="*/ 28760 h 427712"/>
                <a:gd name="connsiteX3" fmla="*/ 117434 w 150444"/>
                <a:gd name="connsiteY3" fmla="*/ 85179 h 427712"/>
                <a:gd name="connsiteX4" fmla="*/ 103056 w 150444"/>
                <a:gd name="connsiteY4" fmla="*/ 103561 h 427712"/>
                <a:gd name="connsiteX5" fmla="*/ 122530 w 150444"/>
                <a:gd name="connsiteY5" fmla="*/ 194196 h 427712"/>
                <a:gd name="connsiteX6" fmla="*/ 139638 w 150444"/>
                <a:gd name="connsiteY6" fmla="*/ 226045 h 427712"/>
                <a:gd name="connsiteX7" fmla="*/ 141822 w 150444"/>
                <a:gd name="connsiteY7" fmla="*/ 307399 h 427712"/>
                <a:gd name="connsiteX8" fmla="*/ 93956 w 150444"/>
                <a:gd name="connsiteY8" fmla="*/ 409681 h 427712"/>
                <a:gd name="connsiteX9" fmla="*/ 77941 w 150444"/>
                <a:gd name="connsiteY9" fmla="*/ 426243 h 427712"/>
                <a:gd name="connsiteX10" fmla="*/ 64291 w 150444"/>
                <a:gd name="connsiteY10" fmla="*/ 421147 h 427712"/>
                <a:gd name="connsiteX11" fmla="*/ 8599 w 150444"/>
                <a:gd name="connsiteY11" fmla="*/ 304123 h 427712"/>
                <a:gd name="connsiteX12" fmla="*/ 8599 w 150444"/>
                <a:gd name="connsiteY12" fmla="*/ 233325 h 427712"/>
                <a:gd name="connsiteX13" fmla="*/ 34261 w 150444"/>
                <a:gd name="connsiteY13" fmla="*/ 182730 h 427712"/>
                <a:gd name="connsiteX14" fmla="*/ 51005 w 150444"/>
                <a:gd name="connsiteY14" fmla="*/ 125219 h 427712"/>
                <a:gd name="connsiteX15" fmla="*/ 49549 w 150444"/>
                <a:gd name="connsiteY15" fmla="*/ 101923 h 427712"/>
                <a:gd name="connsiteX16" fmla="*/ 34079 w 150444"/>
                <a:gd name="connsiteY16" fmla="*/ 85179 h 427712"/>
                <a:gd name="connsiteX17" fmla="*/ 4231 w 150444"/>
                <a:gd name="connsiteY17" fmla="*/ 37677 h 427712"/>
                <a:gd name="connsiteX18" fmla="*/ 44999 w 150444"/>
                <a:gd name="connsiteY18" fmla="*/ 368 h 427712"/>
                <a:gd name="connsiteX19" fmla="*/ 75575 w 150444"/>
                <a:gd name="connsiteY19" fmla="*/ 368 h 427712"/>
                <a:gd name="connsiteX20" fmla="*/ 75575 w 150444"/>
                <a:gd name="connsiteY20" fmla="*/ 368 h 4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44" h="427712">
                  <a:moveTo>
                    <a:pt x="75575" y="368"/>
                  </a:moveTo>
                  <a:cubicBezTo>
                    <a:pt x="84857" y="368"/>
                    <a:pt x="94320" y="4"/>
                    <a:pt x="103602" y="368"/>
                  </a:cubicBezTo>
                  <a:cubicBezTo>
                    <a:pt x="123076" y="1278"/>
                    <a:pt x="137636" y="10196"/>
                    <a:pt x="145098" y="28760"/>
                  </a:cubicBezTo>
                  <a:cubicBezTo>
                    <a:pt x="154380" y="51691"/>
                    <a:pt x="141458" y="77717"/>
                    <a:pt x="117434" y="85179"/>
                  </a:cubicBezTo>
                  <a:cubicBezTo>
                    <a:pt x="106696" y="88455"/>
                    <a:pt x="103966" y="92095"/>
                    <a:pt x="103056" y="103561"/>
                  </a:cubicBezTo>
                  <a:cubicBezTo>
                    <a:pt x="100690" y="135774"/>
                    <a:pt x="107060" y="165986"/>
                    <a:pt x="122530" y="194196"/>
                  </a:cubicBezTo>
                  <a:cubicBezTo>
                    <a:pt x="128354" y="204752"/>
                    <a:pt x="133996" y="215308"/>
                    <a:pt x="139638" y="226045"/>
                  </a:cubicBezTo>
                  <a:cubicBezTo>
                    <a:pt x="153470" y="252799"/>
                    <a:pt x="153834" y="280281"/>
                    <a:pt x="141822" y="307399"/>
                  </a:cubicBezTo>
                  <a:cubicBezTo>
                    <a:pt x="126534" y="341796"/>
                    <a:pt x="110154" y="375830"/>
                    <a:pt x="93956" y="409681"/>
                  </a:cubicBezTo>
                  <a:cubicBezTo>
                    <a:pt x="90499" y="416779"/>
                    <a:pt x="85585" y="422967"/>
                    <a:pt x="77941" y="426243"/>
                  </a:cubicBezTo>
                  <a:cubicBezTo>
                    <a:pt x="70843" y="429155"/>
                    <a:pt x="67567" y="427881"/>
                    <a:pt x="64291" y="421147"/>
                  </a:cubicBezTo>
                  <a:cubicBezTo>
                    <a:pt x="45727" y="382200"/>
                    <a:pt x="27345" y="343070"/>
                    <a:pt x="8599" y="304123"/>
                  </a:cubicBezTo>
                  <a:cubicBezTo>
                    <a:pt x="-2866" y="280463"/>
                    <a:pt x="-2866" y="256803"/>
                    <a:pt x="8599" y="233325"/>
                  </a:cubicBezTo>
                  <a:cubicBezTo>
                    <a:pt x="16971" y="216400"/>
                    <a:pt x="26071" y="199838"/>
                    <a:pt x="34261" y="182730"/>
                  </a:cubicBezTo>
                  <a:cubicBezTo>
                    <a:pt x="42997" y="164530"/>
                    <a:pt x="48639" y="145238"/>
                    <a:pt x="51005" y="125219"/>
                  </a:cubicBezTo>
                  <a:cubicBezTo>
                    <a:pt x="51915" y="117575"/>
                    <a:pt x="51005" y="109567"/>
                    <a:pt x="49549" y="101923"/>
                  </a:cubicBezTo>
                  <a:cubicBezTo>
                    <a:pt x="47911" y="93551"/>
                    <a:pt x="42451" y="87909"/>
                    <a:pt x="34079" y="85179"/>
                  </a:cubicBezTo>
                  <a:cubicBezTo>
                    <a:pt x="13513" y="78263"/>
                    <a:pt x="1683" y="58789"/>
                    <a:pt x="4231" y="37677"/>
                  </a:cubicBezTo>
                  <a:cubicBezTo>
                    <a:pt x="6779" y="18204"/>
                    <a:pt x="24251" y="1642"/>
                    <a:pt x="44999" y="368"/>
                  </a:cubicBezTo>
                  <a:cubicBezTo>
                    <a:pt x="55191" y="-360"/>
                    <a:pt x="65383" y="186"/>
                    <a:pt x="75575" y="368"/>
                  </a:cubicBezTo>
                  <a:cubicBezTo>
                    <a:pt x="75575" y="368"/>
                    <a:pt x="75575" y="368"/>
                    <a:pt x="75575" y="368"/>
                  </a:cubicBezTo>
                  <a:close/>
                </a:path>
              </a:pathLst>
            </a:custGeom>
            <a:solidFill>
              <a:srgbClr val="000000"/>
            </a:solidFill>
            <a:ln w="1816"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80700B75-A542-002C-13B9-C504152263A8}"/>
                </a:ext>
              </a:extLst>
            </p:cNvPr>
            <p:cNvSpPr/>
            <p:nvPr/>
          </p:nvSpPr>
          <p:spPr>
            <a:xfrm>
              <a:off x="4144618" y="6665749"/>
              <a:ext cx="593149" cy="84324"/>
            </a:xfrm>
            <a:custGeom>
              <a:avLst/>
              <a:gdLst>
                <a:gd name="connsiteX0" fmla="*/ 481403 w 593149"/>
                <a:gd name="connsiteY0" fmla="*/ 84325 h 84324"/>
                <a:gd name="connsiteX1" fmla="*/ 378574 w 593149"/>
                <a:gd name="connsiteY1" fmla="*/ 74497 h 84324"/>
                <a:gd name="connsiteX2" fmla="*/ 229336 w 593149"/>
                <a:gd name="connsiteY2" fmla="*/ 62667 h 84324"/>
                <a:gd name="connsiteX3" fmla="*/ 40604 w 593149"/>
                <a:gd name="connsiteY3" fmla="*/ 56843 h 84324"/>
                <a:gd name="connsiteX4" fmla="*/ 15306 w 593149"/>
                <a:gd name="connsiteY4" fmla="*/ 52839 h 84324"/>
                <a:gd name="connsiteX5" fmla="*/ 2748 w 593149"/>
                <a:gd name="connsiteY5" fmla="*/ 21172 h 84324"/>
                <a:gd name="connsiteX6" fmla="*/ 33142 w 593149"/>
                <a:gd name="connsiteY6" fmla="*/ 606 h 84324"/>
                <a:gd name="connsiteX7" fmla="*/ 72635 w 593149"/>
                <a:gd name="connsiteY7" fmla="*/ 970 h 84324"/>
                <a:gd name="connsiteX8" fmla="*/ 199670 w 593149"/>
                <a:gd name="connsiteY8" fmla="*/ 10980 h 84324"/>
                <a:gd name="connsiteX9" fmla="*/ 415702 w 593149"/>
                <a:gd name="connsiteY9" fmla="*/ 30817 h 84324"/>
                <a:gd name="connsiteX10" fmla="*/ 533272 w 593149"/>
                <a:gd name="connsiteY10" fmla="*/ 42829 h 84324"/>
                <a:gd name="connsiteX11" fmla="*/ 581138 w 593149"/>
                <a:gd name="connsiteY11" fmla="*/ 47925 h 84324"/>
                <a:gd name="connsiteX12" fmla="*/ 585506 w 593149"/>
                <a:gd name="connsiteY12" fmla="*/ 48835 h 84324"/>
                <a:gd name="connsiteX13" fmla="*/ 593150 w 593149"/>
                <a:gd name="connsiteY13" fmla="*/ 55205 h 84324"/>
                <a:gd name="connsiteX14" fmla="*/ 586962 w 593149"/>
                <a:gd name="connsiteY14" fmla="*/ 61029 h 84324"/>
                <a:gd name="connsiteX15" fmla="*/ 494143 w 593149"/>
                <a:gd name="connsiteY15" fmla="*/ 82869 h 84324"/>
                <a:gd name="connsiteX16" fmla="*/ 481585 w 593149"/>
                <a:gd name="connsiteY16" fmla="*/ 82869 h 84324"/>
                <a:gd name="connsiteX17" fmla="*/ 481403 w 593149"/>
                <a:gd name="connsiteY17" fmla="*/ 84325 h 8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149" h="84324">
                  <a:moveTo>
                    <a:pt x="481403" y="84325"/>
                  </a:moveTo>
                  <a:cubicBezTo>
                    <a:pt x="447187" y="81049"/>
                    <a:pt x="412972" y="77409"/>
                    <a:pt x="378574" y="74497"/>
                  </a:cubicBezTo>
                  <a:cubicBezTo>
                    <a:pt x="328889" y="70129"/>
                    <a:pt x="279203" y="65033"/>
                    <a:pt x="229336" y="62667"/>
                  </a:cubicBezTo>
                  <a:cubicBezTo>
                    <a:pt x="166546" y="59573"/>
                    <a:pt x="103575" y="58845"/>
                    <a:pt x="40604" y="56843"/>
                  </a:cubicBezTo>
                  <a:cubicBezTo>
                    <a:pt x="32050" y="56479"/>
                    <a:pt x="23314" y="55569"/>
                    <a:pt x="15306" y="52839"/>
                  </a:cubicBezTo>
                  <a:cubicBezTo>
                    <a:pt x="1292" y="48107"/>
                    <a:pt x="-3622" y="34639"/>
                    <a:pt x="2748" y="21172"/>
                  </a:cubicBezTo>
                  <a:cubicBezTo>
                    <a:pt x="8936" y="8432"/>
                    <a:pt x="19856" y="1698"/>
                    <a:pt x="33142" y="606"/>
                  </a:cubicBezTo>
                  <a:cubicBezTo>
                    <a:pt x="46246" y="-486"/>
                    <a:pt x="59532" y="60"/>
                    <a:pt x="72635" y="970"/>
                  </a:cubicBezTo>
                  <a:cubicBezTo>
                    <a:pt x="115041" y="4064"/>
                    <a:pt x="157264" y="7340"/>
                    <a:pt x="199670" y="10980"/>
                  </a:cubicBezTo>
                  <a:cubicBezTo>
                    <a:pt x="271741" y="17350"/>
                    <a:pt x="343630" y="24084"/>
                    <a:pt x="415702" y="30817"/>
                  </a:cubicBezTo>
                  <a:cubicBezTo>
                    <a:pt x="455013" y="34457"/>
                    <a:pt x="494143" y="38825"/>
                    <a:pt x="533272" y="42829"/>
                  </a:cubicBezTo>
                  <a:cubicBezTo>
                    <a:pt x="549288" y="44467"/>
                    <a:pt x="565304" y="46287"/>
                    <a:pt x="581138" y="47925"/>
                  </a:cubicBezTo>
                  <a:cubicBezTo>
                    <a:pt x="582594" y="48107"/>
                    <a:pt x="584414" y="48107"/>
                    <a:pt x="585506" y="48835"/>
                  </a:cubicBezTo>
                  <a:cubicBezTo>
                    <a:pt x="588236" y="50655"/>
                    <a:pt x="590602" y="53021"/>
                    <a:pt x="593150" y="55205"/>
                  </a:cubicBezTo>
                  <a:cubicBezTo>
                    <a:pt x="591148" y="57207"/>
                    <a:pt x="589328" y="59755"/>
                    <a:pt x="586962" y="61029"/>
                  </a:cubicBezTo>
                  <a:cubicBezTo>
                    <a:pt x="558024" y="76863"/>
                    <a:pt x="526538" y="81959"/>
                    <a:pt x="494143" y="82869"/>
                  </a:cubicBezTo>
                  <a:cubicBezTo>
                    <a:pt x="489957" y="83051"/>
                    <a:pt x="485771" y="82869"/>
                    <a:pt x="481585" y="82869"/>
                  </a:cubicBezTo>
                  <a:cubicBezTo>
                    <a:pt x="481403" y="83415"/>
                    <a:pt x="481403" y="83779"/>
                    <a:pt x="481403" y="84325"/>
                  </a:cubicBezTo>
                  <a:close/>
                </a:path>
              </a:pathLst>
            </a:custGeom>
            <a:solidFill>
              <a:schemeClr val="accent1"/>
            </a:solidFill>
            <a:ln w="1816"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D784D508-1B20-4BA9-31B6-117F953150B1}"/>
                </a:ext>
              </a:extLst>
            </p:cNvPr>
            <p:cNvSpPr/>
            <p:nvPr/>
          </p:nvSpPr>
          <p:spPr>
            <a:xfrm>
              <a:off x="4422461" y="5150858"/>
              <a:ext cx="97818" cy="424494"/>
            </a:xfrm>
            <a:custGeom>
              <a:avLst/>
              <a:gdLst>
                <a:gd name="connsiteX0" fmla="*/ 97819 w 97818"/>
                <a:gd name="connsiteY0" fmla="*/ 422963 h 424494"/>
                <a:gd name="connsiteX1" fmla="*/ 49589 w 97818"/>
                <a:gd name="connsiteY1" fmla="*/ 424419 h 424494"/>
                <a:gd name="connsiteX2" fmla="*/ 15191 w 97818"/>
                <a:gd name="connsiteY2" fmla="*/ 424237 h 424494"/>
                <a:gd name="connsiteX3" fmla="*/ 86 w 97818"/>
                <a:gd name="connsiteY3" fmla="*/ 408039 h 424494"/>
                <a:gd name="connsiteX4" fmla="*/ 14281 w 97818"/>
                <a:gd name="connsiteY4" fmla="*/ 341974 h 424494"/>
                <a:gd name="connsiteX5" fmla="*/ 25747 w 97818"/>
                <a:gd name="connsiteY5" fmla="*/ 281915 h 424494"/>
                <a:gd name="connsiteX6" fmla="*/ 19377 w 97818"/>
                <a:gd name="connsiteY6" fmla="*/ 245515 h 424494"/>
                <a:gd name="connsiteX7" fmla="*/ 20105 w 97818"/>
                <a:gd name="connsiteY7" fmla="*/ 222220 h 424494"/>
                <a:gd name="connsiteX8" fmla="*/ 32117 w 97818"/>
                <a:gd name="connsiteY8" fmla="*/ 199470 h 424494"/>
                <a:gd name="connsiteX9" fmla="*/ 36849 w 97818"/>
                <a:gd name="connsiteY9" fmla="*/ 179086 h 424494"/>
                <a:gd name="connsiteX10" fmla="*/ 36303 w 97818"/>
                <a:gd name="connsiteY10" fmla="*/ 36218 h 424494"/>
                <a:gd name="connsiteX11" fmla="*/ 42127 w 97818"/>
                <a:gd name="connsiteY11" fmla="*/ 9100 h 424494"/>
                <a:gd name="connsiteX12" fmla="*/ 56141 w 97818"/>
                <a:gd name="connsiteY12" fmla="*/ 0 h 424494"/>
                <a:gd name="connsiteX13" fmla="*/ 56869 w 97818"/>
                <a:gd name="connsiteY13" fmla="*/ 5824 h 424494"/>
                <a:gd name="connsiteX14" fmla="*/ 58507 w 97818"/>
                <a:gd name="connsiteY14" fmla="*/ 153788 h 424494"/>
                <a:gd name="connsiteX15" fmla="*/ 60509 w 97818"/>
                <a:gd name="connsiteY15" fmla="*/ 189824 h 424494"/>
                <a:gd name="connsiteX16" fmla="*/ 75069 w 97818"/>
                <a:gd name="connsiteY16" fmla="*/ 216396 h 424494"/>
                <a:gd name="connsiteX17" fmla="*/ 79073 w 97818"/>
                <a:gd name="connsiteY17" fmla="*/ 232775 h 424494"/>
                <a:gd name="connsiteX18" fmla="*/ 70337 w 97818"/>
                <a:gd name="connsiteY18" fmla="*/ 256435 h 424494"/>
                <a:gd name="connsiteX19" fmla="*/ 66879 w 97818"/>
                <a:gd name="connsiteY19" fmla="*/ 298841 h 424494"/>
                <a:gd name="connsiteX20" fmla="*/ 96545 w 97818"/>
                <a:gd name="connsiteY20" fmla="*/ 418049 h 424494"/>
                <a:gd name="connsiteX21" fmla="*/ 97819 w 97818"/>
                <a:gd name="connsiteY21" fmla="*/ 422963 h 4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818" h="424494">
                  <a:moveTo>
                    <a:pt x="97819" y="422963"/>
                  </a:moveTo>
                  <a:cubicBezTo>
                    <a:pt x="81257" y="423509"/>
                    <a:pt x="65423" y="424055"/>
                    <a:pt x="49589" y="424419"/>
                  </a:cubicBezTo>
                  <a:cubicBezTo>
                    <a:pt x="38123" y="424601"/>
                    <a:pt x="26657" y="424419"/>
                    <a:pt x="15191" y="424237"/>
                  </a:cubicBezTo>
                  <a:cubicBezTo>
                    <a:pt x="3180" y="424055"/>
                    <a:pt x="-642" y="420051"/>
                    <a:pt x="86" y="408039"/>
                  </a:cubicBezTo>
                  <a:cubicBezTo>
                    <a:pt x="1724" y="385290"/>
                    <a:pt x="8275" y="363814"/>
                    <a:pt x="14281" y="341974"/>
                  </a:cubicBezTo>
                  <a:cubicBezTo>
                    <a:pt x="19741" y="322318"/>
                    <a:pt x="25383" y="302481"/>
                    <a:pt x="25747" y="281915"/>
                  </a:cubicBezTo>
                  <a:cubicBezTo>
                    <a:pt x="26111" y="269357"/>
                    <a:pt x="24473" y="256981"/>
                    <a:pt x="19377" y="245515"/>
                  </a:cubicBezTo>
                  <a:cubicBezTo>
                    <a:pt x="15919" y="237507"/>
                    <a:pt x="16283" y="229863"/>
                    <a:pt x="20105" y="222220"/>
                  </a:cubicBezTo>
                  <a:cubicBezTo>
                    <a:pt x="23927" y="214576"/>
                    <a:pt x="29023" y="207296"/>
                    <a:pt x="32117" y="199470"/>
                  </a:cubicBezTo>
                  <a:cubicBezTo>
                    <a:pt x="34665" y="193100"/>
                    <a:pt x="36849" y="186002"/>
                    <a:pt x="36849" y="179086"/>
                  </a:cubicBezTo>
                  <a:cubicBezTo>
                    <a:pt x="37031" y="131403"/>
                    <a:pt x="36667" y="83901"/>
                    <a:pt x="36303" y="36218"/>
                  </a:cubicBezTo>
                  <a:cubicBezTo>
                    <a:pt x="36303" y="26754"/>
                    <a:pt x="37395" y="17472"/>
                    <a:pt x="42127" y="9100"/>
                  </a:cubicBezTo>
                  <a:cubicBezTo>
                    <a:pt x="45039" y="3822"/>
                    <a:pt x="49225" y="364"/>
                    <a:pt x="56141" y="0"/>
                  </a:cubicBezTo>
                  <a:cubicBezTo>
                    <a:pt x="56505" y="2184"/>
                    <a:pt x="56869" y="4004"/>
                    <a:pt x="56869" y="5824"/>
                  </a:cubicBezTo>
                  <a:cubicBezTo>
                    <a:pt x="60327" y="55145"/>
                    <a:pt x="61055" y="104467"/>
                    <a:pt x="58507" y="153788"/>
                  </a:cubicBezTo>
                  <a:cubicBezTo>
                    <a:pt x="57961" y="165800"/>
                    <a:pt x="59053" y="177812"/>
                    <a:pt x="60509" y="189824"/>
                  </a:cubicBezTo>
                  <a:cubicBezTo>
                    <a:pt x="61783" y="200380"/>
                    <a:pt x="66879" y="209298"/>
                    <a:pt x="75069" y="216396"/>
                  </a:cubicBezTo>
                  <a:cubicBezTo>
                    <a:pt x="80165" y="220764"/>
                    <a:pt x="80711" y="226951"/>
                    <a:pt x="79073" y="232775"/>
                  </a:cubicBezTo>
                  <a:cubicBezTo>
                    <a:pt x="76889" y="240783"/>
                    <a:pt x="73977" y="248791"/>
                    <a:pt x="70337" y="256435"/>
                  </a:cubicBezTo>
                  <a:cubicBezTo>
                    <a:pt x="63603" y="270267"/>
                    <a:pt x="63057" y="284281"/>
                    <a:pt x="66879" y="298841"/>
                  </a:cubicBezTo>
                  <a:cubicBezTo>
                    <a:pt x="76889" y="338516"/>
                    <a:pt x="86717" y="378192"/>
                    <a:pt x="96545" y="418049"/>
                  </a:cubicBezTo>
                  <a:cubicBezTo>
                    <a:pt x="97272" y="419323"/>
                    <a:pt x="97272" y="420597"/>
                    <a:pt x="97819" y="422963"/>
                  </a:cubicBezTo>
                  <a:close/>
                </a:path>
              </a:pathLst>
            </a:custGeom>
            <a:solidFill>
              <a:srgbClr val="000000"/>
            </a:solidFill>
            <a:ln w="1816"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9054FA94-9CF7-783B-8639-19EEC2666641}"/>
                </a:ext>
              </a:extLst>
            </p:cNvPr>
            <p:cNvSpPr/>
            <p:nvPr/>
          </p:nvSpPr>
          <p:spPr>
            <a:xfrm>
              <a:off x="3879283" y="6735769"/>
              <a:ext cx="262077" cy="122957"/>
            </a:xfrm>
            <a:custGeom>
              <a:avLst/>
              <a:gdLst>
                <a:gd name="connsiteX0" fmla="*/ 261349 w 262077"/>
                <a:gd name="connsiteY0" fmla="*/ 95476 h 122957"/>
                <a:gd name="connsiteX1" fmla="*/ 213302 w 262077"/>
                <a:gd name="connsiteY1" fmla="*/ 71088 h 122957"/>
                <a:gd name="connsiteX2" fmla="*/ 162160 w 262077"/>
                <a:gd name="connsiteY2" fmla="*/ 45244 h 122957"/>
                <a:gd name="connsiteX3" fmla="*/ 133040 w 262077"/>
                <a:gd name="connsiteY3" fmla="*/ 53252 h 122957"/>
                <a:gd name="connsiteX4" fmla="*/ 96823 w 262077"/>
                <a:gd name="connsiteY4" fmla="*/ 117862 h 122957"/>
                <a:gd name="connsiteX5" fmla="*/ 93911 w 262077"/>
                <a:gd name="connsiteY5" fmla="*/ 122958 h 122957"/>
                <a:gd name="connsiteX6" fmla="*/ 82991 w 262077"/>
                <a:gd name="connsiteY6" fmla="*/ 104758 h 122957"/>
                <a:gd name="connsiteX7" fmla="*/ 61333 w 262077"/>
                <a:gd name="connsiteY7" fmla="*/ 55618 h 122957"/>
                <a:gd name="connsiteX8" fmla="*/ 2548 w 262077"/>
                <a:gd name="connsiteY8" fmla="*/ 6843 h 122957"/>
                <a:gd name="connsiteX9" fmla="*/ 0 w 262077"/>
                <a:gd name="connsiteY9" fmla="*/ 4113 h 122957"/>
                <a:gd name="connsiteX10" fmla="*/ 36764 w 262077"/>
                <a:gd name="connsiteY10" fmla="*/ 473 h 122957"/>
                <a:gd name="connsiteX11" fmla="*/ 183636 w 262077"/>
                <a:gd name="connsiteY11" fmla="*/ 109 h 122957"/>
                <a:gd name="connsiteX12" fmla="*/ 214030 w 262077"/>
                <a:gd name="connsiteY12" fmla="*/ 1565 h 122957"/>
                <a:gd name="connsiteX13" fmla="*/ 234959 w 262077"/>
                <a:gd name="connsiteY13" fmla="*/ 13395 h 122957"/>
                <a:gd name="connsiteX14" fmla="*/ 262077 w 262077"/>
                <a:gd name="connsiteY14" fmla="*/ 88560 h 122957"/>
                <a:gd name="connsiteX15" fmla="*/ 261895 w 262077"/>
                <a:gd name="connsiteY15" fmla="*/ 93110 h 122957"/>
                <a:gd name="connsiteX16" fmla="*/ 261349 w 262077"/>
                <a:gd name="connsiteY16" fmla="*/ 95476 h 12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077" h="122957">
                  <a:moveTo>
                    <a:pt x="261349" y="95476"/>
                  </a:moveTo>
                  <a:cubicBezTo>
                    <a:pt x="244969" y="87104"/>
                    <a:pt x="229135" y="79096"/>
                    <a:pt x="213302" y="71088"/>
                  </a:cubicBezTo>
                  <a:cubicBezTo>
                    <a:pt x="196194" y="62352"/>
                    <a:pt x="179268" y="53616"/>
                    <a:pt x="162160" y="45244"/>
                  </a:cubicBezTo>
                  <a:cubicBezTo>
                    <a:pt x="148692" y="38692"/>
                    <a:pt x="140684" y="40330"/>
                    <a:pt x="133040" y="53252"/>
                  </a:cubicBezTo>
                  <a:cubicBezTo>
                    <a:pt x="120483" y="74364"/>
                    <a:pt x="108835" y="96204"/>
                    <a:pt x="96823" y="117862"/>
                  </a:cubicBezTo>
                  <a:cubicBezTo>
                    <a:pt x="95913" y="119500"/>
                    <a:pt x="95003" y="121138"/>
                    <a:pt x="93911" y="122958"/>
                  </a:cubicBezTo>
                  <a:cubicBezTo>
                    <a:pt x="87541" y="118043"/>
                    <a:pt x="84993" y="111492"/>
                    <a:pt x="82991" y="104758"/>
                  </a:cubicBezTo>
                  <a:cubicBezTo>
                    <a:pt x="77895" y="87468"/>
                    <a:pt x="71889" y="70542"/>
                    <a:pt x="61333" y="55618"/>
                  </a:cubicBezTo>
                  <a:cubicBezTo>
                    <a:pt x="46227" y="33960"/>
                    <a:pt x="26754" y="17399"/>
                    <a:pt x="2548" y="6843"/>
                  </a:cubicBezTo>
                  <a:cubicBezTo>
                    <a:pt x="1638" y="6479"/>
                    <a:pt x="910" y="6115"/>
                    <a:pt x="0" y="4113"/>
                  </a:cubicBezTo>
                  <a:cubicBezTo>
                    <a:pt x="12194" y="2839"/>
                    <a:pt x="24570" y="473"/>
                    <a:pt x="36764" y="473"/>
                  </a:cubicBezTo>
                  <a:cubicBezTo>
                    <a:pt x="85721" y="-73"/>
                    <a:pt x="134678" y="-73"/>
                    <a:pt x="183636" y="109"/>
                  </a:cubicBezTo>
                  <a:cubicBezTo>
                    <a:pt x="193828" y="109"/>
                    <a:pt x="203838" y="655"/>
                    <a:pt x="214030" y="1565"/>
                  </a:cubicBezTo>
                  <a:cubicBezTo>
                    <a:pt x="222583" y="2293"/>
                    <a:pt x="230409" y="5933"/>
                    <a:pt x="234959" y="13395"/>
                  </a:cubicBezTo>
                  <a:cubicBezTo>
                    <a:pt x="249337" y="36508"/>
                    <a:pt x="260985" y="60532"/>
                    <a:pt x="262077" y="88560"/>
                  </a:cubicBezTo>
                  <a:cubicBezTo>
                    <a:pt x="262077" y="90016"/>
                    <a:pt x="262077" y="91654"/>
                    <a:pt x="261895" y="93110"/>
                  </a:cubicBezTo>
                  <a:cubicBezTo>
                    <a:pt x="261713" y="93474"/>
                    <a:pt x="261531" y="94020"/>
                    <a:pt x="261349" y="95476"/>
                  </a:cubicBezTo>
                  <a:close/>
                </a:path>
              </a:pathLst>
            </a:custGeom>
            <a:solidFill>
              <a:schemeClr val="accent2"/>
            </a:solidFill>
            <a:ln w="1816"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95229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WordArt 38"/>
          <p:cNvSpPr>
            <a:spLocks noChangeArrowheads="1" noChangeShapeType="1" noTextEdit="1"/>
          </p:cNvSpPr>
          <p:nvPr/>
        </p:nvSpPr>
        <p:spPr bwMode="auto">
          <a:xfrm>
            <a:off x="3150395" y="1383509"/>
            <a:ext cx="3835004" cy="23217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251" b="1" kern="10" dirty="0">
                <a:latin typeface="Impact"/>
              </a:rPr>
              <a:t>KOMPONEN ARSIP</a:t>
            </a:r>
          </a:p>
        </p:txBody>
      </p:sp>
      <p:sp>
        <p:nvSpPr>
          <p:cNvPr id="39939" name="Text Box 5"/>
          <p:cNvSpPr txBox="1">
            <a:spLocks noChangeArrowheads="1"/>
          </p:cNvSpPr>
          <p:nvPr/>
        </p:nvSpPr>
        <p:spPr bwMode="auto">
          <a:xfrm>
            <a:off x="3759200" y="1946674"/>
            <a:ext cx="6680201" cy="417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marL="379413" indent="-379413" defTabSz="912813">
              <a:tabLst>
                <a:tab pos="352425" algn="l"/>
              </a:tabLst>
              <a:defRPr sz="3200">
                <a:solidFill>
                  <a:schemeClr val="tx1"/>
                </a:solidFill>
                <a:latin typeface="Arial" charset="0"/>
              </a:defRPr>
            </a:lvl1pPr>
            <a:lvl2pPr defTabSz="912813">
              <a:tabLst>
                <a:tab pos="352425" algn="l"/>
              </a:tabLst>
              <a:defRPr sz="2800">
                <a:solidFill>
                  <a:schemeClr val="tx1"/>
                </a:solidFill>
                <a:latin typeface="Arial" charset="0"/>
              </a:defRPr>
            </a:lvl2pPr>
            <a:lvl3pPr defTabSz="912813">
              <a:tabLst>
                <a:tab pos="352425" algn="l"/>
              </a:tabLst>
              <a:defRPr sz="2400">
                <a:solidFill>
                  <a:schemeClr val="tx1"/>
                </a:solidFill>
                <a:latin typeface="Arial" charset="0"/>
              </a:defRPr>
            </a:lvl3pPr>
            <a:lvl4pPr defTabSz="912813">
              <a:tabLst>
                <a:tab pos="352425" algn="l"/>
              </a:tabLst>
              <a:defRPr sz="2000">
                <a:solidFill>
                  <a:schemeClr val="tx1"/>
                </a:solidFill>
                <a:latin typeface="Arial" charset="0"/>
              </a:defRPr>
            </a:lvl4pPr>
            <a:lvl5pPr defTabSz="912813">
              <a:tabLst>
                <a:tab pos="352425" algn="l"/>
              </a:tabLst>
              <a:defRPr sz="2000">
                <a:solidFill>
                  <a:schemeClr val="tx1"/>
                </a:solidFill>
                <a:latin typeface="Arial" charset="0"/>
              </a:defRPr>
            </a:lvl5pPr>
            <a:lvl6pPr defTabSz="912813" eaLnBrk="0" hangingPunct="0">
              <a:tabLst>
                <a:tab pos="352425" algn="l"/>
              </a:tabLst>
              <a:defRPr sz="2000">
                <a:solidFill>
                  <a:schemeClr val="tx1"/>
                </a:solidFill>
                <a:latin typeface="Arial" charset="0"/>
              </a:defRPr>
            </a:lvl6pPr>
            <a:lvl7pPr defTabSz="912813" eaLnBrk="0" hangingPunct="0">
              <a:tabLst>
                <a:tab pos="352425" algn="l"/>
              </a:tabLst>
              <a:defRPr sz="2000">
                <a:solidFill>
                  <a:schemeClr val="tx1"/>
                </a:solidFill>
                <a:latin typeface="Arial" charset="0"/>
              </a:defRPr>
            </a:lvl7pPr>
            <a:lvl8pPr defTabSz="912813" eaLnBrk="0" hangingPunct="0">
              <a:tabLst>
                <a:tab pos="352425" algn="l"/>
              </a:tabLst>
              <a:defRPr sz="2000">
                <a:solidFill>
                  <a:schemeClr val="tx1"/>
                </a:solidFill>
                <a:latin typeface="Arial" charset="0"/>
              </a:defRPr>
            </a:lvl8pPr>
            <a:lvl9pPr defTabSz="912813" eaLnBrk="0" hangingPunct="0">
              <a:tabLst>
                <a:tab pos="352425" algn="l"/>
              </a:tabLst>
              <a:defRPr sz="2000">
                <a:solidFill>
                  <a:schemeClr val="tx1"/>
                </a:solidFill>
                <a:latin typeface="Arial" charset="0"/>
              </a:defRPr>
            </a:lvl9pPr>
          </a:lstStyle>
          <a:p>
            <a:pPr eaLnBrk="1" hangingPunct="1">
              <a:spcAft>
                <a:spcPct val="50000"/>
              </a:spcAft>
              <a:buFontTx/>
              <a:buAutoNum type="arabicPeriod"/>
            </a:pPr>
            <a:r>
              <a:rPr lang="en-US" altLang="id-ID" sz="1800" b="1" dirty="0">
                <a:latin typeface="Tahoma" pitchFamily="34" charset="0"/>
              </a:rPr>
              <a:t>STRUKTUR</a:t>
            </a:r>
          </a:p>
          <a:p>
            <a:pPr eaLnBrk="1" hangingPunct="1"/>
            <a:r>
              <a:rPr lang="en-US" altLang="id-ID" sz="1500" dirty="0">
                <a:solidFill>
                  <a:srgbClr val="003366"/>
                </a:solidFill>
                <a:latin typeface="Tahoma" pitchFamily="34" charset="0"/>
              </a:rPr>
              <a:t>	</a:t>
            </a:r>
            <a:r>
              <a:rPr lang="en-US" altLang="id-ID" sz="1800" dirty="0" err="1">
                <a:latin typeface="Tahoma" pitchFamily="34" charset="0"/>
              </a:rPr>
              <a:t>Bentuk</a:t>
            </a:r>
            <a:r>
              <a:rPr lang="en-US" altLang="id-ID" sz="1800" dirty="0">
                <a:latin typeface="Tahoma" pitchFamily="34" charset="0"/>
              </a:rPr>
              <a:t> (format </a:t>
            </a:r>
            <a:r>
              <a:rPr lang="en-US" altLang="id-ID" sz="1800" dirty="0" err="1">
                <a:latin typeface="Tahoma" pitchFamily="34" charset="0"/>
              </a:rPr>
              <a:t>fisik</a:t>
            </a:r>
            <a:r>
              <a:rPr lang="en-US" altLang="id-ID" sz="1800" dirty="0">
                <a:latin typeface="Tahoma" pitchFamily="34" charset="0"/>
              </a:rPr>
              <a:t>) </a:t>
            </a:r>
            <a:r>
              <a:rPr lang="en-US" altLang="id-ID" sz="1800" dirty="0" err="1">
                <a:latin typeface="Tahoma" pitchFamily="34" charset="0"/>
              </a:rPr>
              <a:t>dan</a:t>
            </a:r>
            <a:r>
              <a:rPr lang="en-US" altLang="id-ID" sz="1800" dirty="0">
                <a:latin typeface="Tahoma" pitchFamily="34" charset="0"/>
              </a:rPr>
              <a:t> </a:t>
            </a:r>
            <a:r>
              <a:rPr lang="en-US" altLang="id-ID" sz="1800" dirty="0" err="1">
                <a:latin typeface="Tahoma" pitchFamily="34" charset="0"/>
              </a:rPr>
              <a:t>susunan</a:t>
            </a:r>
            <a:r>
              <a:rPr lang="en-US" altLang="id-ID" sz="1800" dirty="0">
                <a:latin typeface="Tahoma" pitchFamily="34" charset="0"/>
              </a:rPr>
              <a:t> (format </a:t>
            </a:r>
            <a:r>
              <a:rPr lang="en-US" altLang="id-ID" sz="1800" dirty="0" err="1">
                <a:latin typeface="Tahoma" pitchFamily="34" charset="0"/>
              </a:rPr>
              <a:t>intelektual</a:t>
            </a:r>
            <a:r>
              <a:rPr lang="en-US" altLang="id-ID" sz="1800" dirty="0">
                <a:latin typeface="Tahoma" pitchFamily="34" charset="0"/>
              </a:rPr>
              <a:t>) </a:t>
            </a:r>
            <a:r>
              <a:rPr lang="en-US" altLang="id-ID" sz="1800" dirty="0" err="1">
                <a:latin typeface="Tahoma" pitchFamily="34" charset="0"/>
              </a:rPr>
              <a:t>arsip</a:t>
            </a:r>
            <a:r>
              <a:rPr lang="en-US" altLang="id-ID" sz="1800" dirty="0">
                <a:latin typeface="Tahoma" pitchFamily="34" charset="0"/>
              </a:rPr>
              <a:t> yang </a:t>
            </a:r>
            <a:r>
              <a:rPr lang="en-US" altLang="id-ID" sz="1800" dirty="0" err="1">
                <a:latin typeface="Tahoma" pitchFamily="34" charset="0"/>
              </a:rPr>
              <a:t>diciptakan</a:t>
            </a:r>
            <a:r>
              <a:rPr lang="en-US" altLang="id-ID" sz="1800" dirty="0">
                <a:latin typeface="Tahoma" pitchFamily="34" charset="0"/>
              </a:rPr>
              <a:t> </a:t>
            </a:r>
            <a:r>
              <a:rPr lang="en-US" altLang="id-ID" sz="1800" dirty="0" err="1">
                <a:latin typeface="Tahoma" pitchFamily="34" charset="0"/>
              </a:rPr>
              <a:t>dalam</a:t>
            </a:r>
            <a:r>
              <a:rPr lang="en-US" altLang="id-ID" sz="1800" dirty="0">
                <a:latin typeface="Tahoma" pitchFamily="34" charset="0"/>
              </a:rPr>
              <a:t> media </a:t>
            </a:r>
            <a:r>
              <a:rPr lang="en-US" altLang="id-ID" sz="1800" dirty="0" err="1">
                <a:latin typeface="Tahoma" pitchFamily="34" charset="0"/>
              </a:rPr>
              <a:t>sehingga</a:t>
            </a:r>
            <a:r>
              <a:rPr lang="en-US" altLang="id-ID" sz="1800" dirty="0">
                <a:latin typeface="Tahoma" pitchFamily="34" charset="0"/>
              </a:rPr>
              <a:t> </a:t>
            </a:r>
            <a:r>
              <a:rPr lang="en-US" altLang="id-ID" sz="1800" dirty="0" err="1">
                <a:latin typeface="Tahoma" pitchFamily="34" charset="0"/>
              </a:rPr>
              <a:t>memungkinkan</a:t>
            </a:r>
            <a:r>
              <a:rPr lang="en-US" altLang="id-ID" sz="1800" dirty="0">
                <a:latin typeface="Tahoma" pitchFamily="34" charset="0"/>
              </a:rPr>
              <a:t> </a:t>
            </a:r>
            <a:r>
              <a:rPr lang="en-US" altLang="id-ID" sz="1800" dirty="0" err="1">
                <a:latin typeface="Tahoma" pitchFamily="34" charset="0"/>
              </a:rPr>
              <a:t>isi</a:t>
            </a:r>
            <a:r>
              <a:rPr lang="en-US" altLang="id-ID" sz="1800" dirty="0">
                <a:latin typeface="Tahoma" pitchFamily="34" charset="0"/>
              </a:rPr>
              <a:t> </a:t>
            </a:r>
            <a:r>
              <a:rPr lang="en-US" altLang="id-ID" sz="1800" dirty="0" err="1">
                <a:latin typeface="Tahoma" pitchFamily="34" charset="0"/>
              </a:rPr>
              <a:t>arsip</a:t>
            </a:r>
            <a:r>
              <a:rPr lang="en-US" altLang="id-ID" sz="1800" dirty="0">
                <a:latin typeface="Tahoma" pitchFamily="34" charset="0"/>
              </a:rPr>
              <a:t> </a:t>
            </a:r>
            <a:r>
              <a:rPr lang="en-US" altLang="id-ID" sz="1800" dirty="0" err="1">
                <a:latin typeface="Tahoma" pitchFamily="34" charset="0"/>
              </a:rPr>
              <a:t>dikomunikasikan</a:t>
            </a:r>
            <a:r>
              <a:rPr lang="en-US" altLang="id-ID" sz="1800" dirty="0">
                <a:solidFill>
                  <a:srgbClr val="FFFF00"/>
                </a:solidFill>
                <a:latin typeface="Tahoma" pitchFamily="34" charset="0"/>
              </a:rPr>
              <a:t>.</a:t>
            </a:r>
          </a:p>
          <a:p>
            <a:pPr eaLnBrk="1" hangingPunct="1">
              <a:spcBef>
                <a:spcPct val="50000"/>
              </a:spcBef>
              <a:spcAft>
                <a:spcPct val="50000"/>
              </a:spcAft>
            </a:pPr>
            <a:r>
              <a:rPr lang="en-US" altLang="id-ID" sz="1800" b="1" dirty="0">
                <a:latin typeface="Tahoma" pitchFamily="34" charset="0"/>
              </a:rPr>
              <a:t>2. ISI</a:t>
            </a:r>
          </a:p>
          <a:p>
            <a:pPr eaLnBrk="1" hangingPunct="1"/>
            <a:r>
              <a:rPr lang="en-US" altLang="id-ID" sz="1500" dirty="0">
                <a:solidFill>
                  <a:srgbClr val="003366"/>
                </a:solidFill>
                <a:latin typeface="Tahoma" pitchFamily="34" charset="0"/>
              </a:rPr>
              <a:t>	</a:t>
            </a:r>
            <a:r>
              <a:rPr lang="en-US" altLang="id-ID" sz="1800" dirty="0">
                <a:latin typeface="Tahoma" pitchFamily="34" charset="0"/>
              </a:rPr>
              <a:t>Data, </a:t>
            </a:r>
            <a:r>
              <a:rPr lang="en-US" altLang="id-ID" sz="1800" dirty="0" err="1">
                <a:latin typeface="Tahoma" pitchFamily="34" charset="0"/>
              </a:rPr>
              <a:t>fakta</a:t>
            </a:r>
            <a:r>
              <a:rPr lang="en-US" altLang="id-ID" sz="1800" dirty="0">
                <a:latin typeface="Tahoma" pitchFamily="34" charset="0"/>
              </a:rPr>
              <a:t>, </a:t>
            </a:r>
            <a:r>
              <a:rPr lang="en-US" altLang="id-ID" sz="1800" dirty="0" err="1">
                <a:latin typeface="Tahoma" pitchFamily="34" charset="0"/>
              </a:rPr>
              <a:t>atau</a:t>
            </a:r>
            <a:r>
              <a:rPr lang="en-US" altLang="id-ID" sz="1800" dirty="0">
                <a:latin typeface="Tahoma" pitchFamily="34" charset="0"/>
              </a:rPr>
              <a:t> </a:t>
            </a:r>
            <a:r>
              <a:rPr lang="en-US" altLang="id-ID" sz="1800" dirty="0" err="1">
                <a:latin typeface="Tahoma" pitchFamily="34" charset="0"/>
              </a:rPr>
              <a:t>informasi</a:t>
            </a:r>
            <a:r>
              <a:rPr lang="en-US" altLang="id-ID" sz="1800" dirty="0">
                <a:latin typeface="Tahoma" pitchFamily="34" charset="0"/>
              </a:rPr>
              <a:t> yang </a:t>
            </a:r>
            <a:r>
              <a:rPr lang="en-US" altLang="id-ID" sz="1800" dirty="0" err="1">
                <a:latin typeface="Tahoma" pitchFamily="34" charset="0"/>
              </a:rPr>
              <a:t>direkam</a:t>
            </a:r>
            <a:r>
              <a:rPr lang="en-US" altLang="id-ID" sz="1800" dirty="0">
                <a:latin typeface="Tahoma" pitchFamily="34" charset="0"/>
              </a:rPr>
              <a:t> </a:t>
            </a:r>
            <a:r>
              <a:rPr lang="en-US" altLang="id-ID" sz="1800" dirty="0" err="1">
                <a:latin typeface="Tahoma" pitchFamily="34" charset="0"/>
              </a:rPr>
              <a:t>dalam</a:t>
            </a:r>
            <a:r>
              <a:rPr lang="en-US" altLang="id-ID" sz="1800" dirty="0">
                <a:latin typeface="Tahoma" pitchFamily="34" charset="0"/>
              </a:rPr>
              <a:t> </a:t>
            </a:r>
            <a:r>
              <a:rPr lang="en-US" altLang="id-ID" sz="1800" dirty="0" err="1">
                <a:latin typeface="Tahoma" pitchFamily="34" charset="0"/>
              </a:rPr>
              <a:t>rangka</a:t>
            </a:r>
            <a:r>
              <a:rPr lang="en-US" altLang="id-ID" sz="1800" dirty="0">
                <a:latin typeface="Tahoma" pitchFamily="34" charset="0"/>
              </a:rPr>
              <a:t> </a:t>
            </a:r>
            <a:r>
              <a:rPr lang="en-US" altLang="id-ID" sz="1800" dirty="0" err="1">
                <a:latin typeface="Tahoma" pitchFamily="34" charset="0"/>
              </a:rPr>
              <a:t>pelaksanaan</a:t>
            </a:r>
            <a:r>
              <a:rPr lang="en-US" altLang="id-ID" sz="1800" dirty="0">
                <a:latin typeface="Tahoma" pitchFamily="34" charset="0"/>
              </a:rPr>
              <a:t> </a:t>
            </a:r>
            <a:r>
              <a:rPr lang="en-US" altLang="id-ID" sz="1800" dirty="0" err="1">
                <a:latin typeface="Tahoma" pitchFamily="34" charset="0"/>
              </a:rPr>
              <a:t>kegiatan</a:t>
            </a:r>
            <a:r>
              <a:rPr lang="en-US" altLang="id-ID" sz="1800" dirty="0">
                <a:latin typeface="Tahoma" pitchFamily="34" charset="0"/>
              </a:rPr>
              <a:t> </a:t>
            </a:r>
            <a:r>
              <a:rPr lang="en-US" altLang="id-ID" sz="1800" dirty="0" err="1">
                <a:latin typeface="Tahoma" pitchFamily="34" charset="0"/>
              </a:rPr>
              <a:t>organisasi</a:t>
            </a:r>
            <a:r>
              <a:rPr lang="en-US" altLang="id-ID" sz="1800" dirty="0">
                <a:latin typeface="Tahoma" pitchFamily="34" charset="0"/>
              </a:rPr>
              <a:t> </a:t>
            </a:r>
            <a:r>
              <a:rPr lang="en-US" altLang="id-ID" sz="1800" dirty="0" err="1">
                <a:latin typeface="Tahoma" pitchFamily="34" charset="0"/>
              </a:rPr>
              <a:t>ataupun</a:t>
            </a:r>
            <a:r>
              <a:rPr lang="en-US" altLang="id-ID" sz="1800" dirty="0">
                <a:latin typeface="Tahoma" pitchFamily="34" charset="0"/>
              </a:rPr>
              <a:t> </a:t>
            </a:r>
            <a:r>
              <a:rPr lang="en-US" altLang="id-ID" sz="1800" dirty="0" err="1">
                <a:latin typeface="Tahoma" pitchFamily="34" charset="0"/>
              </a:rPr>
              <a:t>perseorangan</a:t>
            </a:r>
            <a:r>
              <a:rPr lang="en-US" altLang="id-ID" sz="1800" dirty="0">
                <a:latin typeface="Tahoma" pitchFamily="34" charset="0"/>
              </a:rPr>
              <a:t>.</a:t>
            </a:r>
          </a:p>
          <a:p>
            <a:pPr eaLnBrk="1" hangingPunct="1">
              <a:spcBef>
                <a:spcPct val="50000"/>
              </a:spcBef>
              <a:spcAft>
                <a:spcPct val="50000"/>
              </a:spcAft>
            </a:pPr>
            <a:r>
              <a:rPr lang="en-US" altLang="id-ID" sz="1800" b="1" dirty="0">
                <a:latin typeface="Tahoma" pitchFamily="34" charset="0"/>
              </a:rPr>
              <a:t>3. KONTEKS</a:t>
            </a:r>
          </a:p>
          <a:p>
            <a:pPr eaLnBrk="1" hangingPunct="1"/>
            <a:r>
              <a:rPr lang="en-US" altLang="id-ID" sz="1500" dirty="0">
                <a:solidFill>
                  <a:srgbClr val="003366"/>
                </a:solidFill>
                <a:latin typeface="Tahoma" pitchFamily="34" charset="0"/>
              </a:rPr>
              <a:t>	</a:t>
            </a:r>
            <a:r>
              <a:rPr lang="en-US" altLang="id-ID" sz="2100" dirty="0" err="1">
                <a:latin typeface="Tahoma" pitchFamily="34" charset="0"/>
              </a:rPr>
              <a:t>Lingkungan</a:t>
            </a:r>
            <a:r>
              <a:rPr lang="en-US" altLang="id-ID" sz="2100" dirty="0">
                <a:latin typeface="Tahoma" pitchFamily="34" charset="0"/>
              </a:rPr>
              <a:t> </a:t>
            </a:r>
            <a:r>
              <a:rPr lang="en-US" altLang="id-ID" sz="2100" dirty="0" err="1">
                <a:latin typeface="Tahoma" pitchFamily="34" charset="0"/>
              </a:rPr>
              <a:t>administrasi</a:t>
            </a:r>
            <a:r>
              <a:rPr lang="en-US" altLang="id-ID" sz="2100" dirty="0">
                <a:latin typeface="Tahoma" pitchFamily="34" charset="0"/>
              </a:rPr>
              <a:t> </a:t>
            </a:r>
            <a:r>
              <a:rPr lang="en-US" altLang="id-ID" sz="2100" dirty="0" err="1">
                <a:latin typeface="Tahoma" pitchFamily="34" charset="0"/>
              </a:rPr>
              <a:t>dan</a:t>
            </a:r>
            <a:r>
              <a:rPr lang="en-US" altLang="id-ID" sz="2100" dirty="0">
                <a:latin typeface="Tahoma" pitchFamily="34" charset="0"/>
              </a:rPr>
              <a:t> </a:t>
            </a:r>
            <a:r>
              <a:rPr lang="en-US" altLang="id-ID" sz="2100" dirty="0" err="1">
                <a:latin typeface="Tahoma" pitchFamily="34" charset="0"/>
              </a:rPr>
              <a:t>sistem</a:t>
            </a:r>
            <a:r>
              <a:rPr lang="en-US" altLang="id-ID" sz="2100" dirty="0">
                <a:latin typeface="Tahoma" pitchFamily="34" charset="0"/>
              </a:rPr>
              <a:t> yang </a:t>
            </a:r>
            <a:r>
              <a:rPr lang="en-US" altLang="id-ID" sz="2100" dirty="0" err="1">
                <a:latin typeface="Tahoma" pitchFamily="34" charset="0"/>
              </a:rPr>
              <a:t>digunakan</a:t>
            </a:r>
            <a:r>
              <a:rPr lang="en-US" altLang="id-ID" sz="2100" dirty="0">
                <a:latin typeface="Tahoma" pitchFamily="34" charset="0"/>
              </a:rPr>
              <a:t> </a:t>
            </a:r>
            <a:r>
              <a:rPr lang="en-US" altLang="id-ID" sz="2100" dirty="0" err="1">
                <a:latin typeface="Tahoma" pitchFamily="34" charset="0"/>
              </a:rPr>
              <a:t>dalam</a:t>
            </a:r>
            <a:r>
              <a:rPr lang="en-US" altLang="id-ID" sz="2100" dirty="0">
                <a:latin typeface="Tahoma" pitchFamily="34" charset="0"/>
              </a:rPr>
              <a:t> </a:t>
            </a:r>
            <a:r>
              <a:rPr lang="en-US" altLang="id-ID" sz="2100" dirty="0" err="1">
                <a:latin typeface="Tahoma" pitchFamily="34" charset="0"/>
              </a:rPr>
              <a:t>penciptaan</a:t>
            </a:r>
            <a:r>
              <a:rPr lang="en-US" altLang="id-ID" sz="2100" dirty="0">
                <a:latin typeface="Tahoma" pitchFamily="34" charset="0"/>
              </a:rPr>
              <a:t> </a:t>
            </a:r>
            <a:r>
              <a:rPr lang="en-US" altLang="id-ID" sz="2100" dirty="0" err="1">
                <a:latin typeface="Tahoma" pitchFamily="34" charset="0"/>
              </a:rPr>
              <a:t>arsip</a:t>
            </a:r>
            <a:r>
              <a:rPr lang="en-US" altLang="id-ID" sz="2100" dirty="0">
                <a:latin typeface="Tahoma" pitchFamily="34" charset="0"/>
              </a:rPr>
              <a:t>.</a:t>
            </a:r>
          </a:p>
          <a:p>
            <a:pPr eaLnBrk="1" hangingPunct="1"/>
            <a:endParaRPr lang="en-US" altLang="id-ID" sz="2100" dirty="0">
              <a:solidFill>
                <a:srgbClr val="003366"/>
              </a:solidFill>
              <a:latin typeface="Tahoma" pitchFamily="34" charset="0"/>
            </a:endParaRPr>
          </a:p>
          <a:p>
            <a:pPr eaLnBrk="1" hangingPunct="1"/>
            <a:endParaRPr lang="en-US" altLang="id-ID" sz="1500" dirty="0">
              <a:solidFill>
                <a:srgbClr val="003366"/>
              </a:solidFill>
              <a:latin typeface="Tahoma" pitchFamily="34" charset="0"/>
            </a:endParaRPr>
          </a:p>
        </p:txBody>
      </p:sp>
      <p:grpSp>
        <p:nvGrpSpPr>
          <p:cNvPr id="39940" name="Group 5"/>
          <p:cNvGrpSpPr>
            <a:grpSpLocks/>
          </p:cNvGrpSpPr>
          <p:nvPr/>
        </p:nvGrpSpPr>
        <p:grpSpPr bwMode="auto">
          <a:xfrm>
            <a:off x="7365207" y="896541"/>
            <a:ext cx="2176463" cy="246459"/>
            <a:chOff x="585" y="88"/>
            <a:chExt cx="1828" cy="232"/>
          </a:xfrm>
        </p:grpSpPr>
        <p:sp>
          <p:nvSpPr>
            <p:cNvPr id="39941" name="Text Box 6"/>
            <p:cNvSpPr txBox="1">
              <a:spLocks noChangeArrowheads="1"/>
            </p:cNvSpPr>
            <p:nvPr/>
          </p:nvSpPr>
          <p:spPr bwMode="auto">
            <a:xfrm>
              <a:off x="604" y="112"/>
              <a:ext cx="180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199" tIns="40599" rIns="81199" bIns="40599">
              <a:spAutoFit/>
            </a:bodyPr>
            <a:lstStyle>
              <a:lvl1pPr defTabSz="912813">
                <a:defRPr sz="3200">
                  <a:solidFill>
                    <a:schemeClr val="tx1"/>
                  </a:solidFill>
                  <a:latin typeface="Arial" charset="0"/>
                </a:defRPr>
              </a:lvl1pPr>
              <a:lvl2pPr defTabSz="912813">
                <a:defRPr sz="2800">
                  <a:solidFill>
                    <a:schemeClr val="tx1"/>
                  </a:solidFill>
                  <a:latin typeface="Arial" charset="0"/>
                </a:defRPr>
              </a:lvl2pPr>
              <a:lvl3pPr defTabSz="912813">
                <a:defRPr sz="2400">
                  <a:solidFill>
                    <a:schemeClr val="tx1"/>
                  </a:solidFill>
                  <a:latin typeface="Arial" charset="0"/>
                </a:defRPr>
              </a:lvl3pPr>
              <a:lvl4pPr defTabSz="912813">
                <a:defRPr sz="2000">
                  <a:solidFill>
                    <a:schemeClr val="tx1"/>
                  </a:solidFill>
                  <a:latin typeface="Arial" charset="0"/>
                </a:defRPr>
              </a:lvl4pPr>
              <a:lvl5pPr defTabSz="912813">
                <a:defRPr sz="2000">
                  <a:solidFill>
                    <a:schemeClr val="tx1"/>
                  </a:solidFill>
                  <a:latin typeface="Arial" charset="0"/>
                </a:defRPr>
              </a:lvl5pPr>
              <a:lvl6pPr defTabSz="912813" eaLnBrk="0" hangingPunct="0">
                <a:defRPr sz="2000">
                  <a:solidFill>
                    <a:schemeClr val="tx1"/>
                  </a:solidFill>
                  <a:latin typeface="Arial" charset="0"/>
                </a:defRPr>
              </a:lvl6pPr>
              <a:lvl7pPr defTabSz="912813" eaLnBrk="0" hangingPunct="0">
                <a:defRPr sz="2000">
                  <a:solidFill>
                    <a:schemeClr val="tx1"/>
                  </a:solidFill>
                  <a:latin typeface="Arial" charset="0"/>
                </a:defRPr>
              </a:lvl7pPr>
              <a:lvl8pPr defTabSz="912813" eaLnBrk="0" hangingPunct="0">
                <a:defRPr sz="2000">
                  <a:solidFill>
                    <a:schemeClr val="tx1"/>
                  </a:solidFill>
                  <a:latin typeface="Arial" charset="0"/>
                </a:defRPr>
              </a:lvl8pPr>
              <a:lvl9pPr defTabSz="912813" eaLnBrk="0" hangingPunct="0">
                <a:defRPr sz="2000">
                  <a:solidFill>
                    <a:schemeClr val="tx1"/>
                  </a:solidFill>
                  <a:latin typeface="Arial" charset="0"/>
                </a:defRPr>
              </a:lvl9pPr>
            </a:lstStyle>
            <a:p>
              <a:pPr eaLnBrk="1" hangingPunct="1"/>
              <a:r>
                <a:rPr lang="id-ID" altLang="id-ID" sz="900" b="1">
                  <a:solidFill>
                    <a:srgbClr val="003366"/>
                  </a:solidFill>
                  <a:latin typeface="Tahoma" pitchFamily="34" charset="0"/>
                </a:rPr>
                <a:t>UU No. </a:t>
              </a:r>
              <a:r>
                <a:rPr lang="en-US" altLang="id-ID" sz="900" b="1">
                  <a:solidFill>
                    <a:srgbClr val="003366"/>
                  </a:solidFill>
                  <a:latin typeface="Tahoma" pitchFamily="34" charset="0"/>
                </a:rPr>
                <a:t>43</a:t>
              </a:r>
              <a:r>
                <a:rPr lang="id-ID" altLang="id-ID" sz="900" b="1">
                  <a:solidFill>
                    <a:srgbClr val="003366"/>
                  </a:solidFill>
                  <a:latin typeface="Tahoma" pitchFamily="34" charset="0"/>
                </a:rPr>
                <a:t> </a:t>
              </a:r>
              <a:r>
                <a:rPr lang="en-US" altLang="id-ID" sz="900" b="1">
                  <a:solidFill>
                    <a:srgbClr val="003366"/>
                  </a:solidFill>
                  <a:latin typeface="Tahoma" pitchFamily="34" charset="0"/>
                </a:rPr>
                <a:t>T</a:t>
              </a:r>
              <a:r>
                <a:rPr lang="id-ID" altLang="id-ID" sz="900" b="1">
                  <a:solidFill>
                    <a:srgbClr val="003366"/>
                  </a:solidFill>
                  <a:latin typeface="Tahoma" pitchFamily="34" charset="0"/>
                </a:rPr>
                <a:t>ahun </a:t>
              </a:r>
              <a:r>
                <a:rPr lang="en-US" altLang="id-ID" sz="900" b="1">
                  <a:solidFill>
                    <a:srgbClr val="003366"/>
                  </a:solidFill>
                  <a:latin typeface="Tahoma" pitchFamily="34" charset="0"/>
                </a:rPr>
                <a:t>2009 : Kearsipan</a:t>
              </a:r>
            </a:p>
          </p:txBody>
        </p:sp>
        <p:sp>
          <p:nvSpPr>
            <p:cNvPr id="39942" name="Rectangle 7"/>
            <p:cNvSpPr>
              <a:spLocks noChangeArrowheads="1"/>
            </p:cNvSpPr>
            <p:nvPr/>
          </p:nvSpPr>
          <p:spPr bwMode="auto">
            <a:xfrm>
              <a:off x="585" y="88"/>
              <a:ext cx="1786" cy="2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1199" tIns="40599" rIns="81199" bIns="40599" anchor="ctr"/>
            <a:lstStyle/>
            <a:p>
              <a:pPr algn="ctr" defTabSz="684594"/>
              <a:endParaRPr lang="id-ID" altLang="id-ID" sz="1651" b="1">
                <a:latin typeface="Tahoma" pitchFamily="34" charset="0"/>
              </a:endParaRPr>
            </a:p>
          </p:txBody>
        </p:sp>
      </p:grpSp>
      <p:sp>
        <p:nvSpPr>
          <p:cNvPr id="2" name="Rounded Rectangle 6">
            <a:extLst>
              <a:ext uri="{FF2B5EF4-FFF2-40B4-BE49-F238E27FC236}">
                <a16:creationId xmlns:a16="http://schemas.microsoft.com/office/drawing/2014/main" id="{DD762777-7D35-869E-B71C-5EC8D0DFE7BA}"/>
              </a:ext>
            </a:extLst>
          </p:cNvPr>
          <p:cNvSpPr/>
          <p:nvPr/>
        </p:nvSpPr>
        <p:spPr>
          <a:xfrm>
            <a:off x="609600" y="2006600"/>
            <a:ext cx="1727200" cy="2844800"/>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600"/>
          </a:p>
        </p:txBody>
      </p:sp>
    </p:spTree>
    <p:extLst>
      <p:ext uri="{BB962C8B-B14F-4D97-AF65-F5344CB8AC3E}">
        <p14:creationId xmlns:p14="http://schemas.microsoft.com/office/powerpoint/2010/main" val="18598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ChangeArrowheads="1"/>
          </p:cNvSpPr>
          <p:nvPr/>
        </p:nvSpPr>
        <p:spPr bwMode="auto">
          <a:xfrm>
            <a:off x="1149930" y="369331"/>
            <a:ext cx="11042070" cy="5447645"/>
          </a:xfrm>
          <a:prstGeom prst="rect">
            <a:avLst/>
          </a:prstGeom>
          <a:solidFill>
            <a:schemeClr val="bg1"/>
          </a:solidFill>
          <a:ln w="9525">
            <a:noFill/>
            <a:miter lim="800000"/>
            <a:headEnd/>
            <a:tailEnd/>
          </a:ln>
        </p:spPr>
        <p:txBody>
          <a:bodyPr wrap="square" anchor="ctr">
            <a:spAutoFit/>
          </a:bodyPr>
          <a:lstStyle/>
          <a:p>
            <a:pPr algn="ctr">
              <a:defRPr/>
            </a:pPr>
            <a:r>
              <a:rPr lang="en-US" sz="1600" b="1" dirty="0"/>
              <a:t>BIODATA</a:t>
            </a:r>
            <a:endParaRPr lang="en-US" sz="1600" dirty="0"/>
          </a:p>
          <a:p>
            <a:pPr>
              <a:defRPr/>
            </a:pPr>
            <a:r>
              <a:rPr lang="en-US" sz="1600" dirty="0" err="1"/>
              <a:t>Nama</a:t>
            </a:r>
            <a:r>
              <a:rPr lang="en-US" sz="1600" dirty="0"/>
              <a:t> 		: </a:t>
            </a:r>
            <a:r>
              <a:rPr lang="en-US" sz="1600" dirty="0" err="1"/>
              <a:t>Iyos</a:t>
            </a:r>
            <a:r>
              <a:rPr lang="en-US" sz="1600" dirty="0"/>
              <a:t> </a:t>
            </a:r>
            <a:r>
              <a:rPr lang="en-US" sz="1600" dirty="0" err="1"/>
              <a:t>Rosidah</a:t>
            </a:r>
            <a:endParaRPr lang="en-US" sz="1600" dirty="0"/>
          </a:p>
          <a:p>
            <a:pPr>
              <a:defRPr/>
            </a:pPr>
            <a:r>
              <a:rPr lang="en-US" sz="1600" dirty="0" err="1"/>
              <a:t>Tempat</a:t>
            </a:r>
            <a:r>
              <a:rPr lang="en-US" sz="1600" dirty="0"/>
              <a:t>/</a:t>
            </a:r>
            <a:r>
              <a:rPr lang="en-US" sz="1600" dirty="0" err="1"/>
              <a:t>Tgl</a:t>
            </a:r>
            <a:r>
              <a:rPr lang="en-US" sz="1600" dirty="0"/>
              <a:t> </a:t>
            </a:r>
            <a:r>
              <a:rPr lang="en-US" sz="1600" dirty="0" err="1"/>
              <a:t>lahir</a:t>
            </a:r>
            <a:r>
              <a:rPr lang="en-US" sz="1600" dirty="0"/>
              <a:t>	: </a:t>
            </a:r>
            <a:r>
              <a:rPr lang="en-US" sz="1600" dirty="0" err="1"/>
              <a:t>Jawa</a:t>
            </a:r>
            <a:r>
              <a:rPr lang="en-US" sz="1600" dirty="0"/>
              <a:t> Barat, </a:t>
            </a:r>
            <a:r>
              <a:rPr lang="en-US" sz="1600" dirty="0" err="1"/>
              <a:t>Majalengka</a:t>
            </a:r>
            <a:r>
              <a:rPr lang="en-US" sz="1600" dirty="0"/>
              <a:t>, 10 </a:t>
            </a:r>
            <a:r>
              <a:rPr lang="en-US" sz="1600" dirty="0" err="1"/>
              <a:t>Nopember</a:t>
            </a:r>
            <a:r>
              <a:rPr lang="en-US" sz="1600" dirty="0"/>
              <a:t> 1964</a:t>
            </a:r>
          </a:p>
          <a:p>
            <a:pPr>
              <a:defRPr/>
            </a:pPr>
            <a:r>
              <a:rPr lang="en-US" sz="1600" dirty="0" err="1"/>
              <a:t>Alamat</a:t>
            </a:r>
            <a:r>
              <a:rPr lang="en-US" sz="1600" dirty="0"/>
              <a:t> </a:t>
            </a:r>
            <a:r>
              <a:rPr lang="en-US" sz="1600" dirty="0" err="1"/>
              <a:t>Rumah</a:t>
            </a:r>
            <a:r>
              <a:rPr lang="en-US" sz="1600" dirty="0"/>
              <a:t>	: Jl. </a:t>
            </a:r>
            <a:r>
              <a:rPr lang="en-US" sz="1600" dirty="0" err="1"/>
              <a:t>Usman</a:t>
            </a:r>
            <a:r>
              <a:rPr lang="en-US" sz="1600" dirty="0"/>
              <a:t> </a:t>
            </a:r>
            <a:r>
              <a:rPr lang="en-US" sz="1600" dirty="0" err="1"/>
              <a:t>Harun</a:t>
            </a:r>
            <a:r>
              <a:rPr lang="en-US" sz="1600" dirty="0"/>
              <a:t> </a:t>
            </a:r>
            <a:r>
              <a:rPr lang="en-US" sz="1600" dirty="0" err="1"/>
              <a:t>Kom</a:t>
            </a:r>
            <a:r>
              <a:rPr lang="en-US" sz="1600" dirty="0"/>
              <a:t>. PT Arafat No. D 1 </a:t>
            </a:r>
            <a:r>
              <a:rPr lang="en-US" sz="1600" dirty="0" err="1"/>
              <a:t>Rt</a:t>
            </a:r>
            <a:r>
              <a:rPr lang="en-US" sz="1600" dirty="0"/>
              <a:t> 001/05 </a:t>
            </a:r>
            <a:r>
              <a:rPr lang="en-US" sz="1600" dirty="0" err="1"/>
              <a:t>Jaktim</a:t>
            </a:r>
            <a:r>
              <a:rPr lang="en-US" sz="1600" dirty="0"/>
              <a:t> </a:t>
            </a:r>
          </a:p>
          <a:p>
            <a:pPr>
              <a:defRPr/>
            </a:pPr>
            <a:r>
              <a:rPr lang="en-US" sz="1600" dirty="0"/>
              <a:t>Status </a:t>
            </a:r>
            <a:r>
              <a:rPr lang="en-US" sz="1600" dirty="0" err="1"/>
              <a:t>Perkawinan</a:t>
            </a:r>
            <a:r>
              <a:rPr lang="en-US" sz="1600" dirty="0"/>
              <a:t>: </a:t>
            </a:r>
            <a:r>
              <a:rPr lang="en-US" sz="1600" dirty="0" err="1"/>
              <a:t>Menikah</a:t>
            </a:r>
            <a:endParaRPr lang="en-US" sz="1600" dirty="0"/>
          </a:p>
          <a:p>
            <a:pPr>
              <a:defRPr/>
            </a:pPr>
            <a:r>
              <a:rPr lang="en-US" sz="1600" dirty="0"/>
              <a:t>Nama </a:t>
            </a:r>
            <a:r>
              <a:rPr lang="en-US" sz="1600" dirty="0" err="1"/>
              <a:t>Instansi</a:t>
            </a:r>
            <a:r>
              <a:rPr lang="en-US" sz="1600" dirty="0"/>
              <a:t>	: </a:t>
            </a:r>
            <a:r>
              <a:rPr lang="en-US" sz="1600" dirty="0" err="1"/>
              <a:t>Arsip</a:t>
            </a:r>
            <a:r>
              <a:rPr lang="en-US" sz="1600" dirty="0"/>
              <a:t> Nasional Republik Indonesia ( TAHUN 1988)</a:t>
            </a:r>
          </a:p>
          <a:p>
            <a:pPr>
              <a:defRPr/>
            </a:pPr>
            <a:r>
              <a:rPr lang="en-US" sz="1600" dirty="0" err="1"/>
              <a:t>Alamat</a:t>
            </a:r>
            <a:r>
              <a:rPr lang="en-US" sz="1600" dirty="0"/>
              <a:t> </a:t>
            </a:r>
            <a:r>
              <a:rPr lang="en-US" sz="1600" dirty="0" err="1"/>
              <a:t>Instansi</a:t>
            </a:r>
            <a:r>
              <a:rPr lang="en-US" sz="1600" dirty="0"/>
              <a:t>	: Jl. </a:t>
            </a:r>
            <a:r>
              <a:rPr lang="en-US" sz="1600" dirty="0" err="1"/>
              <a:t>Ampera</a:t>
            </a:r>
            <a:r>
              <a:rPr lang="en-US" sz="1600" dirty="0"/>
              <a:t> Raya No. 7 </a:t>
            </a:r>
            <a:r>
              <a:rPr lang="en-US" sz="1600" dirty="0" err="1"/>
              <a:t>Cilandak</a:t>
            </a:r>
            <a:r>
              <a:rPr lang="en-US" sz="1600" dirty="0"/>
              <a:t> </a:t>
            </a:r>
            <a:r>
              <a:rPr lang="en-US" sz="1600" dirty="0" err="1"/>
              <a:t>Timur</a:t>
            </a:r>
            <a:r>
              <a:rPr lang="en-US" sz="1600" dirty="0"/>
              <a:t> Jakarta Selatan </a:t>
            </a:r>
          </a:p>
          <a:p>
            <a:pPr>
              <a:defRPr/>
            </a:pPr>
            <a:r>
              <a:rPr lang="en-US" sz="1600" dirty="0" err="1"/>
              <a:t>Jabatan</a:t>
            </a:r>
            <a:r>
              <a:rPr lang="en-US" sz="1600" dirty="0"/>
              <a:t>		: </a:t>
            </a:r>
            <a:r>
              <a:rPr lang="en-US" sz="1600" dirty="0" err="1"/>
              <a:t>Arsiparis</a:t>
            </a:r>
            <a:r>
              <a:rPr lang="en-US" sz="1600" dirty="0"/>
              <a:t> Utama</a:t>
            </a:r>
          </a:p>
          <a:p>
            <a:pPr>
              <a:defRPr/>
            </a:pPr>
            <a:r>
              <a:rPr lang="en-US" sz="1600" dirty="0" err="1"/>
              <a:t>Pangkat</a:t>
            </a:r>
            <a:r>
              <a:rPr lang="en-US" sz="1600" dirty="0"/>
              <a:t> /Gol         : Pembina </a:t>
            </a:r>
            <a:r>
              <a:rPr lang="id-ID" sz="1600" dirty="0"/>
              <a:t>Utama </a:t>
            </a:r>
            <a:r>
              <a:rPr lang="en-US" sz="1600" dirty="0"/>
              <a:t>Madya</a:t>
            </a:r>
            <a:r>
              <a:rPr lang="id-ID" sz="1600" dirty="0"/>
              <a:t>/ IV </a:t>
            </a:r>
            <a:r>
              <a:rPr lang="en-US" sz="1600" dirty="0"/>
              <a:t>D</a:t>
            </a:r>
          </a:p>
          <a:p>
            <a:pPr>
              <a:defRPr/>
            </a:pPr>
            <a:r>
              <a:rPr lang="en-US" sz="1600" dirty="0"/>
              <a:t>Pendidikan 	:        </a:t>
            </a:r>
            <a:r>
              <a:rPr lang="id-ID" sz="1600" dirty="0"/>
              <a:t> </a:t>
            </a:r>
            <a:r>
              <a:rPr lang="en-US" sz="1600" dirty="0"/>
              <a:t>1. Program D III </a:t>
            </a:r>
            <a:r>
              <a:rPr lang="en-US" sz="1600" dirty="0" err="1"/>
              <a:t>Ilmu</a:t>
            </a:r>
            <a:r>
              <a:rPr lang="en-US" sz="1600" dirty="0"/>
              <a:t> </a:t>
            </a:r>
            <a:r>
              <a:rPr lang="en-US" sz="1600" dirty="0" err="1"/>
              <a:t>Kearsipan</a:t>
            </a:r>
            <a:r>
              <a:rPr lang="en-US" sz="1600" dirty="0"/>
              <a:t> </a:t>
            </a:r>
            <a:r>
              <a:rPr lang="en-US" sz="1600" dirty="0" err="1"/>
              <a:t>Universitas</a:t>
            </a:r>
            <a:r>
              <a:rPr lang="en-US" sz="1600" dirty="0"/>
              <a:t> Indonesia</a:t>
            </a:r>
          </a:p>
          <a:p>
            <a:pPr>
              <a:defRPr/>
            </a:pPr>
            <a:r>
              <a:rPr lang="en-US" sz="1600" dirty="0"/>
              <a:t>	 	           2. S 1 </a:t>
            </a:r>
            <a:r>
              <a:rPr lang="en-US" sz="1600" dirty="0" err="1"/>
              <a:t>Ilmu</a:t>
            </a:r>
            <a:r>
              <a:rPr lang="en-US" sz="1600" dirty="0"/>
              <a:t> </a:t>
            </a:r>
            <a:r>
              <a:rPr lang="en-US" sz="1600" dirty="0" err="1"/>
              <a:t>Kearsipan</a:t>
            </a:r>
            <a:r>
              <a:rPr lang="en-US" sz="1600" dirty="0"/>
              <a:t> S T I A- LAN</a:t>
            </a:r>
          </a:p>
          <a:p>
            <a:pPr>
              <a:defRPr/>
            </a:pPr>
            <a:r>
              <a:rPr lang="en-US" sz="1600" dirty="0"/>
              <a:t>		           3. S2 </a:t>
            </a:r>
            <a:r>
              <a:rPr lang="en-US" sz="1600" dirty="0" err="1"/>
              <a:t>Sejarah</a:t>
            </a:r>
            <a:r>
              <a:rPr lang="en-US" sz="1600" dirty="0"/>
              <a:t>  UNDIP Semarang</a:t>
            </a:r>
          </a:p>
          <a:p>
            <a:pPr>
              <a:defRPr/>
            </a:pPr>
            <a:endParaRPr lang="en-US" sz="1600" dirty="0"/>
          </a:p>
          <a:p>
            <a:pPr>
              <a:defRPr/>
            </a:pPr>
            <a:r>
              <a:rPr lang="en-US" sz="1600" dirty="0"/>
              <a:t>Pendidikan non Formal</a:t>
            </a:r>
            <a:r>
              <a:rPr lang="id-ID" sz="1600" dirty="0"/>
              <a:t>     </a:t>
            </a:r>
            <a:r>
              <a:rPr lang="en-US" sz="1600" dirty="0"/>
              <a:t>: </a:t>
            </a:r>
            <a:r>
              <a:rPr lang="id-ID" sz="1600" dirty="0"/>
              <a:t> </a:t>
            </a:r>
            <a:r>
              <a:rPr lang="en-US" sz="1600" dirty="0"/>
              <a:t>1. </a:t>
            </a:r>
            <a:r>
              <a:rPr lang="en-US" sz="1600" dirty="0" err="1"/>
              <a:t>Archivistic</a:t>
            </a:r>
            <a:r>
              <a:rPr lang="en-US" sz="1600" dirty="0"/>
              <a:t> &amp; </a:t>
            </a:r>
            <a:r>
              <a:rPr lang="en-US" sz="1600" dirty="0" err="1"/>
              <a:t>Paleografic</a:t>
            </a:r>
            <a:r>
              <a:rPr lang="en-US" sz="1600" dirty="0"/>
              <a:t> </a:t>
            </a:r>
            <a:r>
              <a:rPr lang="en-US" sz="1600" dirty="0" err="1"/>
              <a:t>Th</a:t>
            </a:r>
            <a:r>
              <a:rPr lang="en-US" sz="1600" dirty="0"/>
              <a:t> 2000-2001, Netherland- </a:t>
            </a:r>
            <a:r>
              <a:rPr lang="en-US" sz="1600" dirty="0" err="1"/>
              <a:t>Ind</a:t>
            </a:r>
            <a:endParaRPr lang="en-US" sz="1600" dirty="0"/>
          </a:p>
          <a:p>
            <a:pPr>
              <a:defRPr/>
            </a:pPr>
            <a:r>
              <a:rPr lang="en-US" sz="1600" dirty="0"/>
              <a:t>		              2. Language Dutch - Erasmus Huis, Jakarta 2000-22005 </a:t>
            </a:r>
          </a:p>
          <a:p>
            <a:pPr>
              <a:defRPr/>
            </a:pPr>
            <a:r>
              <a:rPr lang="en-US" sz="1600" dirty="0"/>
              <a:t>                                                         - Universitas. Leiden </a:t>
            </a:r>
            <a:r>
              <a:rPr lang="en-US" sz="1600" dirty="0" err="1"/>
              <a:t>Th</a:t>
            </a:r>
            <a:r>
              <a:rPr lang="en-US" sz="1600" dirty="0"/>
              <a:t> 2007, Netherland</a:t>
            </a:r>
          </a:p>
          <a:p>
            <a:pPr>
              <a:defRPr/>
            </a:pPr>
            <a:r>
              <a:rPr lang="en-US" sz="1600" dirty="0"/>
              <a:t>		              </a:t>
            </a:r>
            <a:r>
              <a:rPr lang="id-ID" sz="1600" dirty="0"/>
              <a:t>3</a:t>
            </a:r>
            <a:r>
              <a:rPr lang="en-US" sz="1600" dirty="0"/>
              <a:t>. Archives Management, The National Archives </a:t>
            </a:r>
            <a:r>
              <a:rPr lang="en-US" sz="1600" dirty="0" err="1"/>
              <a:t>Afdeeling</a:t>
            </a:r>
            <a:r>
              <a:rPr lang="id-ID" sz="1600" dirty="0"/>
              <a:t> </a:t>
            </a:r>
            <a:r>
              <a:rPr lang="en-US" sz="1600" dirty="0"/>
              <a:t>Dordrecht, 2006 </a:t>
            </a:r>
          </a:p>
          <a:p>
            <a:pPr>
              <a:defRPr/>
            </a:pPr>
            <a:r>
              <a:rPr lang="en-US" sz="1600" dirty="0"/>
              <a:t>		               4. Archives Management, the National Archives of The Netherland  Th 2007, </a:t>
            </a:r>
          </a:p>
          <a:p>
            <a:pPr>
              <a:defRPr/>
            </a:pPr>
            <a:r>
              <a:rPr lang="en-US" sz="1600" dirty="0"/>
              <a:t>		               5. Description Management, the National Archives of The   Netherlands</a:t>
            </a:r>
          </a:p>
          <a:p>
            <a:pPr>
              <a:defRPr/>
            </a:pPr>
            <a:r>
              <a:rPr lang="en-US" sz="1600" dirty="0"/>
              <a:t>                                         </a:t>
            </a:r>
            <a:r>
              <a:rPr lang="id-ID" sz="1600" dirty="0"/>
              <a:t>6</a:t>
            </a:r>
            <a:r>
              <a:rPr lang="en-US" sz="1600" dirty="0"/>
              <a:t>. Archives Arrangement and Description, 2012</a:t>
            </a:r>
          </a:p>
          <a:p>
            <a:pPr>
              <a:defRPr/>
            </a:pPr>
            <a:r>
              <a:rPr lang="en-US" sz="1600" dirty="0"/>
              <a:t>			         </a:t>
            </a:r>
          </a:p>
          <a:p>
            <a:pPr>
              <a:defRPr/>
            </a:pPr>
            <a:r>
              <a:rPr lang="en-US" sz="1200" dirty="0"/>
              <a:t>	</a:t>
            </a:r>
            <a:endParaRPr lang="en-US" sz="1400" dirty="0"/>
          </a:p>
        </p:txBody>
      </p:sp>
      <p:pic>
        <p:nvPicPr>
          <p:cNvPr id="3" name="Picture 2">
            <a:extLst>
              <a:ext uri="{FF2B5EF4-FFF2-40B4-BE49-F238E27FC236}">
                <a16:creationId xmlns:a16="http://schemas.microsoft.com/office/drawing/2014/main" id="{1E784282-EA38-41D0-B293-922EFD6113C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95" y="-250405"/>
            <a:ext cx="1179425" cy="1707246"/>
          </a:xfrm>
          <a:prstGeom prst="rect">
            <a:avLst/>
          </a:prstGeom>
          <a:noFill/>
          <a:ln>
            <a:noFill/>
          </a:ln>
        </p:spPr>
      </p:pic>
      <p:sp>
        <p:nvSpPr>
          <p:cNvPr id="2" name="Freeform: Shape 1">
            <a:extLst>
              <a:ext uri="{FF2B5EF4-FFF2-40B4-BE49-F238E27FC236}">
                <a16:creationId xmlns:a16="http://schemas.microsoft.com/office/drawing/2014/main" id="{42067945-BFE1-0581-FC2B-2C728861079C}"/>
              </a:ext>
            </a:extLst>
          </p:cNvPr>
          <p:cNvSpPr/>
          <p:nvPr/>
        </p:nvSpPr>
        <p:spPr>
          <a:xfrm>
            <a:off x="-269043" y="-604434"/>
            <a:ext cx="9413044" cy="7040099"/>
          </a:xfrm>
          <a:custGeom>
            <a:avLst/>
            <a:gdLst>
              <a:gd name="connsiteX0" fmla="*/ 5500984 w 9154996"/>
              <a:gd name="connsiteY0" fmla="*/ 4456419 h 4956157"/>
              <a:gd name="connsiteX1" fmla="*/ 5347397 w 9154996"/>
              <a:gd name="connsiteY1" fmla="*/ 4519710 h 4956157"/>
              <a:gd name="connsiteX2" fmla="*/ 5265731 w 9154996"/>
              <a:gd name="connsiteY2" fmla="*/ 4684526 h 4956157"/>
              <a:gd name="connsiteX3" fmla="*/ 5316958 w 9154996"/>
              <a:gd name="connsiteY3" fmla="*/ 4809995 h 4956157"/>
              <a:gd name="connsiteX4" fmla="*/ 5383033 w 9154996"/>
              <a:gd name="connsiteY4" fmla="*/ 4817418 h 4956157"/>
              <a:gd name="connsiteX5" fmla="*/ 5429805 w 9154996"/>
              <a:gd name="connsiteY5" fmla="*/ 4817418 h 4956157"/>
              <a:gd name="connsiteX6" fmla="*/ 5647333 w 9154996"/>
              <a:gd name="connsiteY6" fmla="*/ 4760252 h 4956157"/>
              <a:gd name="connsiteX7" fmla="*/ 5662924 w 9154996"/>
              <a:gd name="connsiteY7" fmla="*/ 4498922 h 4956157"/>
              <a:gd name="connsiteX8" fmla="*/ 5500984 w 9154996"/>
              <a:gd name="connsiteY8" fmla="*/ 4456419 h 4956157"/>
              <a:gd name="connsiteX9" fmla="*/ 836483 w 9154996"/>
              <a:gd name="connsiteY9" fmla="*/ 4434332 h 4956157"/>
              <a:gd name="connsiteX10" fmla="*/ 627864 w 9154996"/>
              <a:gd name="connsiteY10" fmla="*/ 4491498 h 4956157"/>
              <a:gd name="connsiteX11" fmla="*/ 559562 w 9154996"/>
              <a:gd name="connsiteY11" fmla="*/ 4632557 h 4956157"/>
              <a:gd name="connsiteX12" fmla="*/ 745908 w 9154996"/>
              <a:gd name="connsiteY12" fmla="*/ 4776586 h 4956157"/>
              <a:gd name="connsiteX13" fmla="*/ 872119 w 9154996"/>
              <a:gd name="connsiteY13" fmla="*/ 4705313 h 4956157"/>
              <a:gd name="connsiteX14" fmla="*/ 974572 w 9154996"/>
              <a:gd name="connsiteY14" fmla="*/ 4473680 h 4956157"/>
              <a:gd name="connsiteX15" fmla="*/ 959723 w 9154996"/>
              <a:gd name="connsiteY15" fmla="*/ 4455120 h 4956157"/>
              <a:gd name="connsiteX16" fmla="*/ 836483 w 9154996"/>
              <a:gd name="connsiteY16" fmla="*/ 4434332 h 4956157"/>
              <a:gd name="connsiteX17" fmla="*/ 799745 w 9154996"/>
              <a:gd name="connsiteY17" fmla="*/ 3180173 h 4956157"/>
              <a:gd name="connsiteX18" fmla="*/ 676863 w 9154996"/>
              <a:gd name="connsiteY18" fmla="*/ 3273194 h 4956157"/>
              <a:gd name="connsiteX19" fmla="*/ 687999 w 9154996"/>
              <a:gd name="connsiteY19" fmla="*/ 3302892 h 4956157"/>
              <a:gd name="connsiteX20" fmla="*/ 780059 w 9154996"/>
              <a:gd name="connsiteY20" fmla="*/ 3325907 h 4956157"/>
              <a:gd name="connsiteX21" fmla="*/ 885482 w 9154996"/>
              <a:gd name="connsiteY21" fmla="*/ 3243498 h 4956157"/>
              <a:gd name="connsiteX22" fmla="*/ 852073 w 9154996"/>
              <a:gd name="connsiteY22" fmla="*/ 3185590 h 4956157"/>
              <a:gd name="connsiteX23" fmla="*/ 799745 w 9154996"/>
              <a:gd name="connsiteY23" fmla="*/ 3180173 h 4956157"/>
              <a:gd name="connsiteX24" fmla="*/ 761557 w 9154996"/>
              <a:gd name="connsiteY24" fmla="*/ 3002179 h 4956157"/>
              <a:gd name="connsiteX25" fmla="*/ 638257 w 9154996"/>
              <a:gd name="connsiteY25" fmla="*/ 3073485 h 4956157"/>
              <a:gd name="connsiteX26" fmla="*/ 646424 w 9154996"/>
              <a:gd name="connsiteY26" fmla="*/ 3102439 h 4956157"/>
              <a:gd name="connsiteX27" fmla="*/ 725862 w 9154996"/>
              <a:gd name="connsiteY27" fmla="*/ 3119515 h 4956157"/>
              <a:gd name="connsiteX28" fmla="*/ 771893 w 9154996"/>
              <a:gd name="connsiteY28" fmla="*/ 3113576 h 4956157"/>
              <a:gd name="connsiteX29" fmla="*/ 835740 w 9154996"/>
              <a:gd name="connsiteY29" fmla="*/ 3046758 h 4956157"/>
              <a:gd name="connsiteX30" fmla="*/ 806786 w 9154996"/>
              <a:gd name="connsiteY30" fmla="*/ 3003698 h 4956157"/>
              <a:gd name="connsiteX31" fmla="*/ 761557 w 9154996"/>
              <a:gd name="connsiteY31" fmla="*/ 3002179 h 4956157"/>
              <a:gd name="connsiteX32" fmla="*/ 751545 w 9154996"/>
              <a:gd name="connsiteY32" fmla="*/ 2762831 h 4956157"/>
              <a:gd name="connsiteX33" fmla="*/ 632319 w 9154996"/>
              <a:gd name="connsiteY33" fmla="*/ 2822549 h 4956157"/>
              <a:gd name="connsiteX34" fmla="*/ 636772 w 9154996"/>
              <a:gd name="connsiteY34" fmla="*/ 2840367 h 4956157"/>
              <a:gd name="connsiteX35" fmla="*/ 746650 w 9154996"/>
              <a:gd name="connsiteY35" fmla="*/ 2897533 h 4956157"/>
              <a:gd name="connsiteX36" fmla="*/ 774861 w 9154996"/>
              <a:gd name="connsiteY36" fmla="*/ 2893078 h 4956157"/>
              <a:gd name="connsiteX37" fmla="*/ 840937 w 9154996"/>
              <a:gd name="connsiteY37" fmla="*/ 2844079 h 4956157"/>
              <a:gd name="connsiteX38" fmla="*/ 798619 w 9154996"/>
              <a:gd name="connsiteY38" fmla="*/ 2776519 h 4956157"/>
              <a:gd name="connsiteX39" fmla="*/ 793422 w 9154996"/>
              <a:gd name="connsiteY39" fmla="*/ 2773549 h 4956157"/>
              <a:gd name="connsiteX40" fmla="*/ 751545 w 9154996"/>
              <a:gd name="connsiteY40" fmla="*/ 2762831 h 4956157"/>
              <a:gd name="connsiteX41" fmla="*/ 758528 w 9154996"/>
              <a:gd name="connsiteY41" fmla="*/ 2553052 h 4956157"/>
              <a:gd name="connsiteX42" fmla="*/ 675378 w 9154996"/>
              <a:gd name="connsiteY42" fmla="*/ 2596854 h 4956157"/>
              <a:gd name="connsiteX43" fmla="*/ 640485 w 9154996"/>
              <a:gd name="connsiteY43" fmla="*/ 2642885 h 4956157"/>
              <a:gd name="connsiteX44" fmla="*/ 703590 w 9154996"/>
              <a:gd name="connsiteY44" fmla="*/ 2677778 h 4956157"/>
              <a:gd name="connsiteX45" fmla="*/ 718439 w 9154996"/>
              <a:gd name="connsiteY45" fmla="*/ 2677778 h 4956157"/>
              <a:gd name="connsiteX46" fmla="*/ 801589 w 9154996"/>
              <a:gd name="connsiteY46" fmla="*/ 2656248 h 4956157"/>
              <a:gd name="connsiteX47" fmla="*/ 807529 w 9154996"/>
              <a:gd name="connsiteY47" fmla="*/ 2565673 h 4956157"/>
              <a:gd name="connsiteX48" fmla="*/ 758528 w 9154996"/>
              <a:gd name="connsiteY48" fmla="*/ 2553052 h 4956157"/>
              <a:gd name="connsiteX49" fmla="*/ 503138 w 9154996"/>
              <a:gd name="connsiteY49" fmla="*/ 2319191 h 4956157"/>
              <a:gd name="connsiteX50" fmla="*/ 443744 w 9154996"/>
              <a:gd name="connsiteY50" fmla="*/ 2360024 h 4956157"/>
              <a:gd name="connsiteX51" fmla="*/ 501653 w 9154996"/>
              <a:gd name="connsiteY51" fmla="*/ 2403827 h 4956157"/>
              <a:gd name="connsiteX52" fmla="*/ 1051782 w 9154996"/>
              <a:gd name="connsiteY52" fmla="*/ 2420160 h 4956157"/>
              <a:gd name="connsiteX53" fmla="*/ 1097070 w 9154996"/>
              <a:gd name="connsiteY53" fmla="*/ 2383040 h 4956157"/>
              <a:gd name="connsiteX54" fmla="*/ 1058464 w 9154996"/>
              <a:gd name="connsiteY54" fmla="*/ 2339237 h 4956157"/>
              <a:gd name="connsiteX55" fmla="*/ 503138 w 9154996"/>
              <a:gd name="connsiteY55" fmla="*/ 2319191 h 4956157"/>
              <a:gd name="connsiteX56" fmla="*/ 470472 w 9154996"/>
              <a:gd name="connsiteY56" fmla="*/ 2270192 h 4956157"/>
              <a:gd name="connsiteX57" fmla="*/ 525411 w 9154996"/>
              <a:gd name="connsiteY57" fmla="*/ 2270192 h 4956157"/>
              <a:gd name="connsiteX58" fmla="*/ 1067374 w 9154996"/>
              <a:gd name="connsiteY58" fmla="*/ 2287268 h 4956157"/>
              <a:gd name="connsiteX59" fmla="*/ 1152751 w 9154996"/>
              <a:gd name="connsiteY59" fmla="*/ 2388236 h 4956157"/>
              <a:gd name="connsiteX60" fmla="*/ 1054010 w 9154996"/>
              <a:gd name="connsiteY60" fmla="*/ 2475841 h 4956157"/>
              <a:gd name="connsiteX61" fmla="*/ 643455 w 9154996"/>
              <a:gd name="connsiteY61" fmla="*/ 2463963 h 4956157"/>
              <a:gd name="connsiteX62" fmla="*/ 581092 w 9154996"/>
              <a:gd name="connsiteY62" fmla="*/ 2542658 h 4956157"/>
              <a:gd name="connsiteX63" fmla="*/ 608561 w 9154996"/>
              <a:gd name="connsiteY63" fmla="*/ 2609476 h 4956157"/>
              <a:gd name="connsiteX64" fmla="*/ 636030 w 9154996"/>
              <a:gd name="connsiteY64" fmla="*/ 2611703 h 4956157"/>
              <a:gd name="connsiteX65" fmla="*/ 737742 w 9154996"/>
              <a:gd name="connsiteY65" fmla="*/ 2537462 h 4956157"/>
              <a:gd name="connsiteX66" fmla="*/ 852816 w 9154996"/>
              <a:gd name="connsiteY66" fmla="*/ 2590173 h 4956157"/>
              <a:gd name="connsiteX67" fmla="*/ 830543 w 9154996"/>
              <a:gd name="connsiteY67" fmla="*/ 2662188 h 4956157"/>
              <a:gd name="connsiteX68" fmla="*/ 626379 w 9154996"/>
              <a:gd name="connsiteY68" fmla="*/ 2664414 h 4956157"/>
              <a:gd name="connsiteX69" fmla="*/ 612273 w 9154996"/>
              <a:gd name="connsiteY69" fmla="*/ 2792852 h 4956157"/>
              <a:gd name="connsiteX70" fmla="*/ 633061 w 9154996"/>
              <a:gd name="connsiteY70" fmla="*/ 2793595 h 4956157"/>
              <a:gd name="connsiteX71" fmla="*/ 755560 w 9154996"/>
              <a:gd name="connsiteY71" fmla="*/ 2741626 h 4956157"/>
              <a:gd name="connsiteX72" fmla="*/ 859498 w 9154996"/>
              <a:gd name="connsiteY72" fmla="*/ 2815868 h 4956157"/>
              <a:gd name="connsiteX73" fmla="*/ 830543 w 9154996"/>
              <a:gd name="connsiteY73" fmla="*/ 2893821 h 4956157"/>
              <a:gd name="connsiteX74" fmla="*/ 634545 w 9154996"/>
              <a:gd name="connsiteY74" fmla="*/ 2867837 h 4956157"/>
              <a:gd name="connsiteX75" fmla="*/ 598909 w 9154996"/>
              <a:gd name="connsiteY75" fmla="*/ 2873033 h 4956157"/>
              <a:gd name="connsiteX76" fmla="*/ 595940 w 9154996"/>
              <a:gd name="connsiteY76" fmla="*/ 3055667 h 4956157"/>
              <a:gd name="connsiteX77" fmla="*/ 627121 w 9154996"/>
              <a:gd name="connsiteY77" fmla="*/ 3057152 h 4956157"/>
              <a:gd name="connsiteX78" fmla="*/ 777089 w 9154996"/>
              <a:gd name="connsiteY78" fmla="*/ 2980683 h 4956157"/>
              <a:gd name="connsiteX79" fmla="*/ 854301 w 9154996"/>
              <a:gd name="connsiteY79" fmla="*/ 3014834 h 4956157"/>
              <a:gd name="connsiteX80" fmla="*/ 823119 w 9154996"/>
              <a:gd name="connsiteY80" fmla="*/ 3111349 h 4956157"/>
              <a:gd name="connsiteX81" fmla="*/ 677605 w 9154996"/>
              <a:gd name="connsiteY81" fmla="*/ 3133621 h 4956157"/>
              <a:gd name="connsiteX82" fmla="*/ 644197 w 9154996"/>
              <a:gd name="connsiteY82" fmla="*/ 3123227 h 4956157"/>
              <a:gd name="connsiteX83" fmla="*/ 614501 w 9154996"/>
              <a:gd name="connsiteY83" fmla="*/ 3138818 h 4956157"/>
              <a:gd name="connsiteX84" fmla="*/ 653848 w 9154996"/>
              <a:gd name="connsiteY84" fmla="*/ 3273937 h 4956157"/>
              <a:gd name="connsiteX85" fmla="*/ 769665 w 9154996"/>
              <a:gd name="connsiteY85" fmla="*/ 3164803 h 4956157"/>
              <a:gd name="connsiteX86" fmla="*/ 847618 w 9154996"/>
              <a:gd name="connsiteY86" fmla="*/ 3161833 h 4956157"/>
              <a:gd name="connsiteX87" fmla="*/ 905527 w 9154996"/>
              <a:gd name="connsiteY87" fmla="*/ 3250923 h 4956157"/>
              <a:gd name="connsiteX88" fmla="*/ 746650 w 9154996"/>
              <a:gd name="connsiteY88" fmla="*/ 3343724 h 4956157"/>
              <a:gd name="connsiteX89" fmla="*/ 667955 w 9154996"/>
              <a:gd name="connsiteY89" fmla="*/ 3312543 h 4956157"/>
              <a:gd name="connsiteX90" fmla="*/ 684288 w 9154996"/>
              <a:gd name="connsiteY90" fmla="*/ 3492950 h 4956157"/>
              <a:gd name="connsiteX91" fmla="*/ 884739 w 9154996"/>
              <a:gd name="connsiteY91" fmla="*/ 3756507 h 4956157"/>
              <a:gd name="connsiteX92" fmla="*/ 1030253 w 9154996"/>
              <a:gd name="connsiteY92" fmla="*/ 3919838 h 4956157"/>
              <a:gd name="connsiteX93" fmla="*/ 1055495 w 9154996"/>
              <a:gd name="connsiteY93" fmla="*/ 4216804 h 4956157"/>
              <a:gd name="connsiteX94" fmla="*/ 1008723 w 9154996"/>
              <a:gd name="connsiteY94" fmla="*/ 4420969 h 4956157"/>
              <a:gd name="connsiteX95" fmla="*/ 1019859 w 9154996"/>
              <a:gd name="connsiteY95" fmla="*/ 4452893 h 4956157"/>
              <a:gd name="connsiteX96" fmla="*/ 1232190 w 9154996"/>
              <a:gd name="connsiteY96" fmla="*/ 4640723 h 4956157"/>
              <a:gd name="connsiteX97" fmla="*/ 1526186 w 9154996"/>
              <a:gd name="connsiteY97" fmla="*/ 4827812 h 4956157"/>
              <a:gd name="connsiteX98" fmla="*/ 2264889 w 9154996"/>
              <a:gd name="connsiteY98" fmla="*/ 4850084 h 4956157"/>
              <a:gd name="connsiteX99" fmla="*/ 2828383 w 9154996"/>
              <a:gd name="connsiteY99" fmla="*/ 4807766 h 4956157"/>
              <a:gd name="connsiteX100" fmla="*/ 3412663 w 9154996"/>
              <a:gd name="connsiteY100" fmla="*/ 4764707 h 4956157"/>
              <a:gd name="connsiteX101" fmla="*/ 4216698 w 9154996"/>
              <a:gd name="connsiteY101" fmla="*/ 4739465 h 4956157"/>
              <a:gd name="connsiteX102" fmla="*/ 4843297 w 9154996"/>
              <a:gd name="connsiteY102" fmla="*/ 4791434 h 4956157"/>
              <a:gd name="connsiteX103" fmla="*/ 5291715 w 9154996"/>
              <a:gd name="connsiteY103" fmla="*/ 4821131 h 4956157"/>
              <a:gd name="connsiteX104" fmla="*/ 5275382 w 9154996"/>
              <a:gd name="connsiteY104" fmla="*/ 4790691 h 4956157"/>
              <a:gd name="connsiteX105" fmla="*/ 5285034 w 9154996"/>
              <a:gd name="connsiteY105" fmla="*/ 4560543 h 4956157"/>
              <a:gd name="connsiteX106" fmla="*/ 5691136 w 9154996"/>
              <a:gd name="connsiteY106" fmla="*/ 4495211 h 4956157"/>
              <a:gd name="connsiteX107" fmla="*/ 5679999 w 9154996"/>
              <a:gd name="connsiteY107" fmla="*/ 4760252 h 4956157"/>
              <a:gd name="connsiteX108" fmla="*/ 5503304 w 9154996"/>
              <a:gd name="connsiteY108" fmla="*/ 4828555 h 4956157"/>
              <a:gd name="connsiteX109" fmla="*/ 5350367 w 9154996"/>
              <a:gd name="connsiteY109" fmla="*/ 4841175 h 4956157"/>
              <a:gd name="connsiteX110" fmla="*/ 5495138 w 9154996"/>
              <a:gd name="connsiteY110" fmla="*/ 4909478 h 4956157"/>
              <a:gd name="connsiteX111" fmla="*/ 5965829 w 9154996"/>
              <a:gd name="connsiteY111" fmla="*/ 4903538 h 4956157"/>
              <a:gd name="connsiteX112" fmla="*/ 6433550 w 9154996"/>
              <a:gd name="connsiteY112" fmla="*/ 4754313 h 4956157"/>
              <a:gd name="connsiteX113" fmla="*/ 6877515 w 9154996"/>
              <a:gd name="connsiteY113" fmla="*/ 4665223 h 4956157"/>
              <a:gd name="connsiteX114" fmla="*/ 7660763 w 9154996"/>
              <a:gd name="connsiteY114" fmla="*/ 4663738 h 4956157"/>
              <a:gd name="connsiteX115" fmla="*/ 8280679 w 9154996"/>
              <a:gd name="connsiteY115" fmla="*/ 4689723 h 4956157"/>
              <a:gd name="connsiteX116" fmla="*/ 8694945 w 9154996"/>
              <a:gd name="connsiteY116" fmla="*/ 4732041 h 4956157"/>
              <a:gd name="connsiteX117" fmla="*/ 8985973 w 9154996"/>
              <a:gd name="connsiteY117" fmla="*/ 4788464 h 4956157"/>
              <a:gd name="connsiteX118" fmla="*/ 9095247 w 9154996"/>
              <a:gd name="connsiteY118" fmla="*/ 4800529 h 4956157"/>
              <a:gd name="connsiteX119" fmla="*/ 9154996 w 9154996"/>
              <a:gd name="connsiteY119" fmla="*/ 4803161 h 4956157"/>
              <a:gd name="connsiteX120" fmla="*/ 9154996 w 9154996"/>
              <a:gd name="connsiteY120" fmla="*/ 4824858 h 4956157"/>
              <a:gd name="connsiteX121" fmla="*/ 9096847 w 9154996"/>
              <a:gd name="connsiteY121" fmla="*/ 4822929 h 4956157"/>
              <a:gd name="connsiteX122" fmla="*/ 8958503 w 9154996"/>
              <a:gd name="connsiteY122" fmla="*/ 4806282 h 4956157"/>
              <a:gd name="connsiteX123" fmla="*/ 8715734 w 9154996"/>
              <a:gd name="connsiteY123" fmla="*/ 4758026 h 4956157"/>
              <a:gd name="connsiteX124" fmla="*/ 8322253 w 9154996"/>
              <a:gd name="connsiteY124" fmla="*/ 4714965 h 4956157"/>
              <a:gd name="connsiteX125" fmla="*/ 7579839 w 9154996"/>
              <a:gd name="connsiteY125" fmla="*/ 4682299 h 4956157"/>
              <a:gd name="connsiteX126" fmla="*/ 6907211 w 9154996"/>
              <a:gd name="connsiteY126" fmla="*/ 4684526 h 4956157"/>
              <a:gd name="connsiteX127" fmla="*/ 6294719 w 9154996"/>
              <a:gd name="connsiteY127" fmla="*/ 4825585 h 4956157"/>
              <a:gd name="connsiteX128" fmla="*/ 5936132 w 9154996"/>
              <a:gd name="connsiteY128" fmla="*/ 4933235 h 4956157"/>
              <a:gd name="connsiteX129" fmla="*/ 5471380 w 9154996"/>
              <a:gd name="connsiteY129" fmla="*/ 4925069 h 4956157"/>
              <a:gd name="connsiteX130" fmla="*/ 5332549 w 9154996"/>
              <a:gd name="connsiteY130" fmla="*/ 4854539 h 4956157"/>
              <a:gd name="connsiteX131" fmla="*/ 5304338 w 9154996"/>
              <a:gd name="connsiteY131" fmla="*/ 4842660 h 4956157"/>
              <a:gd name="connsiteX132" fmla="*/ 4721541 w 9154996"/>
              <a:gd name="connsiteY132" fmla="*/ 4797373 h 4956157"/>
              <a:gd name="connsiteX133" fmla="*/ 3907112 w 9154996"/>
              <a:gd name="connsiteY133" fmla="*/ 4765449 h 4956157"/>
              <a:gd name="connsiteX134" fmla="*/ 3182514 w 9154996"/>
              <a:gd name="connsiteY134" fmla="*/ 4801828 h 4956157"/>
              <a:gd name="connsiteX135" fmla="*/ 2587840 w 9154996"/>
              <a:gd name="connsiteY135" fmla="*/ 4851569 h 4956157"/>
              <a:gd name="connsiteX136" fmla="*/ 1731836 w 9154996"/>
              <a:gd name="connsiteY136" fmla="*/ 4870130 h 4956157"/>
              <a:gd name="connsiteX137" fmla="*/ 1437838 w 9154996"/>
              <a:gd name="connsiteY137" fmla="*/ 4830781 h 4956157"/>
              <a:gd name="connsiteX138" fmla="*/ 1228477 w 9154996"/>
              <a:gd name="connsiteY138" fmla="*/ 4671163 h 4956157"/>
              <a:gd name="connsiteX139" fmla="*/ 1020601 w 9154996"/>
              <a:gd name="connsiteY139" fmla="*/ 4474423 h 4956157"/>
              <a:gd name="connsiteX140" fmla="*/ 993875 w 9154996"/>
              <a:gd name="connsiteY140" fmla="*/ 4487786 h 4956157"/>
              <a:gd name="connsiteX141" fmla="*/ 902557 w 9154996"/>
              <a:gd name="connsiteY141" fmla="*/ 4703828 h 4956157"/>
              <a:gd name="connsiteX142" fmla="*/ 592970 w 9154996"/>
              <a:gd name="connsiteY142" fmla="*/ 4740949 h 4956157"/>
              <a:gd name="connsiteX143" fmla="*/ 610788 w 9154996"/>
              <a:gd name="connsiteY143" fmla="*/ 4481846 h 4956157"/>
              <a:gd name="connsiteX144" fmla="*/ 878800 w 9154996"/>
              <a:gd name="connsiteY144" fmla="*/ 4418741 h 4956157"/>
              <a:gd name="connsiteX145" fmla="*/ 967147 w 9154996"/>
              <a:gd name="connsiteY145" fmla="*/ 4435075 h 4956157"/>
              <a:gd name="connsiteX146" fmla="*/ 990162 w 9154996"/>
              <a:gd name="connsiteY146" fmla="*/ 4423939 h 4956157"/>
              <a:gd name="connsiteX147" fmla="*/ 1048813 w 9154996"/>
              <a:gd name="connsiteY147" fmla="*/ 4101730 h 4956157"/>
              <a:gd name="connsiteX148" fmla="*/ 918890 w 9154996"/>
              <a:gd name="connsiteY148" fmla="*/ 3812930 h 4956157"/>
              <a:gd name="connsiteX149" fmla="*/ 791937 w 9154996"/>
              <a:gd name="connsiteY149" fmla="*/ 3702311 h 4956157"/>
              <a:gd name="connsiteX150" fmla="*/ 647167 w 9154996"/>
              <a:gd name="connsiteY150" fmla="*/ 3318482 h 4956157"/>
              <a:gd name="connsiteX151" fmla="*/ 638257 w 9154996"/>
              <a:gd name="connsiteY151" fmla="*/ 3287301 h 4956157"/>
              <a:gd name="connsiteX152" fmla="*/ 598909 w 9154996"/>
              <a:gd name="connsiteY152" fmla="*/ 3132136 h 4956157"/>
              <a:gd name="connsiteX153" fmla="*/ 585546 w 9154996"/>
              <a:gd name="connsiteY153" fmla="*/ 3074228 h 4956157"/>
              <a:gd name="connsiteX154" fmla="*/ 581833 w 9154996"/>
              <a:gd name="connsiteY154" fmla="*/ 2869321 h 4956157"/>
              <a:gd name="connsiteX155" fmla="*/ 592228 w 9154996"/>
              <a:gd name="connsiteY155" fmla="*/ 2786170 h 4956157"/>
              <a:gd name="connsiteX156" fmla="*/ 604106 w 9154996"/>
              <a:gd name="connsiteY156" fmla="*/ 2666642 h 4956157"/>
              <a:gd name="connsiteX157" fmla="*/ 598168 w 9154996"/>
              <a:gd name="connsiteY157" fmla="*/ 2628036 h 4956157"/>
              <a:gd name="connsiteX158" fmla="*/ 569955 w 9154996"/>
              <a:gd name="connsiteY158" fmla="*/ 2463220 h 4956157"/>
              <a:gd name="connsiteX159" fmla="*/ 500911 w 9154996"/>
              <a:gd name="connsiteY159" fmla="*/ 2459508 h 4956157"/>
              <a:gd name="connsiteX160" fmla="*/ 447457 w 9154996"/>
              <a:gd name="connsiteY160" fmla="*/ 2446887 h 4956157"/>
              <a:gd name="connsiteX161" fmla="*/ 391775 w 9154996"/>
              <a:gd name="connsiteY161" fmla="*/ 2352600 h 4956157"/>
              <a:gd name="connsiteX162" fmla="*/ 470472 w 9154996"/>
              <a:gd name="connsiteY162" fmla="*/ 2270192 h 4956157"/>
              <a:gd name="connsiteX163" fmla="*/ 460819 w 9154996"/>
              <a:gd name="connsiteY163" fmla="*/ 2117997 h 4956157"/>
              <a:gd name="connsiteX164" fmla="*/ 417759 w 9154996"/>
              <a:gd name="connsiteY164" fmla="*/ 2125420 h 4956157"/>
              <a:gd name="connsiteX165" fmla="*/ 390290 w 9154996"/>
              <a:gd name="connsiteY165" fmla="*/ 2156602 h 4956157"/>
              <a:gd name="connsiteX166" fmla="*/ 414047 w 9154996"/>
              <a:gd name="connsiteY166" fmla="*/ 2190753 h 4956157"/>
              <a:gd name="connsiteX167" fmla="*/ 458592 w 9154996"/>
              <a:gd name="connsiteY167" fmla="*/ 2201147 h 4956157"/>
              <a:gd name="connsiteX168" fmla="*/ 763724 w 9154996"/>
              <a:gd name="connsiteY168" fmla="*/ 2210798 h 4956157"/>
              <a:gd name="connsiteX169" fmla="*/ 1054751 w 9154996"/>
              <a:gd name="connsiteY169" fmla="*/ 2220450 h 4956157"/>
              <a:gd name="connsiteX170" fmla="*/ 1106720 w 9154996"/>
              <a:gd name="connsiteY170" fmla="*/ 2215253 h 4956157"/>
              <a:gd name="connsiteX171" fmla="*/ 1136417 w 9154996"/>
              <a:gd name="connsiteY171" fmla="*/ 2182586 h 4956157"/>
              <a:gd name="connsiteX172" fmla="*/ 1110433 w 9154996"/>
              <a:gd name="connsiteY172" fmla="*/ 2146950 h 4956157"/>
              <a:gd name="connsiteX173" fmla="*/ 1045100 w 9154996"/>
              <a:gd name="connsiteY173" fmla="*/ 2136557 h 4956157"/>
              <a:gd name="connsiteX174" fmla="*/ 460819 w 9154996"/>
              <a:gd name="connsiteY174" fmla="*/ 2117997 h 4956157"/>
              <a:gd name="connsiteX175" fmla="*/ 425926 w 9154996"/>
              <a:gd name="connsiteY175" fmla="*/ 2063800 h 4956157"/>
              <a:gd name="connsiteX176" fmla="*/ 465274 w 9154996"/>
              <a:gd name="connsiteY176" fmla="*/ 2065285 h 4956157"/>
              <a:gd name="connsiteX177" fmla="*/ 506849 w 9154996"/>
              <a:gd name="connsiteY177" fmla="*/ 2066770 h 4956157"/>
              <a:gd name="connsiteX178" fmla="*/ 526151 w 9154996"/>
              <a:gd name="connsiteY178" fmla="*/ 2066770 h 4956157"/>
              <a:gd name="connsiteX179" fmla="*/ 1096326 w 9154996"/>
              <a:gd name="connsiteY179" fmla="*/ 2083845 h 4956157"/>
              <a:gd name="connsiteX180" fmla="*/ 1137159 w 9154996"/>
              <a:gd name="connsiteY180" fmla="*/ 2097209 h 4956157"/>
              <a:gd name="connsiteX181" fmla="*/ 1192840 w 9154996"/>
              <a:gd name="connsiteY181" fmla="*/ 2187041 h 4956157"/>
              <a:gd name="connsiteX182" fmla="*/ 1128251 w 9154996"/>
              <a:gd name="connsiteY182" fmla="*/ 2267964 h 4956157"/>
              <a:gd name="connsiteX183" fmla="*/ 1097811 w 9154996"/>
              <a:gd name="connsiteY183" fmla="*/ 2276131 h 4956157"/>
              <a:gd name="connsiteX184" fmla="*/ 443001 w 9154996"/>
              <a:gd name="connsiteY184" fmla="*/ 2256828 h 4956157"/>
              <a:gd name="connsiteX185" fmla="*/ 338320 w 9154996"/>
              <a:gd name="connsiteY185" fmla="*/ 2126163 h 4956157"/>
              <a:gd name="connsiteX186" fmla="*/ 425926 w 9154996"/>
              <a:gd name="connsiteY186" fmla="*/ 2063800 h 4956157"/>
              <a:gd name="connsiteX187" fmla="*/ 446713 w 9154996"/>
              <a:gd name="connsiteY187" fmla="*/ 1916802 h 4956157"/>
              <a:gd name="connsiteX188" fmla="*/ 390289 w 9154996"/>
              <a:gd name="connsiteY188" fmla="*/ 1927939 h 4956157"/>
              <a:gd name="connsiteX189" fmla="*/ 388062 w 9154996"/>
              <a:gd name="connsiteY189" fmla="*/ 1982877 h 4956157"/>
              <a:gd name="connsiteX190" fmla="*/ 440773 w 9154996"/>
              <a:gd name="connsiteY190" fmla="*/ 1996983 h 4956157"/>
              <a:gd name="connsiteX191" fmla="*/ 1098554 w 9154996"/>
              <a:gd name="connsiteY191" fmla="*/ 2018513 h 4956157"/>
              <a:gd name="connsiteX192" fmla="*/ 1149038 w 9154996"/>
              <a:gd name="connsiteY192" fmla="*/ 2008119 h 4956157"/>
              <a:gd name="connsiteX193" fmla="*/ 1151266 w 9154996"/>
              <a:gd name="connsiteY193" fmla="*/ 1952438 h 4956157"/>
              <a:gd name="connsiteX194" fmla="*/ 1098554 w 9154996"/>
              <a:gd name="connsiteY194" fmla="*/ 1937590 h 4956157"/>
              <a:gd name="connsiteX195" fmla="*/ 523923 w 9154996"/>
              <a:gd name="connsiteY195" fmla="*/ 192914 h 4956157"/>
              <a:gd name="connsiteX196" fmla="*/ 408107 w 9154996"/>
              <a:gd name="connsiteY196" fmla="*/ 273095 h 4956157"/>
              <a:gd name="connsiteX197" fmla="*/ 183898 w 9154996"/>
              <a:gd name="connsiteY197" fmla="*/ 552985 h 4956157"/>
              <a:gd name="connsiteX198" fmla="*/ 150488 w 9154996"/>
              <a:gd name="connsiteY198" fmla="*/ 820997 h 4956157"/>
              <a:gd name="connsiteX199" fmla="*/ 244033 w 9154996"/>
              <a:gd name="connsiteY199" fmla="*/ 1149145 h 4956157"/>
              <a:gd name="connsiteX200" fmla="*/ 242548 w 9154996"/>
              <a:gd name="connsiteY200" fmla="*/ 1156569 h 4956157"/>
              <a:gd name="connsiteX201" fmla="*/ 154200 w 9154996"/>
              <a:gd name="connsiteY201" fmla="*/ 950920 h 4956157"/>
              <a:gd name="connsiteX202" fmla="*/ 131186 w 9154996"/>
              <a:gd name="connsiteY202" fmla="*/ 648757 h 4956157"/>
              <a:gd name="connsiteX203" fmla="*/ 215821 w 9154996"/>
              <a:gd name="connsiteY203" fmla="*/ 443851 h 4956157"/>
              <a:gd name="connsiteX204" fmla="*/ 500165 w 9154996"/>
              <a:gd name="connsiteY204" fmla="*/ 201081 h 4956157"/>
              <a:gd name="connsiteX205" fmla="*/ 523923 w 9154996"/>
              <a:gd name="connsiteY205" fmla="*/ 192914 h 4956157"/>
              <a:gd name="connsiteX206" fmla="*/ 800630 w 9154996"/>
              <a:gd name="connsiteY206" fmla="*/ 46764 h 4956157"/>
              <a:gd name="connsiteX207" fmla="*/ 713588 w 9154996"/>
              <a:gd name="connsiteY207" fmla="*/ 47343 h 4956157"/>
              <a:gd name="connsiteX208" fmla="*/ 595938 w 9154996"/>
              <a:gd name="connsiteY208" fmla="*/ 67446 h 4956157"/>
              <a:gd name="connsiteX209" fmla="*/ 175732 w 9154996"/>
              <a:gd name="connsiteY209" fmla="*/ 344366 h 4956157"/>
              <a:gd name="connsiteX210" fmla="*/ 49521 w 9154996"/>
              <a:gd name="connsiteY210" fmla="*/ 655438 h 4956157"/>
              <a:gd name="connsiteX211" fmla="*/ 137126 w 9154996"/>
              <a:gd name="connsiteY211" fmla="*/ 1109796 h 4956157"/>
              <a:gd name="connsiteX212" fmla="*/ 310109 w 9154996"/>
              <a:gd name="connsiteY212" fmla="*/ 1387460 h 4956157"/>
              <a:gd name="connsiteX213" fmla="*/ 440773 w 9154996"/>
              <a:gd name="connsiteY213" fmla="*/ 1695562 h 4956157"/>
              <a:gd name="connsiteX214" fmla="*/ 460819 w 9154996"/>
              <a:gd name="connsiteY214" fmla="*/ 1792076 h 4956157"/>
              <a:gd name="connsiteX215" fmla="*/ 492743 w 9154996"/>
              <a:gd name="connsiteY215" fmla="*/ 1817318 h 4956157"/>
              <a:gd name="connsiteX216" fmla="*/ 1065146 w 9154996"/>
              <a:gd name="connsiteY216" fmla="*/ 1836621 h 4956157"/>
              <a:gd name="connsiteX217" fmla="*/ 1089645 w 9154996"/>
              <a:gd name="connsiteY217" fmla="*/ 1818803 h 4956157"/>
              <a:gd name="connsiteX218" fmla="*/ 1116372 w 9154996"/>
              <a:gd name="connsiteY218" fmla="*/ 1688138 h 4956157"/>
              <a:gd name="connsiteX219" fmla="*/ 1268567 w 9154996"/>
              <a:gd name="connsiteY219" fmla="*/ 1319900 h 4956157"/>
              <a:gd name="connsiteX220" fmla="*/ 1376960 w 9154996"/>
              <a:gd name="connsiteY220" fmla="*/ 1166220 h 4956157"/>
              <a:gd name="connsiteX221" fmla="*/ 1468276 w 9154996"/>
              <a:gd name="connsiteY221" fmla="*/ 916026 h 4956157"/>
              <a:gd name="connsiteX222" fmla="*/ 1468276 w 9154996"/>
              <a:gd name="connsiteY222" fmla="*/ 599015 h 4956157"/>
              <a:gd name="connsiteX223" fmla="*/ 1056236 w 9154996"/>
              <a:gd name="connsiteY223" fmla="*/ 110506 h 4956157"/>
              <a:gd name="connsiteX224" fmla="*/ 800630 w 9154996"/>
              <a:gd name="connsiteY224" fmla="*/ 46764 h 4956157"/>
              <a:gd name="connsiteX225" fmla="*/ 794163 w 9154996"/>
              <a:gd name="connsiteY225" fmla="*/ 814 h 4956157"/>
              <a:gd name="connsiteX226" fmla="*/ 1036191 w 9154996"/>
              <a:gd name="connsiteY226" fmla="*/ 52598 h 4956157"/>
              <a:gd name="connsiteX227" fmla="*/ 1503912 w 9154996"/>
              <a:gd name="connsiteY227" fmla="*/ 551500 h 4956157"/>
              <a:gd name="connsiteX228" fmla="*/ 1518761 w 9154996"/>
              <a:gd name="connsiteY228" fmla="*/ 910830 h 4956157"/>
              <a:gd name="connsiteX229" fmla="*/ 1377702 w 9154996"/>
              <a:gd name="connsiteY229" fmla="*/ 1250855 h 4956157"/>
              <a:gd name="connsiteX230" fmla="*/ 1264855 w 9154996"/>
              <a:gd name="connsiteY230" fmla="*/ 1406020 h 4956157"/>
              <a:gd name="connsiteX231" fmla="*/ 1163144 w 9154996"/>
              <a:gd name="connsiteY231" fmla="*/ 1694078 h 4956157"/>
              <a:gd name="connsiteX232" fmla="*/ 1115630 w 9154996"/>
              <a:gd name="connsiteY232" fmla="*/ 1876711 h 4956157"/>
              <a:gd name="connsiteX233" fmla="*/ 1149781 w 9154996"/>
              <a:gd name="connsiteY233" fmla="*/ 1887848 h 4956157"/>
              <a:gd name="connsiteX234" fmla="*/ 1229961 w 9154996"/>
              <a:gd name="connsiteY234" fmla="*/ 1991044 h 4956157"/>
              <a:gd name="connsiteX235" fmla="*/ 1126023 w 9154996"/>
              <a:gd name="connsiteY235" fmla="*/ 2077164 h 4956157"/>
              <a:gd name="connsiteX236" fmla="*/ 1100038 w 9154996"/>
              <a:gd name="connsiteY236" fmla="*/ 2077906 h 4956157"/>
              <a:gd name="connsiteX237" fmla="*/ 423698 w 9154996"/>
              <a:gd name="connsiteY237" fmla="*/ 2054891 h 4956157"/>
              <a:gd name="connsiteX238" fmla="*/ 368017 w 9154996"/>
              <a:gd name="connsiteY238" fmla="*/ 2039300 h 4956157"/>
              <a:gd name="connsiteX239" fmla="*/ 311594 w 9154996"/>
              <a:gd name="connsiteY239" fmla="*/ 1951695 h 4956157"/>
              <a:gd name="connsiteX240" fmla="*/ 382123 w 9154996"/>
              <a:gd name="connsiteY240" fmla="*/ 1867803 h 4956157"/>
              <a:gd name="connsiteX241" fmla="*/ 434092 w 9154996"/>
              <a:gd name="connsiteY241" fmla="*/ 1854439 h 4956157"/>
              <a:gd name="connsiteX242" fmla="*/ 387320 w 9154996"/>
              <a:gd name="connsiteY242" fmla="*/ 1655472 h 4956157"/>
              <a:gd name="connsiteX243" fmla="*/ 301199 w 9154996"/>
              <a:gd name="connsiteY243" fmla="*/ 1459474 h 4956157"/>
              <a:gd name="connsiteX244" fmla="*/ 137869 w 9154996"/>
              <a:gd name="connsiteY244" fmla="*/ 1212992 h 4956157"/>
              <a:gd name="connsiteX245" fmla="*/ 2748 w 9154996"/>
              <a:gd name="connsiteY245" fmla="*/ 664348 h 4956157"/>
              <a:gd name="connsiteX246" fmla="*/ 145292 w 9154996"/>
              <a:gd name="connsiteY246" fmla="*/ 308730 h 4956157"/>
              <a:gd name="connsiteX247" fmla="*/ 549909 w 9154996"/>
              <a:gd name="connsiteY247" fmla="*/ 32552 h 4956157"/>
              <a:gd name="connsiteX248" fmla="*/ 794163 w 9154996"/>
              <a:gd name="connsiteY248" fmla="*/ 814 h 495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9154996" h="4956157">
                <a:moveTo>
                  <a:pt x="5500984" y="4456419"/>
                </a:moveTo>
                <a:cubicBezTo>
                  <a:pt x="5444468" y="4459946"/>
                  <a:pt x="5389343" y="4481104"/>
                  <a:pt x="5347397" y="4519710"/>
                </a:cubicBezTo>
                <a:cubicBezTo>
                  <a:pt x="5299140" y="4564254"/>
                  <a:pt x="5267216" y="4617708"/>
                  <a:pt x="5265731" y="4684526"/>
                </a:cubicBezTo>
                <a:cubicBezTo>
                  <a:pt x="5264989" y="4732783"/>
                  <a:pt x="5282807" y="4775843"/>
                  <a:pt x="5316958" y="4809995"/>
                </a:cubicBezTo>
                <a:cubicBezTo>
                  <a:pt x="5337746" y="4830781"/>
                  <a:pt x="5365215" y="4813706"/>
                  <a:pt x="5383033" y="4817418"/>
                </a:cubicBezTo>
                <a:cubicBezTo>
                  <a:pt x="5402336" y="4817418"/>
                  <a:pt x="5416441" y="4818903"/>
                  <a:pt x="5429805" y="4817418"/>
                </a:cubicBezTo>
                <a:cubicBezTo>
                  <a:pt x="5505531" y="4809995"/>
                  <a:pt x="5580515" y="4801085"/>
                  <a:pt x="5647333" y="4760252"/>
                </a:cubicBezTo>
                <a:cubicBezTo>
                  <a:pt x="5735680" y="4705313"/>
                  <a:pt x="5769831" y="4570936"/>
                  <a:pt x="5662924" y="4498922"/>
                </a:cubicBezTo>
                <a:cubicBezTo>
                  <a:pt x="5615409" y="4466998"/>
                  <a:pt x="5557501" y="4452893"/>
                  <a:pt x="5500984" y="4456419"/>
                </a:cubicBezTo>
                <a:close/>
                <a:moveTo>
                  <a:pt x="836483" y="4434332"/>
                </a:moveTo>
                <a:cubicBezTo>
                  <a:pt x="761498" y="4432105"/>
                  <a:pt x="690226" y="4446211"/>
                  <a:pt x="627864" y="4491498"/>
                </a:cubicBezTo>
                <a:cubicBezTo>
                  <a:pt x="580350" y="4525649"/>
                  <a:pt x="552880" y="4571679"/>
                  <a:pt x="559562" y="4632557"/>
                </a:cubicBezTo>
                <a:cubicBezTo>
                  <a:pt x="568470" y="4715708"/>
                  <a:pt x="641970" y="4775843"/>
                  <a:pt x="745908" y="4776586"/>
                </a:cubicBezTo>
                <a:cubicBezTo>
                  <a:pt x="793422" y="4776586"/>
                  <a:pt x="837967" y="4749116"/>
                  <a:pt x="872119" y="4705313"/>
                </a:cubicBezTo>
                <a:cubicBezTo>
                  <a:pt x="926315" y="4637011"/>
                  <a:pt x="951556" y="4556088"/>
                  <a:pt x="974572" y="4473680"/>
                </a:cubicBezTo>
                <a:cubicBezTo>
                  <a:pt x="978284" y="4459575"/>
                  <a:pt x="970859" y="4458090"/>
                  <a:pt x="959723" y="4455120"/>
                </a:cubicBezTo>
                <a:cubicBezTo>
                  <a:pt x="919633" y="4441756"/>
                  <a:pt x="878058" y="4435817"/>
                  <a:pt x="836483" y="4434332"/>
                </a:cubicBezTo>
                <a:close/>
                <a:moveTo>
                  <a:pt x="799745" y="3180173"/>
                </a:moveTo>
                <a:cubicBezTo>
                  <a:pt x="746465" y="3185915"/>
                  <a:pt x="694125" y="3223082"/>
                  <a:pt x="676863" y="3273194"/>
                </a:cubicBezTo>
                <a:cubicBezTo>
                  <a:pt x="671666" y="3288786"/>
                  <a:pt x="674636" y="3295467"/>
                  <a:pt x="687999" y="3302892"/>
                </a:cubicBezTo>
                <a:cubicBezTo>
                  <a:pt x="716954" y="3318482"/>
                  <a:pt x="747393" y="3326649"/>
                  <a:pt x="780059" y="3325907"/>
                </a:cubicBezTo>
                <a:cubicBezTo>
                  <a:pt x="840937" y="3325907"/>
                  <a:pt x="878058" y="3296952"/>
                  <a:pt x="885482" y="3243498"/>
                </a:cubicBezTo>
                <a:cubicBezTo>
                  <a:pt x="889194" y="3217514"/>
                  <a:pt x="875088" y="3193756"/>
                  <a:pt x="852073" y="3185590"/>
                </a:cubicBezTo>
                <a:cubicBezTo>
                  <a:pt x="835369" y="3179837"/>
                  <a:pt x="817505" y="3178259"/>
                  <a:pt x="799745" y="3180173"/>
                </a:cubicBezTo>
                <a:close/>
                <a:moveTo>
                  <a:pt x="761557" y="3002179"/>
                </a:moveTo>
                <a:cubicBezTo>
                  <a:pt x="713566" y="3008617"/>
                  <a:pt x="661086" y="3037293"/>
                  <a:pt x="638257" y="3073485"/>
                </a:cubicBezTo>
                <a:cubicBezTo>
                  <a:pt x="628606" y="3089076"/>
                  <a:pt x="632319" y="3095758"/>
                  <a:pt x="646424" y="3102439"/>
                </a:cubicBezTo>
                <a:cubicBezTo>
                  <a:pt x="670923" y="3114318"/>
                  <a:pt x="696909" y="3116545"/>
                  <a:pt x="725862" y="3119515"/>
                </a:cubicBezTo>
                <a:cubicBezTo>
                  <a:pt x="739226" y="3118030"/>
                  <a:pt x="755560" y="3117287"/>
                  <a:pt x="771893" y="3113576"/>
                </a:cubicBezTo>
                <a:cubicBezTo>
                  <a:pt x="807529" y="3105409"/>
                  <a:pt x="832028" y="3079425"/>
                  <a:pt x="835740" y="3046758"/>
                </a:cubicBezTo>
                <a:cubicBezTo>
                  <a:pt x="838710" y="3024486"/>
                  <a:pt x="829800" y="3009638"/>
                  <a:pt x="806786" y="3003698"/>
                </a:cubicBezTo>
                <a:cubicBezTo>
                  <a:pt x="793052" y="3000358"/>
                  <a:pt x="777553" y="3000033"/>
                  <a:pt x="761557" y="3002179"/>
                </a:cubicBezTo>
                <a:close/>
                <a:moveTo>
                  <a:pt x="751545" y="2762831"/>
                </a:moveTo>
                <a:cubicBezTo>
                  <a:pt x="704704" y="2761439"/>
                  <a:pt x="648466" y="2786356"/>
                  <a:pt x="632319" y="2822549"/>
                </a:cubicBezTo>
                <a:cubicBezTo>
                  <a:pt x="628606" y="2830716"/>
                  <a:pt x="631576" y="2835913"/>
                  <a:pt x="636772" y="2840367"/>
                </a:cubicBezTo>
                <a:cubicBezTo>
                  <a:pt x="664242" y="2874518"/>
                  <a:pt x="699136" y="2895306"/>
                  <a:pt x="746650" y="2897533"/>
                </a:cubicBezTo>
                <a:cubicBezTo>
                  <a:pt x="754075" y="2896790"/>
                  <a:pt x="764468" y="2895306"/>
                  <a:pt x="774861" y="2893078"/>
                </a:cubicBezTo>
                <a:cubicBezTo>
                  <a:pt x="804559" y="2886397"/>
                  <a:pt x="834998" y="2876745"/>
                  <a:pt x="840937" y="2844079"/>
                </a:cubicBezTo>
                <a:cubicBezTo>
                  <a:pt x="846876" y="2812898"/>
                  <a:pt x="820892" y="2794337"/>
                  <a:pt x="798619" y="2776519"/>
                </a:cubicBezTo>
                <a:cubicBezTo>
                  <a:pt x="797134" y="2775034"/>
                  <a:pt x="794907" y="2774292"/>
                  <a:pt x="793422" y="2773549"/>
                </a:cubicBezTo>
                <a:cubicBezTo>
                  <a:pt x="781729" y="2766682"/>
                  <a:pt x="767159" y="2763295"/>
                  <a:pt x="751545" y="2762831"/>
                </a:cubicBezTo>
                <a:close/>
                <a:moveTo>
                  <a:pt x="758528" y="2553052"/>
                </a:moveTo>
                <a:cubicBezTo>
                  <a:pt x="725120" y="2556765"/>
                  <a:pt x="699136" y="2574582"/>
                  <a:pt x="675378" y="2596854"/>
                </a:cubicBezTo>
                <a:cubicBezTo>
                  <a:pt x="661273" y="2610219"/>
                  <a:pt x="635287" y="2625809"/>
                  <a:pt x="640485" y="2642885"/>
                </a:cubicBezTo>
                <a:cubicBezTo>
                  <a:pt x="648652" y="2666642"/>
                  <a:pt x="678348" y="2673324"/>
                  <a:pt x="703590" y="2677778"/>
                </a:cubicBezTo>
                <a:cubicBezTo>
                  <a:pt x="708787" y="2678520"/>
                  <a:pt x="713241" y="2677778"/>
                  <a:pt x="718439" y="2677778"/>
                </a:cubicBezTo>
                <a:cubicBezTo>
                  <a:pt x="747393" y="2677036"/>
                  <a:pt x="775604" y="2670354"/>
                  <a:pt x="801589" y="2656248"/>
                </a:cubicBezTo>
                <a:cubicBezTo>
                  <a:pt x="842422" y="2633233"/>
                  <a:pt x="844649" y="2594627"/>
                  <a:pt x="807529" y="2565673"/>
                </a:cubicBezTo>
                <a:cubicBezTo>
                  <a:pt x="792679" y="2553795"/>
                  <a:pt x="776346" y="2551568"/>
                  <a:pt x="758528" y="2553052"/>
                </a:cubicBezTo>
                <a:close/>
                <a:moveTo>
                  <a:pt x="503138" y="2319191"/>
                </a:moveTo>
                <a:cubicBezTo>
                  <a:pt x="466017" y="2317706"/>
                  <a:pt x="444487" y="2334039"/>
                  <a:pt x="443744" y="2360024"/>
                </a:cubicBezTo>
                <a:cubicBezTo>
                  <a:pt x="443744" y="2385266"/>
                  <a:pt x="466017" y="2402342"/>
                  <a:pt x="501653" y="2403827"/>
                </a:cubicBezTo>
                <a:cubicBezTo>
                  <a:pt x="590743" y="2406796"/>
                  <a:pt x="1026541" y="2422387"/>
                  <a:pt x="1051782" y="2420160"/>
                </a:cubicBezTo>
                <a:cubicBezTo>
                  <a:pt x="1074055" y="2418675"/>
                  <a:pt x="1094100" y="2407539"/>
                  <a:pt x="1097070" y="2383040"/>
                </a:cubicBezTo>
                <a:cubicBezTo>
                  <a:pt x="1099297" y="2357797"/>
                  <a:pt x="1080737" y="2345176"/>
                  <a:pt x="1058464" y="2339237"/>
                </a:cubicBezTo>
                <a:cubicBezTo>
                  <a:pt x="1047329" y="2336267"/>
                  <a:pt x="618212" y="2322161"/>
                  <a:pt x="503138" y="2319191"/>
                </a:cubicBezTo>
                <a:close/>
                <a:moveTo>
                  <a:pt x="470472" y="2270192"/>
                </a:moveTo>
                <a:cubicBezTo>
                  <a:pt x="489032" y="2270192"/>
                  <a:pt x="506850" y="2269450"/>
                  <a:pt x="525411" y="2270192"/>
                </a:cubicBezTo>
                <a:lnTo>
                  <a:pt x="1067374" y="2287268"/>
                </a:lnTo>
                <a:cubicBezTo>
                  <a:pt x="1120828" y="2297661"/>
                  <a:pt x="1155721" y="2339237"/>
                  <a:pt x="1152751" y="2388236"/>
                </a:cubicBezTo>
                <a:cubicBezTo>
                  <a:pt x="1149782" y="2435751"/>
                  <a:pt x="1106721" y="2476583"/>
                  <a:pt x="1054010" y="2475841"/>
                </a:cubicBezTo>
                <a:lnTo>
                  <a:pt x="643455" y="2463963"/>
                </a:lnTo>
                <a:cubicBezTo>
                  <a:pt x="587773" y="2462478"/>
                  <a:pt x="568470" y="2487720"/>
                  <a:pt x="581092" y="2542658"/>
                </a:cubicBezTo>
                <a:cubicBezTo>
                  <a:pt x="586288" y="2566416"/>
                  <a:pt x="595198" y="2588688"/>
                  <a:pt x="608561" y="2609476"/>
                </a:cubicBezTo>
                <a:cubicBezTo>
                  <a:pt x="618212" y="2624324"/>
                  <a:pt x="621924" y="2629521"/>
                  <a:pt x="636030" y="2611703"/>
                </a:cubicBezTo>
                <a:cubicBezTo>
                  <a:pt x="662015" y="2577552"/>
                  <a:pt x="695423" y="2551568"/>
                  <a:pt x="737742" y="2537462"/>
                </a:cubicBezTo>
                <a:cubicBezTo>
                  <a:pt x="784513" y="2521871"/>
                  <a:pt x="834998" y="2544885"/>
                  <a:pt x="852816" y="2590173"/>
                </a:cubicBezTo>
                <a:cubicBezTo>
                  <a:pt x="863209" y="2616900"/>
                  <a:pt x="855785" y="2641400"/>
                  <a:pt x="830543" y="2662188"/>
                </a:cubicBezTo>
                <a:cubicBezTo>
                  <a:pt x="775604" y="2708217"/>
                  <a:pt x="696909" y="2708960"/>
                  <a:pt x="626379" y="2664414"/>
                </a:cubicBezTo>
                <a:cubicBezTo>
                  <a:pt x="604106" y="2705247"/>
                  <a:pt x="602621" y="2748308"/>
                  <a:pt x="612273" y="2792852"/>
                </a:cubicBezTo>
                <a:cubicBezTo>
                  <a:pt x="616727" y="2814383"/>
                  <a:pt x="625637" y="2800277"/>
                  <a:pt x="633061" y="2793595"/>
                </a:cubicBezTo>
                <a:cubicBezTo>
                  <a:pt x="667955" y="2762414"/>
                  <a:pt x="705817" y="2738656"/>
                  <a:pt x="755560" y="2741626"/>
                </a:cubicBezTo>
                <a:cubicBezTo>
                  <a:pt x="797134" y="2743853"/>
                  <a:pt x="845391" y="2777262"/>
                  <a:pt x="859498" y="2815868"/>
                </a:cubicBezTo>
                <a:cubicBezTo>
                  <a:pt x="869891" y="2844821"/>
                  <a:pt x="859498" y="2873775"/>
                  <a:pt x="830543" y="2893821"/>
                </a:cubicBezTo>
                <a:cubicBezTo>
                  <a:pt x="772635" y="2933911"/>
                  <a:pt x="687257" y="2924259"/>
                  <a:pt x="634545" y="2867837"/>
                </a:cubicBezTo>
                <a:cubicBezTo>
                  <a:pt x="615986" y="2847791"/>
                  <a:pt x="609303" y="2850761"/>
                  <a:pt x="598909" y="2873033"/>
                </a:cubicBezTo>
                <a:cubicBezTo>
                  <a:pt x="570698" y="2933911"/>
                  <a:pt x="558077" y="2994046"/>
                  <a:pt x="595940" y="3055667"/>
                </a:cubicBezTo>
                <a:cubicBezTo>
                  <a:pt x="606334" y="3072000"/>
                  <a:pt x="612273" y="3078683"/>
                  <a:pt x="627121" y="3057152"/>
                </a:cubicBezTo>
                <a:cubicBezTo>
                  <a:pt x="662015" y="3004441"/>
                  <a:pt x="716954" y="2985880"/>
                  <a:pt x="777089" y="2980683"/>
                </a:cubicBezTo>
                <a:cubicBezTo>
                  <a:pt x="814210" y="2976971"/>
                  <a:pt x="845391" y="2991820"/>
                  <a:pt x="854301" y="3014834"/>
                </a:cubicBezTo>
                <a:cubicBezTo>
                  <a:pt x="866179" y="3046015"/>
                  <a:pt x="852816" y="3090561"/>
                  <a:pt x="823119" y="3111349"/>
                </a:cubicBezTo>
                <a:cubicBezTo>
                  <a:pt x="778574" y="3143272"/>
                  <a:pt x="728090" y="3142530"/>
                  <a:pt x="677605" y="3133621"/>
                </a:cubicBezTo>
                <a:cubicBezTo>
                  <a:pt x="665727" y="3131394"/>
                  <a:pt x="653105" y="3129909"/>
                  <a:pt x="644197" y="3123227"/>
                </a:cubicBezTo>
                <a:cubicBezTo>
                  <a:pt x="621924" y="3106894"/>
                  <a:pt x="616727" y="3118772"/>
                  <a:pt x="614501" y="3138818"/>
                </a:cubicBezTo>
                <a:cubicBezTo>
                  <a:pt x="608561" y="3187817"/>
                  <a:pt x="621182" y="3231620"/>
                  <a:pt x="653848" y="3273937"/>
                </a:cubicBezTo>
                <a:cubicBezTo>
                  <a:pt x="675378" y="3216029"/>
                  <a:pt x="712499" y="3179651"/>
                  <a:pt x="769665" y="3164803"/>
                </a:cubicBezTo>
                <a:cubicBezTo>
                  <a:pt x="795649" y="3158121"/>
                  <a:pt x="821634" y="3157378"/>
                  <a:pt x="847618" y="3161833"/>
                </a:cubicBezTo>
                <a:cubicBezTo>
                  <a:pt x="889937" y="3169256"/>
                  <a:pt x="913693" y="3207120"/>
                  <a:pt x="905527" y="3250923"/>
                </a:cubicBezTo>
                <a:cubicBezTo>
                  <a:pt x="892164" y="3320710"/>
                  <a:pt x="823862" y="3360800"/>
                  <a:pt x="746650" y="3343724"/>
                </a:cubicBezTo>
                <a:cubicBezTo>
                  <a:pt x="719924" y="3338528"/>
                  <a:pt x="693939" y="3331103"/>
                  <a:pt x="667955" y="3312543"/>
                </a:cubicBezTo>
                <a:cubicBezTo>
                  <a:pt x="658303" y="3377133"/>
                  <a:pt x="666470" y="3435041"/>
                  <a:pt x="684288" y="3492950"/>
                </a:cubicBezTo>
                <a:cubicBezTo>
                  <a:pt x="719181" y="3605055"/>
                  <a:pt x="794164" y="3685978"/>
                  <a:pt x="884739" y="3756507"/>
                </a:cubicBezTo>
                <a:cubicBezTo>
                  <a:pt x="942648" y="3801794"/>
                  <a:pt x="997587" y="3850794"/>
                  <a:pt x="1030253" y="3919838"/>
                </a:cubicBezTo>
                <a:cubicBezTo>
                  <a:pt x="1074798" y="4015610"/>
                  <a:pt x="1070343" y="4115836"/>
                  <a:pt x="1055495" y="4216804"/>
                </a:cubicBezTo>
                <a:cubicBezTo>
                  <a:pt x="1045101" y="4285849"/>
                  <a:pt x="1026541" y="4353409"/>
                  <a:pt x="1008723" y="4420969"/>
                </a:cubicBezTo>
                <a:cubicBezTo>
                  <a:pt x="1005010" y="4435075"/>
                  <a:pt x="1000556" y="4446211"/>
                  <a:pt x="1019859" y="4452893"/>
                </a:cubicBezTo>
                <a:cubicBezTo>
                  <a:pt x="1116373" y="4486301"/>
                  <a:pt x="1190615" y="4549406"/>
                  <a:pt x="1232190" y="4640723"/>
                </a:cubicBezTo>
                <a:cubicBezTo>
                  <a:pt x="1290841" y="4769904"/>
                  <a:pt x="1401461" y="4810736"/>
                  <a:pt x="1526186" y="4827812"/>
                </a:cubicBezTo>
                <a:cubicBezTo>
                  <a:pt x="1771183" y="4861964"/>
                  <a:pt x="2018407" y="4861964"/>
                  <a:pt x="2264889" y="4850084"/>
                </a:cubicBezTo>
                <a:cubicBezTo>
                  <a:pt x="2452720" y="4841175"/>
                  <a:pt x="2640552" y="4824843"/>
                  <a:pt x="2828383" y="4807766"/>
                </a:cubicBezTo>
                <a:cubicBezTo>
                  <a:pt x="3022896" y="4789949"/>
                  <a:pt x="3217407" y="4774358"/>
                  <a:pt x="3412663" y="4764707"/>
                </a:cubicBezTo>
                <a:cubicBezTo>
                  <a:pt x="3680675" y="4752086"/>
                  <a:pt x="3948687" y="4736495"/>
                  <a:pt x="4216698" y="4739465"/>
                </a:cubicBezTo>
                <a:cubicBezTo>
                  <a:pt x="4426803" y="4741692"/>
                  <a:pt x="4635421" y="4762479"/>
                  <a:pt x="4843297" y="4791434"/>
                </a:cubicBezTo>
                <a:cubicBezTo>
                  <a:pt x="4991039" y="4812221"/>
                  <a:pt x="5140263" y="4827070"/>
                  <a:pt x="5291715" y="4821131"/>
                </a:cubicBezTo>
                <a:cubicBezTo>
                  <a:pt x="5291715" y="4807025"/>
                  <a:pt x="5280579" y="4800343"/>
                  <a:pt x="5275382" y="4790691"/>
                </a:cubicBezTo>
                <a:cubicBezTo>
                  <a:pt x="5230095" y="4711995"/>
                  <a:pt x="5236034" y="4634784"/>
                  <a:pt x="5285034" y="4560543"/>
                </a:cubicBezTo>
                <a:cubicBezTo>
                  <a:pt x="5388230" y="4403893"/>
                  <a:pt x="5575318" y="4403151"/>
                  <a:pt x="5691136" y="4495211"/>
                </a:cubicBezTo>
                <a:cubicBezTo>
                  <a:pt x="5776512" y="4562769"/>
                  <a:pt x="5769089" y="4686753"/>
                  <a:pt x="5679999" y="4760252"/>
                </a:cubicBezTo>
                <a:cubicBezTo>
                  <a:pt x="5628772" y="4802570"/>
                  <a:pt x="5567152" y="4818903"/>
                  <a:pt x="5503304" y="4828555"/>
                </a:cubicBezTo>
                <a:cubicBezTo>
                  <a:pt x="5455047" y="4835979"/>
                  <a:pt x="5406048" y="4839691"/>
                  <a:pt x="5350367" y="4841175"/>
                </a:cubicBezTo>
                <a:cubicBezTo>
                  <a:pt x="5396397" y="4879039"/>
                  <a:pt x="5444654" y="4897600"/>
                  <a:pt x="5495138" y="4909478"/>
                </a:cubicBezTo>
                <a:cubicBezTo>
                  <a:pt x="5652530" y="4947341"/>
                  <a:pt x="5809179" y="4937689"/>
                  <a:pt x="5965829" y="4903538"/>
                </a:cubicBezTo>
                <a:cubicBezTo>
                  <a:pt x="6126191" y="4867902"/>
                  <a:pt x="6278386" y="4804797"/>
                  <a:pt x="6433550" y="4754313"/>
                </a:cubicBezTo>
                <a:cubicBezTo>
                  <a:pt x="6578321" y="4706798"/>
                  <a:pt x="6726062" y="4679329"/>
                  <a:pt x="6877515" y="4665223"/>
                </a:cubicBezTo>
                <a:cubicBezTo>
                  <a:pt x="7138844" y="4640723"/>
                  <a:pt x="7399433" y="4651859"/>
                  <a:pt x="7660763" y="4663738"/>
                </a:cubicBezTo>
                <a:lnTo>
                  <a:pt x="8280679" y="4689723"/>
                </a:lnTo>
                <a:cubicBezTo>
                  <a:pt x="8419509" y="4696405"/>
                  <a:pt x="8557599" y="4711253"/>
                  <a:pt x="8694945" y="4732041"/>
                </a:cubicBezTo>
                <a:cubicBezTo>
                  <a:pt x="8792945" y="4746146"/>
                  <a:pt x="8887973" y="4773616"/>
                  <a:pt x="8985973" y="4788464"/>
                </a:cubicBezTo>
                <a:cubicBezTo>
                  <a:pt x="9022351" y="4793847"/>
                  <a:pt x="9058776" y="4797791"/>
                  <a:pt x="9095247" y="4800529"/>
                </a:cubicBezTo>
                <a:lnTo>
                  <a:pt x="9154996" y="4803161"/>
                </a:lnTo>
                <a:lnTo>
                  <a:pt x="9154996" y="4824858"/>
                </a:lnTo>
                <a:lnTo>
                  <a:pt x="9096847" y="4822929"/>
                </a:lnTo>
                <a:cubicBezTo>
                  <a:pt x="9050655" y="4819599"/>
                  <a:pt x="9004533" y="4814263"/>
                  <a:pt x="8958503" y="4806282"/>
                </a:cubicBezTo>
                <a:cubicBezTo>
                  <a:pt x="8876838" y="4792918"/>
                  <a:pt x="8797399" y="4771389"/>
                  <a:pt x="8715734" y="4758026"/>
                </a:cubicBezTo>
                <a:cubicBezTo>
                  <a:pt x="8585069" y="4736495"/>
                  <a:pt x="8454404" y="4721647"/>
                  <a:pt x="8322253" y="4714965"/>
                </a:cubicBezTo>
                <a:lnTo>
                  <a:pt x="7579839" y="4682299"/>
                </a:lnTo>
                <a:cubicBezTo>
                  <a:pt x="7355629" y="4673389"/>
                  <a:pt x="7131421" y="4667451"/>
                  <a:pt x="6907211" y="4684526"/>
                </a:cubicBezTo>
                <a:cubicBezTo>
                  <a:pt x="6695623" y="4700859"/>
                  <a:pt x="6492943" y="4752086"/>
                  <a:pt x="6294719" y="4825585"/>
                </a:cubicBezTo>
                <a:cubicBezTo>
                  <a:pt x="6177416" y="4869387"/>
                  <a:pt x="6059373" y="4910220"/>
                  <a:pt x="5936132" y="4933235"/>
                </a:cubicBezTo>
                <a:cubicBezTo>
                  <a:pt x="5780967" y="4961447"/>
                  <a:pt x="5625802" y="4968871"/>
                  <a:pt x="5471380" y="4925069"/>
                </a:cubicBezTo>
                <a:cubicBezTo>
                  <a:pt x="5420896" y="4910220"/>
                  <a:pt x="5373382" y="4887948"/>
                  <a:pt x="5332549" y="4854539"/>
                </a:cubicBezTo>
                <a:cubicBezTo>
                  <a:pt x="5324382" y="4847857"/>
                  <a:pt x="5316215" y="4841918"/>
                  <a:pt x="5304338" y="4842660"/>
                </a:cubicBezTo>
                <a:cubicBezTo>
                  <a:pt x="5108339" y="4850827"/>
                  <a:pt x="4915311" y="4822615"/>
                  <a:pt x="4721541" y="4797373"/>
                </a:cubicBezTo>
                <a:cubicBezTo>
                  <a:pt x="4451301" y="4761737"/>
                  <a:pt x="4179578" y="4754313"/>
                  <a:pt x="3907112" y="4765449"/>
                </a:cubicBezTo>
                <a:cubicBezTo>
                  <a:pt x="3665826" y="4775101"/>
                  <a:pt x="3423800" y="4784010"/>
                  <a:pt x="3182514" y="4801828"/>
                </a:cubicBezTo>
                <a:lnTo>
                  <a:pt x="2587840" y="4851569"/>
                </a:lnTo>
                <a:cubicBezTo>
                  <a:pt x="2302753" y="4874584"/>
                  <a:pt x="2017665" y="4888690"/>
                  <a:pt x="1731836" y="4870130"/>
                </a:cubicBezTo>
                <a:cubicBezTo>
                  <a:pt x="1633094" y="4863448"/>
                  <a:pt x="1534353" y="4856766"/>
                  <a:pt x="1437838" y="4830781"/>
                </a:cubicBezTo>
                <a:cubicBezTo>
                  <a:pt x="1345779" y="4805540"/>
                  <a:pt x="1271538" y="4761737"/>
                  <a:pt x="1228477" y="4671163"/>
                </a:cubicBezTo>
                <a:cubicBezTo>
                  <a:pt x="1185418" y="4579846"/>
                  <a:pt x="1117858" y="4511544"/>
                  <a:pt x="1020601" y="4474423"/>
                </a:cubicBezTo>
                <a:cubicBezTo>
                  <a:pt x="1002783" y="4467741"/>
                  <a:pt x="999072" y="4469226"/>
                  <a:pt x="993875" y="4487786"/>
                </a:cubicBezTo>
                <a:cubicBezTo>
                  <a:pt x="972344" y="4563513"/>
                  <a:pt x="947103" y="4637754"/>
                  <a:pt x="902557" y="4703828"/>
                </a:cubicBezTo>
                <a:cubicBezTo>
                  <a:pt x="812725" y="4836721"/>
                  <a:pt x="664242" y="4809995"/>
                  <a:pt x="592970" y="4740949"/>
                </a:cubicBezTo>
                <a:cubicBezTo>
                  <a:pt x="515759" y="4666707"/>
                  <a:pt x="524668" y="4547921"/>
                  <a:pt x="610788" y="4481846"/>
                </a:cubicBezTo>
                <a:cubicBezTo>
                  <a:pt x="690969" y="4420969"/>
                  <a:pt x="782286" y="4408347"/>
                  <a:pt x="878800" y="4418741"/>
                </a:cubicBezTo>
                <a:cubicBezTo>
                  <a:pt x="908497" y="4421711"/>
                  <a:pt x="938193" y="4428392"/>
                  <a:pt x="967147" y="4435075"/>
                </a:cubicBezTo>
                <a:cubicBezTo>
                  <a:pt x="979769" y="4438044"/>
                  <a:pt x="986450" y="4438787"/>
                  <a:pt x="990162" y="4423939"/>
                </a:cubicBezTo>
                <a:cubicBezTo>
                  <a:pt x="1017632" y="4318516"/>
                  <a:pt x="1047329" y="4212350"/>
                  <a:pt x="1048813" y="4101730"/>
                </a:cubicBezTo>
                <a:cubicBezTo>
                  <a:pt x="1050298" y="3985171"/>
                  <a:pt x="1009465" y="3887914"/>
                  <a:pt x="918890" y="3812930"/>
                </a:cubicBezTo>
                <a:cubicBezTo>
                  <a:pt x="875831" y="3777295"/>
                  <a:pt x="832028" y="3741659"/>
                  <a:pt x="791937" y="3702311"/>
                </a:cubicBezTo>
                <a:cubicBezTo>
                  <a:pt x="684288" y="3597630"/>
                  <a:pt x="636772" y="3468450"/>
                  <a:pt x="647167" y="3318482"/>
                </a:cubicBezTo>
                <a:cubicBezTo>
                  <a:pt x="647909" y="3306604"/>
                  <a:pt x="646424" y="3297695"/>
                  <a:pt x="638257" y="3287301"/>
                </a:cubicBezTo>
                <a:cubicBezTo>
                  <a:pt x="601136" y="3242013"/>
                  <a:pt x="587031" y="3189302"/>
                  <a:pt x="598909" y="3132136"/>
                </a:cubicBezTo>
                <a:cubicBezTo>
                  <a:pt x="604106" y="3109121"/>
                  <a:pt x="599651" y="3092788"/>
                  <a:pt x="585546" y="3074228"/>
                </a:cubicBezTo>
                <a:cubicBezTo>
                  <a:pt x="535062" y="3008153"/>
                  <a:pt x="546940" y="2936881"/>
                  <a:pt x="581833" y="2869321"/>
                </a:cubicBezTo>
                <a:cubicBezTo>
                  <a:pt x="596683" y="2841109"/>
                  <a:pt x="601879" y="2818095"/>
                  <a:pt x="592228" y="2786170"/>
                </a:cubicBezTo>
                <a:cubicBezTo>
                  <a:pt x="580350" y="2746823"/>
                  <a:pt x="586288" y="2704505"/>
                  <a:pt x="604106" y="2666642"/>
                </a:cubicBezTo>
                <a:cubicBezTo>
                  <a:pt x="611531" y="2649566"/>
                  <a:pt x="607076" y="2640657"/>
                  <a:pt x="598168" y="2628036"/>
                </a:cubicBezTo>
                <a:cubicBezTo>
                  <a:pt x="563274" y="2579037"/>
                  <a:pt x="546940" y="2525583"/>
                  <a:pt x="569955" y="2463220"/>
                </a:cubicBezTo>
                <a:cubicBezTo>
                  <a:pt x="546198" y="2462478"/>
                  <a:pt x="523183" y="2460250"/>
                  <a:pt x="500911" y="2459508"/>
                </a:cubicBezTo>
                <a:cubicBezTo>
                  <a:pt x="482350" y="2458765"/>
                  <a:pt x="464532" y="2455053"/>
                  <a:pt x="447457" y="2446887"/>
                </a:cubicBezTo>
                <a:cubicBezTo>
                  <a:pt x="410336" y="2428327"/>
                  <a:pt x="385837" y="2388978"/>
                  <a:pt x="391775" y="2352600"/>
                </a:cubicBezTo>
                <a:cubicBezTo>
                  <a:pt x="398457" y="2308055"/>
                  <a:pt x="425926" y="2280586"/>
                  <a:pt x="470472" y="2270192"/>
                </a:cubicBezTo>
                <a:close/>
                <a:moveTo>
                  <a:pt x="460819" y="2117997"/>
                </a:moveTo>
                <a:cubicBezTo>
                  <a:pt x="445229" y="2117997"/>
                  <a:pt x="431123" y="2119481"/>
                  <a:pt x="417759" y="2125420"/>
                </a:cubicBezTo>
                <a:cubicBezTo>
                  <a:pt x="404395" y="2131360"/>
                  <a:pt x="391774" y="2140269"/>
                  <a:pt x="390290" y="2156602"/>
                </a:cubicBezTo>
                <a:cubicBezTo>
                  <a:pt x="388805" y="2173678"/>
                  <a:pt x="401425" y="2183329"/>
                  <a:pt x="414047" y="2190753"/>
                </a:cubicBezTo>
                <a:cubicBezTo>
                  <a:pt x="427411" y="2198919"/>
                  <a:pt x="443001" y="2201147"/>
                  <a:pt x="458592" y="2201147"/>
                </a:cubicBezTo>
                <a:cubicBezTo>
                  <a:pt x="560302" y="2204117"/>
                  <a:pt x="662013" y="2207829"/>
                  <a:pt x="763724" y="2210798"/>
                </a:cubicBezTo>
                <a:cubicBezTo>
                  <a:pt x="763724" y="2210798"/>
                  <a:pt x="957494" y="2216737"/>
                  <a:pt x="1054751" y="2220450"/>
                </a:cubicBezTo>
                <a:cubicBezTo>
                  <a:pt x="1072569" y="2221192"/>
                  <a:pt x="1090387" y="2221935"/>
                  <a:pt x="1106720" y="2215253"/>
                </a:cubicBezTo>
                <a:cubicBezTo>
                  <a:pt x="1121569" y="2209314"/>
                  <a:pt x="1134932" y="2201147"/>
                  <a:pt x="1136417" y="2182586"/>
                </a:cubicBezTo>
                <a:cubicBezTo>
                  <a:pt x="1137159" y="2163283"/>
                  <a:pt x="1124538" y="2154375"/>
                  <a:pt x="1110433" y="2146950"/>
                </a:cubicBezTo>
                <a:cubicBezTo>
                  <a:pt x="1090387" y="2136557"/>
                  <a:pt x="1067372" y="2137299"/>
                  <a:pt x="1045100" y="2136557"/>
                </a:cubicBezTo>
                <a:cubicBezTo>
                  <a:pt x="850587" y="2130617"/>
                  <a:pt x="655332" y="2123936"/>
                  <a:pt x="460819" y="2117997"/>
                </a:cubicBezTo>
                <a:close/>
                <a:moveTo>
                  <a:pt x="425926" y="2063800"/>
                </a:moveTo>
                <a:cubicBezTo>
                  <a:pt x="438546" y="2064543"/>
                  <a:pt x="451910" y="2064543"/>
                  <a:pt x="465274" y="2065285"/>
                </a:cubicBezTo>
                <a:cubicBezTo>
                  <a:pt x="479379" y="2066770"/>
                  <a:pt x="493485" y="2066770"/>
                  <a:pt x="506849" y="2066770"/>
                </a:cubicBezTo>
                <a:cubicBezTo>
                  <a:pt x="513531" y="2066770"/>
                  <a:pt x="519469" y="2066770"/>
                  <a:pt x="526151" y="2066770"/>
                </a:cubicBezTo>
                <a:cubicBezTo>
                  <a:pt x="584060" y="2068997"/>
                  <a:pt x="1091872" y="2083845"/>
                  <a:pt x="1096326" y="2083845"/>
                </a:cubicBezTo>
                <a:cubicBezTo>
                  <a:pt x="1109690" y="2090528"/>
                  <a:pt x="1123796" y="2089785"/>
                  <a:pt x="1137159" y="2097209"/>
                </a:cubicBezTo>
                <a:cubicBezTo>
                  <a:pt x="1172795" y="2117254"/>
                  <a:pt x="1195810" y="2143981"/>
                  <a:pt x="1192840" y="2187041"/>
                </a:cubicBezTo>
                <a:cubicBezTo>
                  <a:pt x="1190613" y="2229358"/>
                  <a:pt x="1164628" y="2253116"/>
                  <a:pt x="1128251" y="2267964"/>
                </a:cubicBezTo>
                <a:cubicBezTo>
                  <a:pt x="1118599" y="2272419"/>
                  <a:pt x="1108205" y="2273904"/>
                  <a:pt x="1097811" y="2276131"/>
                </a:cubicBezTo>
                <a:cubicBezTo>
                  <a:pt x="1078508" y="2276131"/>
                  <a:pt x="492000" y="2253116"/>
                  <a:pt x="443001" y="2256828"/>
                </a:cubicBezTo>
                <a:cubicBezTo>
                  <a:pt x="366532" y="2253858"/>
                  <a:pt x="313078" y="2187784"/>
                  <a:pt x="338320" y="2126163"/>
                </a:cubicBezTo>
                <a:cubicBezTo>
                  <a:pt x="353911" y="2088299"/>
                  <a:pt x="386577" y="2070482"/>
                  <a:pt x="425926" y="2063800"/>
                </a:cubicBezTo>
                <a:close/>
                <a:moveTo>
                  <a:pt x="446713" y="1916802"/>
                </a:moveTo>
                <a:cubicBezTo>
                  <a:pt x="426668" y="1916059"/>
                  <a:pt x="407365" y="1919029"/>
                  <a:pt x="390289" y="1927939"/>
                </a:cubicBezTo>
                <a:cubicBezTo>
                  <a:pt x="364305" y="1941302"/>
                  <a:pt x="363563" y="1966543"/>
                  <a:pt x="388062" y="1982877"/>
                </a:cubicBezTo>
                <a:cubicBezTo>
                  <a:pt x="404395" y="1992528"/>
                  <a:pt x="421471" y="1996241"/>
                  <a:pt x="440773" y="1996983"/>
                </a:cubicBezTo>
                <a:lnTo>
                  <a:pt x="1098554" y="2018513"/>
                </a:lnTo>
                <a:cubicBezTo>
                  <a:pt x="1116372" y="2019255"/>
                  <a:pt x="1133448" y="2017029"/>
                  <a:pt x="1149038" y="2008119"/>
                </a:cubicBezTo>
                <a:cubicBezTo>
                  <a:pt x="1176507" y="1993271"/>
                  <a:pt x="1177992" y="1969513"/>
                  <a:pt x="1151266" y="1952438"/>
                </a:cubicBezTo>
                <a:cubicBezTo>
                  <a:pt x="1135674" y="1942787"/>
                  <a:pt x="1117115" y="1938332"/>
                  <a:pt x="1098554" y="1937590"/>
                </a:cubicBezTo>
                <a:close/>
                <a:moveTo>
                  <a:pt x="523923" y="192914"/>
                </a:moveTo>
                <a:cubicBezTo>
                  <a:pt x="480864" y="222610"/>
                  <a:pt x="443743" y="246368"/>
                  <a:pt x="408107" y="273095"/>
                </a:cubicBezTo>
                <a:cubicBezTo>
                  <a:pt x="311592" y="348079"/>
                  <a:pt x="229927" y="436426"/>
                  <a:pt x="183898" y="552985"/>
                </a:cubicBezTo>
                <a:cubicBezTo>
                  <a:pt x="149004" y="639105"/>
                  <a:pt x="140095" y="728938"/>
                  <a:pt x="150488" y="820997"/>
                </a:cubicBezTo>
                <a:cubicBezTo>
                  <a:pt x="163110" y="935329"/>
                  <a:pt x="194291" y="1044464"/>
                  <a:pt x="244033" y="1149145"/>
                </a:cubicBezTo>
                <a:cubicBezTo>
                  <a:pt x="244775" y="1149887"/>
                  <a:pt x="243290" y="1152114"/>
                  <a:pt x="242548" y="1156569"/>
                </a:cubicBezTo>
                <a:cubicBezTo>
                  <a:pt x="201715" y="1091237"/>
                  <a:pt x="174988" y="1022191"/>
                  <a:pt x="154200" y="950920"/>
                </a:cubicBezTo>
                <a:cubicBezTo>
                  <a:pt x="125989" y="852179"/>
                  <a:pt x="115595" y="751210"/>
                  <a:pt x="131186" y="648757"/>
                </a:cubicBezTo>
                <a:cubicBezTo>
                  <a:pt x="142322" y="573773"/>
                  <a:pt x="173503" y="506213"/>
                  <a:pt x="215821" y="443851"/>
                </a:cubicBezTo>
                <a:cubicBezTo>
                  <a:pt x="288578" y="336943"/>
                  <a:pt x="387319" y="260474"/>
                  <a:pt x="500165" y="201081"/>
                </a:cubicBezTo>
                <a:cubicBezTo>
                  <a:pt x="505363" y="198111"/>
                  <a:pt x="510560" y="197369"/>
                  <a:pt x="523923" y="192914"/>
                </a:cubicBezTo>
                <a:close/>
                <a:moveTo>
                  <a:pt x="800630" y="46764"/>
                </a:moveTo>
                <a:cubicBezTo>
                  <a:pt x="771780" y="44996"/>
                  <a:pt x="742769" y="45142"/>
                  <a:pt x="713588" y="47343"/>
                </a:cubicBezTo>
                <a:cubicBezTo>
                  <a:pt x="674681" y="50278"/>
                  <a:pt x="635472" y="56866"/>
                  <a:pt x="595938" y="67446"/>
                </a:cubicBezTo>
                <a:cubicBezTo>
                  <a:pt x="425183" y="112734"/>
                  <a:pt x="287836" y="210732"/>
                  <a:pt x="175732" y="344366"/>
                </a:cubicBezTo>
                <a:cubicBezTo>
                  <a:pt x="100748" y="434199"/>
                  <a:pt x="62142" y="540364"/>
                  <a:pt x="49521" y="655438"/>
                </a:cubicBezTo>
                <a:cubicBezTo>
                  <a:pt x="32446" y="815058"/>
                  <a:pt x="71793" y="965026"/>
                  <a:pt x="137126" y="1109796"/>
                </a:cubicBezTo>
                <a:cubicBezTo>
                  <a:pt x="182413" y="1210023"/>
                  <a:pt x="249230" y="1296886"/>
                  <a:pt x="310109" y="1387460"/>
                </a:cubicBezTo>
                <a:cubicBezTo>
                  <a:pt x="373956" y="1482489"/>
                  <a:pt x="427410" y="1581972"/>
                  <a:pt x="440773" y="1695562"/>
                </a:cubicBezTo>
                <a:cubicBezTo>
                  <a:pt x="445228" y="1727486"/>
                  <a:pt x="454138" y="1759410"/>
                  <a:pt x="460819" y="1792076"/>
                </a:cubicBezTo>
                <a:cubicBezTo>
                  <a:pt x="464531" y="1810636"/>
                  <a:pt x="462764" y="1817754"/>
                  <a:pt x="492743" y="1817318"/>
                </a:cubicBezTo>
                <a:cubicBezTo>
                  <a:pt x="593727" y="1815849"/>
                  <a:pt x="965662" y="1836373"/>
                  <a:pt x="1065146" y="1836621"/>
                </a:cubicBezTo>
                <a:cubicBezTo>
                  <a:pt x="1079251" y="1838106"/>
                  <a:pt x="1085190" y="1832167"/>
                  <a:pt x="1089645" y="1818803"/>
                </a:cubicBezTo>
                <a:cubicBezTo>
                  <a:pt x="1103008" y="1776485"/>
                  <a:pt x="1111175" y="1731941"/>
                  <a:pt x="1116372" y="1688138"/>
                </a:cubicBezTo>
                <a:cubicBezTo>
                  <a:pt x="1132705" y="1550791"/>
                  <a:pt x="1179477" y="1427550"/>
                  <a:pt x="1268567" y="1319900"/>
                </a:cubicBezTo>
                <a:cubicBezTo>
                  <a:pt x="1307915" y="1271643"/>
                  <a:pt x="1343551" y="1219674"/>
                  <a:pt x="1376960" y="1166220"/>
                </a:cubicBezTo>
                <a:cubicBezTo>
                  <a:pt x="1425217" y="1089752"/>
                  <a:pt x="1448232" y="1002889"/>
                  <a:pt x="1468276" y="916026"/>
                </a:cubicBezTo>
                <a:cubicBezTo>
                  <a:pt x="1493519" y="809861"/>
                  <a:pt x="1500201" y="703696"/>
                  <a:pt x="1468276" y="599015"/>
                </a:cubicBezTo>
                <a:cubicBezTo>
                  <a:pt x="1401459" y="377775"/>
                  <a:pt x="1275248" y="204792"/>
                  <a:pt x="1056236" y="110506"/>
                </a:cubicBezTo>
                <a:cubicBezTo>
                  <a:pt x="972297" y="74592"/>
                  <a:pt x="887183" y="52067"/>
                  <a:pt x="800630" y="46764"/>
                </a:cubicBezTo>
                <a:close/>
                <a:moveTo>
                  <a:pt x="794163" y="814"/>
                </a:moveTo>
                <a:cubicBezTo>
                  <a:pt x="875086" y="4712"/>
                  <a:pt x="955638" y="22530"/>
                  <a:pt x="1036191" y="52598"/>
                </a:cubicBezTo>
                <a:cubicBezTo>
                  <a:pt x="1275248" y="140945"/>
                  <a:pt x="1421504" y="317640"/>
                  <a:pt x="1503912" y="551500"/>
                </a:cubicBezTo>
                <a:cubicBezTo>
                  <a:pt x="1544745" y="668802"/>
                  <a:pt x="1545488" y="789816"/>
                  <a:pt x="1518761" y="910830"/>
                </a:cubicBezTo>
                <a:cubicBezTo>
                  <a:pt x="1492034" y="1032586"/>
                  <a:pt x="1457140" y="1149887"/>
                  <a:pt x="1377702" y="1250855"/>
                </a:cubicBezTo>
                <a:cubicBezTo>
                  <a:pt x="1337612" y="1300597"/>
                  <a:pt x="1301233" y="1354051"/>
                  <a:pt x="1264855" y="1406020"/>
                </a:cubicBezTo>
                <a:cubicBezTo>
                  <a:pt x="1203977" y="1492140"/>
                  <a:pt x="1177250" y="1590882"/>
                  <a:pt x="1163144" y="1694078"/>
                </a:cubicBezTo>
                <a:cubicBezTo>
                  <a:pt x="1154235" y="1756440"/>
                  <a:pt x="1146811" y="1819546"/>
                  <a:pt x="1115630" y="1876711"/>
                </a:cubicBezTo>
                <a:cubicBezTo>
                  <a:pt x="1125281" y="1884878"/>
                  <a:pt x="1138644" y="1884136"/>
                  <a:pt x="1149781" y="1887848"/>
                </a:cubicBezTo>
                <a:cubicBezTo>
                  <a:pt x="1203235" y="1904923"/>
                  <a:pt x="1235158" y="1945757"/>
                  <a:pt x="1229961" y="1991044"/>
                </a:cubicBezTo>
                <a:cubicBezTo>
                  <a:pt x="1224022" y="2034846"/>
                  <a:pt x="1177992" y="2073451"/>
                  <a:pt x="1126023" y="2077164"/>
                </a:cubicBezTo>
                <a:cubicBezTo>
                  <a:pt x="1117857" y="2077906"/>
                  <a:pt x="1108948" y="2077906"/>
                  <a:pt x="1100038" y="2077906"/>
                </a:cubicBezTo>
                <a:cubicBezTo>
                  <a:pt x="1038418" y="2074936"/>
                  <a:pt x="496455" y="2056376"/>
                  <a:pt x="423698" y="2054891"/>
                </a:cubicBezTo>
                <a:cubicBezTo>
                  <a:pt x="403653" y="2055633"/>
                  <a:pt x="385093" y="2048210"/>
                  <a:pt x="368017" y="2039300"/>
                </a:cubicBezTo>
                <a:cubicBezTo>
                  <a:pt x="333866" y="2020740"/>
                  <a:pt x="309366" y="1994013"/>
                  <a:pt x="311594" y="1951695"/>
                </a:cubicBezTo>
                <a:cubicBezTo>
                  <a:pt x="314564" y="1907151"/>
                  <a:pt x="344260" y="1882651"/>
                  <a:pt x="382123" y="1867803"/>
                </a:cubicBezTo>
                <a:cubicBezTo>
                  <a:pt x="397714" y="1861121"/>
                  <a:pt x="415532" y="1858893"/>
                  <a:pt x="434092" y="1854439"/>
                </a:cubicBezTo>
                <a:cubicBezTo>
                  <a:pt x="408107" y="1790591"/>
                  <a:pt x="400684" y="1722289"/>
                  <a:pt x="387320" y="1655472"/>
                </a:cubicBezTo>
                <a:cubicBezTo>
                  <a:pt x="372471" y="1584200"/>
                  <a:pt x="337578" y="1521837"/>
                  <a:pt x="301199" y="1459474"/>
                </a:cubicBezTo>
                <a:cubicBezTo>
                  <a:pt x="251458" y="1374096"/>
                  <a:pt x="185383" y="1299855"/>
                  <a:pt x="137869" y="1212992"/>
                </a:cubicBezTo>
                <a:cubicBezTo>
                  <a:pt x="44324" y="1041494"/>
                  <a:pt x="-13585" y="861830"/>
                  <a:pt x="2748" y="664348"/>
                </a:cubicBezTo>
                <a:cubicBezTo>
                  <a:pt x="13885" y="531456"/>
                  <a:pt x="57687" y="409699"/>
                  <a:pt x="145292" y="308730"/>
                </a:cubicBezTo>
                <a:cubicBezTo>
                  <a:pt x="254428" y="180293"/>
                  <a:pt x="387320" y="83779"/>
                  <a:pt x="549909" y="32552"/>
                </a:cubicBezTo>
                <a:cubicBezTo>
                  <a:pt x="631946" y="6939"/>
                  <a:pt x="713240" y="-3084"/>
                  <a:pt x="794163" y="814"/>
                </a:cubicBezTo>
                <a:close/>
              </a:path>
            </a:pathLst>
          </a:custGeom>
          <a:solidFill>
            <a:schemeClr val="accent6">
              <a:lumMod val="75000"/>
            </a:schemeClr>
          </a:solidFill>
          <a:ln w="8005" cap="flat">
            <a:noFill/>
            <a:prstDash val="solid"/>
            <a:miter/>
          </a:ln>
        </p:spPr>
        <p:txBody>
          <a:bodyPr wrap="square" rtlCol="0" anchor="ctr">
            <a:noAutofit/>
          </a:bodyPr>
          <a:lstStyle/>
          <a:p>
            <a:endParaRPr lang="en-US" dirty="0">
              <a:solidFill>
                <a:schemeClr val="bg1"/>
              </a:solidFill>
            </a:endParaRPr>
          </a:p>
        </p:txBody>
      </p:sp>
      <p:pic>
        <p:nvPicPr>
          <p:cNvPr id="4" name="Picture 2" descr="Slide7">
            <a:extLst>
              <a:ext uri="{FF2B5EF4-FFF2-40B4-BE49-F238E27FC236}">
                <a16:creationId xmlns:a16="http://schemas.microsoft.com/office/drawing/2014/main" id="{6013DC6A-5618-6E15-06F2-F167A9F8A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974" y="530103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04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27424" y="1664207"/>
            <a:ext cx="4129193" cy="4127500"/>
            <a:chOff x="3020567" y="1248155"/>
            <a:chExt cx="3096895" cy="3095625"/>
          </a:xfrm>
        </p:grpSpPr>
        <p:pic>
          <p:nvPicPr>
            <p:cNvPr id="3" name="object 3"/>
            <p:cNvPicPr/>
            <p:nvPr/>
          </p:nvPicPr>
          <p:blipFill>
            <a:blip r:embed="rId2" cstate="print"/>
            <a:stretch>
              <a:fillRect/>
            </a:stretch>
          </p:blipFill>
          <p:spPr>
            <a:xfrm>
              <a:off x="3020567" y="1248155"/>
              <a:ext cx="3096768" cy="3095244"/>
            </a:xfrm>
            <a:prstGeom prst="rect">
              <a:avLst/>
            </a:prstGeom>
          </p:spPr>
        </p:pic>
        <p:pic>
          <p:nvPicPr>
            <p:cNvPr id="4" name="object 4"/>
            <p:cNvPicPr/>
            <p:nvPr/>
          </p:nvPicPr>
          <p:blipFill>
            <a:blip r:embed="rId3" cstate="print"/>
            <a:stretch>
              <a:fillRect/>
            </a:stretch>
          </p:blipFill>
          <p:spPr>
            <a:xfrm>
              <a:off x="3057143" y="1274063"/>
              <a:ext cx="3026664" cy="3029712"/>
            </a:xfrm>
            <a:prstGeom prst="rect">
              <a:avLst/>
            </a:prstGeom>
          </p:spPr>
        </p:pic>
      </p:grpSp>
      <p:sp>
        <p:nvSpPr>
          <p:cNvPr id="5" name="object 5"/>
          <p:cNvSpPr txBox="1"/>
          <p:nvPr/>
        </p:nvSpPr>
        <p:spPr>
          <a:xfrm>
            <a:off x="8561832" y="1849323"/>
            <a:ext cx="1960033" cy="375402"/>
          </a:xfrm>
          <a:prstGeom prst="rect">
            <a:avLst/>
          </a:prstGeom>
        </p:spPr>
        <p:txBody>
          <a:bodyPr vert="horz" wrap="square" lIns="0" tIns="16933" rIns="0" bIns="0" rtlCol="0">
            <a:spAutoFit/>
          </a:bodyPr>
          <a:lstStyle/>
          <a:p>
            <a:pPr marL="16933" marR="6773">
              <a:lnSpc>
                <a:spcPct val="120000"/>
              </a:lnSpc>
              <a:spcBef>
                <a:spcPts val="133"/>
              </a:spcBef>
            </a:pPr>
            <a:r>
              <a:rPr lang="en-US" sz="2133" spc="320" dirty="0">
                <a:solidFill>
                  <a:srgbClr val="001B1F"/>
                </a:solidFill>
                <a:latin typeface="Trebuchet MS"/>
                <a:cs typeface="Trebuchet MS"/>
              </a:rPr>
              <a:t>KEBIJAKAN</a:t>
            </a:r>
            <a:endParaRPr sz="2133" dirty="0">
              <a:latin typeface="Trebuchet MS"/>
              <a:cs typeface="Trebuchet MS"/>
            </a:endParaRPr>
          </a:p>
        </p:txBody>
      </p:sp>
      <p:sp>
        <p:nvSpPr>
          <p:cNvPr id="6" name="object 6"/>
          <p:cNvSpPr txBox="1"/>
          <p:nvPr/>
        </p:nvSpPr>
        <p:spPr>
          <a:xfrm>
            <a:off x="8634985" y="4366463"/>
            <a:ext cx="2170007" cy="375402"/>
          </a:xfrm>
          <a:prstGeom prst="rect">
            <a:avLst/>
          </a:prstGeom>
        </p:spPr>
        <p:txBody>
          <a:bodyPr vert="horz" wrap="square" lIns="0" tIns="16933" rIns="0" bIns="0" rtlCol="0">
            <a:spAutoFit/>
          </a:bodyPr>
          <a:lstStyle/>
          <a:p>
            <a:pPr marL="16933" marR="6773">
              <a:lnSpc>
                <a:spcPct val="120000"/>
              </a:lnSpc>
              <a:spcBef>
                <a:spcPts val="133"/>
              </a:spcBef>
            </a:pPr>
            <a:r>
              <a:rPr sz="2133" spc="320" dirty="0">
                <a:solidFill>
                  <a:srgbClr val="001B1F"/>
                </a:solidFill>
                <a:latin typeface="Trebuchet MS"/>
                <a:cs typeface="Trebuchet MS"/>
              </a:rPr>
              <a:t>P</a:t>
            </a:r>
            <a:r>
              <a:rPr lang="en-US" sz="2133" spc="320" dirty="0">
                <a:solidFill>
                  <a:srgbClr val="001B1F"/>
                </a:solidFill>
                <a:latin typeface="Trebuchet MS"/>
                <a:cs typeface="Trebuchet MS"/>
              </a:rPr>
              <a:t>EMBINAAN</a:t>
            </a:r>
            <a:endParaRPr sz="2133" dirty="0">
              <a:latin typeface="Trebuchet MS"/>
              <a:cs typeface="Trebuchet MS"/>
            </a:endParaRPr>
          </a:p>
        </p:txBody>
      </p:sp>
      <p:sp>
        <p:nvSpPr>
          <p:cNvPr id="7" name="object 7"/>
          <p:cNvSpPr txBox="1"/>
          <p:nvPr/>
        </p:nvSpPr>
        <p:spPr>
          <a:xfrm>
            <a:off x="1416846" y="1706657"/>
            <a:ext cx="2109047" cy="412014"/>
          </a:xfrm>
          <a:prstGeom prst="rect">
            <a:avLst/>
          </a:prstGeom>
        </p:spPr>
        <p:txBody>
          <a:bodyPr vert="horz" wrap="square" lIns="0" tIns="82972" rIns="0" bIns="0" rtlCol="0">
            <a:spAutoFit/>
          </a:bodyPr>
          <a:lstStyle/>
          <a:p>
            <a:pPr marR="7620" algn="r">
              <a:spcBef>
                <a:spcPts val="652"/>
              </a:spcBef>
            </a:pPr>
            <a:r>
              <a:rPr lang="en-US" sz="2133" spc="320" dirty="0">
                <a:solidFill>
                  <a:srgbClr val="001B1F"/>
                </a:solidFill>
                <a:latin typeface="Trebuchet MS"/>
                <a:cs typeface="Trebuchet MS"/>
              </a:rPr>
              <a:t>SUMBER DAYA</a:t>
            </a:r>
            <a:endParaRPr sz="2133" dirty="0">
              <a:latin typeface="Trebuchet MS"/>
              <a:cs typeface="Trebuchet MS"/>
            </a:endParaRPr>
          </a:p>
        </p:txBody>
      </p:sp>
      <p:sp>
        <p:nvSpPr>
          <p:cNvPr id="8" name="object 8"/>
          <p:cNvSpPr txBox="1"/>
          <p:nvPr/>
        </p:nvSpPr>
        <p:spPr>
          <a:xfrm>
            <a:off x="1094976" y="4366464"/>
            <a:ext cx="2403685" cy="739389"/>
          </a:xfrm>
          <a:prstGeom prst="rect">
            <a:avLst/>
          </a:prstGeom>
        </p:spPr>
        <p:txBody>
          <a:bodyPr vert="horz" wrap="square" lIns="0" tIns="82125" rIns="0" bIns="0" rtlCol="0">
            <a:spAutoFit/>
          </a:bodyPr>
          <a:lstStyle/>
          <a:p>
            <a:pPr marR="6773" algn="r">
              <a:spcBef>
                <a:spcPts val="645"/>
              </a:spcBef>
            </a:pPr>
            <a:r>
              <a:rPr lang="en-US" sz="2133" spc="347" dirty="0">
                <a:solidFill>
                  <a:srgbClr val="001B1F"/>
                </a:solidFill>
                <a:latin typeface="Trebuchet MS"/>
                <a:cs typeface="Trebuchet MS"/>
              </a:rPr>
              <a:t>PENGELOLAAN ARSIP</a:t>
            </a:r>
            <a:endParaRPr sz="2133" dirty="0">
              <a:latin typeface="Trebuchet MS"/>
              <a:cs typeface="Trebuchet MS"/>
            </a:endParaRPr>
          </a:p>
        </p:txBody>
      </p:sp>
      <p:sp>
        <p:nvSpPr>
          <p:cNvPr id="9" name="object 9"/>
          <p:cNvSpPr txBox="1"/>
          <p:nvPr/>
        </p:nvSpPr>
        <p:spPr>
          <a:xfrm>
            <a:off x="2891705" y="591480"/>
            <a:ext cx="6725920" cy="386430"/>
          </a:xfrm>
          <a:prstGeom prst="rect">
            <a:avLst/>
          </a:prstGeom>
        </p:spPr>
        <p:txBody>
          <a:bodyPr vert="horz" wrap="square" lIns="0" tIns="16933" rIns="0" bIns="0" rtlCol="0">
            <a:spAutoFit/>
          </a:bodyPr>
          <a:lstStyle/>
          <a:p>
            <a:pPr marL="16933">
              <a:spcBef>
                <a:spcPts val="133"/>
              </a:spcBef>
            </a:pPr>
            <a:r>
              <a:rPr lang="en-US" sz="2400" b="1" spc="167" dirty="0">
                <a:solidFill>
                  <a:srgbClr val="003A61"/>
                </a:solidFill>
                <a:latin typeface="Tahoma"/>
                <a:cs typeface="Tahoma"/>
              </a:rPr>
              <a:t>PENYELENGARAAN KEARSIPAN</a:t>
            </a:r>
            <a:endParaRPr sz="2400" dirty="0">
              <a:latin typeface="Tahoma"/>
              <a:cs typeface="Tahoma"/>
            </a:endParaRPr>
          </a:p>
        </p:txBody>
      </p:sp>
      <p:sp>
        <p:nvSpPr>
          <p:cNvPr id="10" name="object 10"/>
          <p:cNvSpPr txBox="1"/>
          <p:nvPr/>
        </p:nvSpPr>
        <p:spPr>
          <a:xfrm>
            <a:off x="7097097" y="2193138"/>
            <a:ext cx="298027"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1</a:t>
            </a:r>
            <a:endParaRPr sz="3733">
              <a:latin typeface="Arial"/>
              <a:cs typeface="Arial"/>
            </a:endParaRPr>
          </a:p>
        </p:txBody>
      </p:sp>
      <p:sp>
        <p:nvSpPr>
          <p:cNvPr id="11" name="object 11"/>
          <p:cNvSpPr txBox="1"/>
          <p:nvPr/>
        </p:nvSpPr>
        <p:spPr>
          <a:xfrm>
            <a:off x="7116571" y="4436871"/>
            <a:ext cx="297180"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2</a:t>
            </a:r>
            <a:endParaRPr sz="3733">
              <a:latin typeface="Arial"/>
              <a:cs typeface="Arial"/>
            </a:endParaRPr>
          </a:p>
        </p:txBody>
      </p:sp>
      <p:sp>
        <p:nvSpPr>
          <p:cNvPr id="12" name="object 12"/>
          <p:cNvSpPr txBox="1"/>
          <p:nvPr/>
        </p:nvSpPr>
        <p:spPr>
          <a:xfrm>
            <a:off x="4692395" y="4401481"/>
            <a:ext cx="297180"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3</a:t>
            </a:r>
            <a:endParaRPr sz="3733">
              <a:latin typeface="Arial"/>
              <a:cs typeface="Arial"/>
            </a:endParaRPr>
          </a:p>
        </p:txBody>
      </p:sp>
      <p:sp>
        <p:nvSpPr>
          <p:cNvPr id="13" name="object 13"/>
          <p:cNvSpPr txBox="1"/>
          <p:nvPr/>
        </p:nvSpPr>
        <p:spPr>
          <a:xfrm>
            <a:off x="4713561" y="2193138"/>
            <a:ext cx="298027"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4</a:t>
            </a:r>
            <a:endParaRPr sz="3733">
              <a:latin typeface="Arial"/>
              <a:cs typeface="Arial"/>
            </a:endParaRPr>
          </a:p>
        </p:txBody>
      </p:sp>
      <p:pic>
        <p:nvPicPr>
          <p:cNvPr id="14" name="object 14"/>
          <p:cNvPicPr/>
          <p:nvPr/>
        </p:nvPicPr>
        <p:blipFill>
          <a:blip r:embed="rId4" cstate="print"/>
          <a:stretch>
            <a:fillRect/>
          </a:stretch>
        </p:blipFill>
        <p:spPr>
          <a:xfrm>
            <a:off x="7500113" y="5325075"/>
            <a:ext cx="4108703" cy="1217963"/>
          </a:xfrm>
          <a:prstGeom prst="rect">
            <a:avLst/>
          </a:prstGeom>
        </p:spPr>
      </p:pic>
      <p:sp>
        <p:nvSpPr>
          <p:cNvPr id="15" name="object 15"/>
          <p:cNvSpPr txBox="1"/>
          <p:nvPr/>
        </p:nvSpPr>
        <p:spPr>
          <a:xfrm>
            <a:off x="8042318" y="5710462"/>
            <a:ext cx="3155527" cy="591743"/>
          </a:xfrm>
          <a:prstGeom prst="rect">
            <a:avLst/>
          </a:prstGeom>
        </p:spPr>
        <p:txBody>
          <a:bodyPr vert="horz" wrap="square" lIns="0" tIns="16933" rIns="0" bIns="0" rtlCol="0">
            <a:spAutoFit/>
          </a:bodyPr>
          <a:lstStyle/>
          <a:p>
            <a:pPr marL="298865" marR="6773" indent="-282780">
              <a:spcBef>
                <a:spcPts val="133"/>
              </a:spcBef>
            </a:pPr>
            <a:r>
              <a:rPr sz="1867" spc="-7" dirty="0">
                <a:solidFill>
                  <a:srgbClr val="FF0000"/>
                </a:solidFill>
                <a:latin typeface="Arial MT"/>
                <a:cs typeface="Arial MT"/>
              </a:rPr>
              <a:t>UU NOMOR 43 TAHUN 2009 </a:t>
            </a:r>
            <a:r>
              <a:rPr sz="1867" spc="-500" dirty="0">
                <a:solidFill>
                  <a:srgbClr val="FF0000"/>
                </a:solidFill>
                <a:latin typeface="Arial MT"/>
                <a:cs typeface="Arial MT"/>
              </a:rPr>
              <a:t> </a:t>
            </a:r>
            <a:r>
              <a:rPr sz="1867" spc="-7" dirty="0">
                <a:solidFill>
                  <a:srgbClr val="FF0000"/>
                </a:solidFill>
                <a:latin typeface="Arial MT"/>
                <a:cs typeface="Arial MT"/>
              </a:rPr>
              <a:t>TENTANG</a:t>
            </a:r>
            <a:r>
              <a:rPr sz="1867" spc="-13" dirty="0">
                <a:solidFill>
                  <a:srgbClr val="FF0000"/>
                </a:solidFill>
                <a:latin typeface="Arial MT"/>
                <a:cs typeface="Arial MT"/>
              </a:rPr>
              <a:t> </a:t>
            </a:r>
            <a:r>
              <a:rPr sz="1867" dirty="0">
                <a:solidFill>
                  <a:srgbClr val="FF0000"/>
                </a:solidFill>
                <a:latin typeface="Arial MT"/>
                <a:cs typeface="Arial MT"/>
              </a:rPr>
              <a:t>KEARSIPAN</a:t>
            </a:r>
            <a:endParaRPr sz="1867">
              <a:latin typeface="Arial MT"/>
              <a:cs typeface="Arial MT"/>
            </a:endParaRPr>
          </a:p>
        </p:txBody>
      </p:sp>
    </p:spTree>
    <p:extLst>
      <p:ext uri="{BB962C8B-B14F-4D97-AF65-F5344CB8AC3E}">
        <p14:creationId xmlns:p14="http://schemas.microsoft.com/office/powerpoint/2010/main" val="193039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5">
            <a:extLst>
              <a:ext uri="{FF2B5EF4-FFF2-40B4-BE49-F238E27FC236}">
                <a16:creationId xmlns:a16="http://schemas.microsoft.com/office/drawing/2014/main" id="{20AC57E8-54E6-8637-49A2-9B8B841FE161}"/>
              </a:ext>
            </a:extLst>
          </p:cNvPr>
          <p:cNvSpPr txBox="1">
            <a:spLocks noChangeArrowheads="1"/>
          </p:cNvSpPr>
          <p:nvPr/>
        </p:nvSpPr>
        <p:spPr bwMode="auto">
          <a:xfrm>
            <a:off x="1811340" y="1223963"/>
            <a:ext cx="8542337" cy="3790525"/>
          </a:xfrm>
          <a:prstGeom prst="rect">
            <a:avLst/>
          </a:prstGeom>
          <a:noFill/>
          <a:ln>
            <a:noFill/>
          </a:ln>
        </p:spPr>
        <p:txBody>
          <a:bodyPr>
            <a:spAutoFit/>
          </a:bodyPr>
          <a:lstStyle>
            <a:lvl1pPr marL="381000" indent="-381000" algn="l" eaLnBrk="0" hangingPunct="0">
              <a:tabLst>
                <a:tab pos="352425" algn="l"/>
              </a:tabLst>
              <a:defRPr sz="2000">
                <a:solidFill>
                  <a:schemeClr val="tx1"/>
                </a:solidFill>
                <a:latin typeface="Tahoma" pitchFamily="34" charset="0"/>
              </a:defRPr>
            </a:lvl1pPr>
            <a:lvl2pPr marL="742950" indent="-285750" algn="l" eaLnBrk="0" hangingPunct="0">
              <a:tabLst>
                <a:tab pos="352425" algn="l"/>
              </a:tabLst>
              <a:defRPr sz="2000">
                <a:solidFill>
                  <a:schemeClr val="tx1"/>
                </a:solidFill>
                <a:latin typeface="Tahoma" pitchFamily="34" charset="0"/>
              </a:defRPr>
            </a:lvl2pPr>
            <a:lvl3pPr marL="1143000" indent="-228600" algn="l" eaLnBrk="0" hangingPunct="0">
              <a:tabLst>
                <a:tab pos="352425" algn="l"/>
              </a:tabLst>
              <a:defRPr sz="2000">
                <a:solidFill>
                  <a:schemeClr val="tx1"/>
                </a:solidFill>
                <a:latin typeface="Tahoma" pitchFamily="34" charset="0"/>
              </a:defRPr>
            </a:lvl3pPr>
            <a:lvl4pPr marL="1600200" indent="-228600" algn="l" eaLnBrk="0" hangingPunct="0">
              <a:tabLst>
                <a:tab pos="352425" algn="l"/>
              </a:tabLst>
              <a:defRPr sz="2000">
                <a:solidFill>
                  <a:schemeClr val="tx1"/>
                </a:solidFill>
                <a:latin typeface="Tahoma" pitchFamily="34" charset="0"/>
              </a:defRPr>
            </a:lvl4pPr>
            <a:lvl5pPr marL="2057400" indent="-228600" algn="l" eaLnBrk="0" hangingPunct="0">
              <a:tabLst>
                <a:tab pos="352425" algn="l"/>
              </a:tabLst>
              <a:defRPr sz="2000">
                <a:solidFill>
                  <a:schemeClr val="tx1"/>
                </a:solidFill>
                <a:latin typeface="Tahoma" pitchFamily="34" charset="0"/>
              </a:defRPr>
            </a:lvl5pPr>
            <a:lvl6pPr marL="2514600" indent="-228600" eaLnBrk="0" fontAlgn="base" hangingPunct="0">
              <a:spcBef>
                <a:spcPct val="0"/>
              </a:spcBef>
              <a:spcAft>
                <a:spcPct val="0"/>
              </a:spcAft>
              <a:tabLst>
                <a:tab pos="352425" algn="l"/>
              </a:tabLst>
              <a:defRPr sz="2000">
                <a:solidFill>
                  <a:schemeClr val="tx1"/>
                </a:solidFill>
                <a:latin typeface="Tahoma" pitchFamily="34" charset="0"/>
              </a:defRPr>
            </a:lvl6pPr>
            <a:lvl7pPr marL="2971800" indent="-228600" eaLnBrk="0" fontAlgn="base" hangingPunct="0">
              <a:spcBef>
                <a:spcPct val="0"/>
              </a:spcBef>
              <a:spcAft>
                <a:spcPct val="0"/>
              </a:spcAft>
              <a:tabLst>
                <a:tab pos="352425" algn="l"/>
              </a:tabLst>
              <a:defRPr sz="2000">
                <a:solidFill>
                  <a:schemeClr val="tx1"/>
                </a:solidFill>
                <a:latin typeface="Tahoma" pitchFamily="34" charset="0"/>
              </a:defRPr>
            </a:lvl7pPr>
            <a:lvl8pPr marL="3429000" indent="-228600" eaLnBrk="0" fontAlgn="base" hangingPunct="0">
              <a:spcBef>
                <a:spcPct val="0"/>
              </a:spcBef>
              <a:spcAft>
                <a:spcPct val="0"/>
              </a:spcAft>
              <a:tabLst>
                <a:tab pos="352425" algn="l"/>
              </a:tabLst>
              <a:defRPr sz="2000">
                <a:solidFill>
                  <a:schemeClr val="tx1"/>
                </a:solidFill>
                <a:latin typeface="Tahoma" pitchFamily="34" charset="0"/>
              </a:defRPr>
            </a:lvl8pPr>
            <a:lvl9pPr marL="3886200" indent="-228600" eaLnBrk="0" fontAlgn="base" hangingPunct="0">
              <a:spcBef>
                <a:spcPct val="0"/>
              </a:spcBef>
              <a:spcAft>
                <a:spcPct val="0"/>
              </a:spcAft>
              <a:tabLst>
                <a:tab pos="352425" algn="l"/>
              </a:tabLst>
              <a:defRPr sz="2000">
                <a:solidFill>
                  <a:schemeClr val="tx1"/>
                </a:solidFill>
                <a:latin typeface="Tahoma" pitchFamily="34" charset="0"/>
              </a:defRPr>
            </a:lvl9pPr>
          </a:lstStyle>
          <a:p>
            <a:pPr eaLnBrk="1" hangingPunct="1">
              <a:spcAft>
                <a:spcPct val="20000"/>
              </a:spcAft>
              <a:defRPr/>
            </a:pPr>
            <a:r>
              <a:rPr lang="en-US" sz="1867" dirty="0">
                <a:latin typeface="Arial" panose="020B0604020202020204" pitchFamily="34" charset="0"/>
                <a:cs typeface="Arial" panose="020B0604020202020204" pitchFamily="34" charset="0"/>
              </a:rPr>
              <a:t>Ruang </a:t>
            </a:r>
            <a:r>
              <a:rPr lang="en-US" sz="1867" dirty="0" err="1">
                <a:latin typeface="Arial" panose="020B0604020202020204" pitchFamily="34" charset="0"/>
                <a:cs typeface="Arial" panose="020B0604020202020204" pitchFamily="34" charset="0"/>
              </a:rPr>
              <a:t>Lingkup</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Penyelenggaraan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Kearsipan</a:t>
            </a:r>
            <a:endParaRPr lang="en-US" sz="1867" dirty="0">
              <a:latin typeface="Arial" panose="020B0604020202020204" pitchFamily="34" charset="0"/>
              <a:cs typeface="Arial" panose="020B0604020202020204" pitchFamily="34" charset="0"/>
            </a:endParaRPr>
          </a:p>
          <a:p>
            <a:pPr eaLnBrk="1" hangingPunct="1">
              <a:spcAft>
                <a:spcPct val="20000"/>
              </a:spcAft>
              <a:defRPr/>
            </a:pPr>
            <a:r>
              <a:rPr lang="en-US" sz="1867" dirty="0" err="1">
                <a:latin typeface="Arial" panose="020B0604020202020204" pitchFamily="34" charset="0"/>
                <a:cs typeface="Arial" panose="020B0604020202020204" pitchFamily="34" charset="0"/>
              </a:rPr>
              <a:t>Meliputi</a:t>
            </a:r>
            <a:r>
              <a:rPr lang="id-ID" sz="1867" dirty="0">
                <a:latin typeface="Arial" panose="020B0604020202020204" pitchFamily="34" charset="0"/>
                <a:cs typeface="Arial" panose="020B0604020202020204" pitchFamily="34" charset="0"/>
              </a:rPr>
              <a:t> keseluruhan:</a:t>
            </a:r>
            <a:endParaRPr lang="en-US" sz="1867" dirty="0">
              <a:latin typeface="Arial" panose="020B0604020202020204" pitchFamily="34" charset="0"/>
              <a:cs typeface="Arial" panose="020B0604020202020204" pitchFamily="34" charset="0"/>
            </a:endParaRPr>
          </a:p>
          <a:p>
            <a:pPr marL="358766" indent="-358766" eaLnBrk="1" hangingPunct="1">
              <a:lnSpc>
                <a:spcPct val="90000"/>
              </a:lnSpc>
              <a:spcAft>
                <a:spcPct val="20000"/>
              </a:spcAft>
              <a:buFont typeface="+mj-lt"/>
              <a:buAutoNum type="alphaLcPeriod"/>
              <a:defRPr/>
            </a:pPr>
            <a:r>
              <a:rPr lang="en-US" sz="1867" dirty="0" err="1">
                <a:latin typeface="Arial" panose="020B0604020202020204" pitchFamily="34" charset="0"/>
                <a:cs typeface="Arial" panose="020B0604020202020204" pitchFamily="34" charset="0"/>
              </a:rPr>
              <a:t>Penetapan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kebijakan</a:t>
            </a:r>
            <a:endParaRPr lang="en-US" sz="1867" dirty="0">
              <a:latin typeface="Arial" panose="020B0604020202020204" pitchFamily="34" charset="0"/>
              <a:cs typeface="Arial" panose="020B0604020202020204" pitchFamily="34" charset="0"/>
            </a:endParaRPr>
          </a:p>
          <a:p>
            <a:pPr marL="358766" indent="-358766" eaLnBrk="1" hangingPunct="1">
              <a:lnSpc>
                <a:spcPct val="90000"/>
              </a:lnSpc>
              <a:spcAft>
                <a:spcPct val="20000"/>
              </a:spcAft>
              <a:buFont typeface="+mj-lt"/>
              <a:buAutoNum type="alphaLcPeriod"/>
              <a:defRPr/>
            </a:pPr>
            <a:r>
              <a:rPr lang="en-US" sz="1867" dirty="0" err="1">
                <a:latin typeface="Arial" panose="020B0604020202020204" pitchFamily="34" charset="0"/>
                <a:cs typeface="Arial" panose="020B0604020202020204" pitchFamily="34" charset="0"/>
              </a:rPr>
              <a:t>Pembinaan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kearsipan</a:t>
            </a:r>
            <a:endParaRPr lang="en-US" sz="1867" dirty="0">
              <a:latin typeface="Arial" panose="020B0604020202020204" pitchFamily="34" charset="0"/>
              <a:cs typeface="Arial" panose="020B0604020202020204" pitchFamily="34" charset="0"/>
            </a:endParaRPr>
          </a:p>
          <a:p>
            <a:pPr marL="358766" indent="-358766" eaLnBrk="1" hangingPunct="1">
              <a:lnSpc>
                <a:spcPct val="90000"/>
              </a:lnSpc>
              <a:spcAft>
                <a:spcPts val="600"/>
              </a:spcAft>
              <a:buFont typeface="+mj-lt"/>
              <a:buAutoNum type="alphaLcPeriod"/>
              <a:defRPr/>
            </a:pPr>
            <a:r>
              <a:rPr lang="en-US" sz="1867" dirty="0" err="1">
                <a:latin typeface="Arial" panose="020B0604020202020204" pitchFamily="34" charset="0"/>
                <a:cs typeface="Arial" panose="020B0604020202020204" pitchFamily="34" charset="0"/>
              </a:rPr>
              <a:t>Pengelolaan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arsip</a:t>
            </a:r>
            <a:endParaRPr lang="en-US" sz="1867" dirty="0">
              <a:latin typeface="Arial" panose="020B0604020202020204" pitchFamily="34" charset="0"/>
              <a:cs typeface="Arial" panose="020B0604020202020204" pitchFamily="34" charset="0"/>
            </a:endParaRPr>
          </a:p>
          <a:p>
            <a:pPr marL="0" indent="0" eaLnBrk="1" hangingPunct="1">
              <a:lnSpc>
                <a:spcPct val="90000"/>
              </a:lnSpc>
              <a:spcBef>
                <a:spcPts val="600"/>
              </a:spcBef>
              <a:spcAft>
                <a:spcPts val="600"/>
              </a:spcAft>
              <a:tabLst/>
              <a:defRPr/>
            </a:pPr>
            <a:r>
              <a:rPr lang="en-US" sz="1867" dirty="0" err="1">
                <a:latin typeface="Arial" panose="020B0604020202020204" pitchFamily="34" charset="0"/>
                <a:cs typeface="Arial" panose="020B0604020202020204" pitchFamily="34" charset="0"/>
              </a:rPr>
              <a:t>dalam</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suatu</a:t>
            </a:r>
            <a:r>
              <a:rPr lang="en-US" sz="1867" dirty="0">
                <a:latin typeface="Arial" panose="020B0604020202020204" pitchFamily="34" charset="0"/>
                <a:cs typeface="Arial" panose="020B0604020202020204" pitchFamily="34" charset="0"/>
              </a:rPr>
              <a:t> SISTEM KEARSIPAN NASIONAL yang </a:t>
            </a:r>
            <a:r>
              <a:rPr lang="en-US" sz="1867" dirty="0" err="1">
                <a:latin typeface="Arial" panose="020B0604020202020204" pitchFamily="34" charset="0"/>
                <a:cs typeface="Arial" panose="020B0604020202020204" pitchFamily="34" charset="0"/>
              </a:rPr>
              <a:t>didukung</a:t>
            </a:r>
            <a:r>
              <a:rPr lang="id-ID" sz="1867" dirty="0">
                <a:latin typeface="Arial" panose="020B0604020202020204" pitchFamily="34" charset="0"/>
                <a:cs typeface="Arial" panose="020B0604020202020204" pitchFamily="34" charset="0"/>
              </a:rPr>
              <a:t> </a:t>
            </a:r>
            <a:r>
              <a:rPr lang="en-US" sz="1867" dirty="0">
                <a:latin typeface="Arial" panose="020B0604020202020204" pitchFamily="34" charset="0"/>
                <a:cs typeface="Arial" panose="020B0604020202020204" pitchFamily="34" charset="0"/>
              </a:rPr>
              <a:t>oleh </a:t>
            </a:r>
            <a:r>
              <a:rPr lang="en-US" sz="1867" dirty="0" err="1">
                <a:latin typeface="Arial" panose="020B0604020202020204" pitchFamily="34" charset="0"/>
                <a:cs typeface="Arial" panose="020B0604020202020204" pitchFamily="34" charset="0"/>
              </a:rPr>
              <a:t>Sumber</a:t>
            </a:r>
            <a:r>
              <a:rPr lang="en-US" sz="1867" dirty="0">
                <a:latin typeface="Arial" panose="020B0604020202020204" pitchFamily="34" charset="0"/>
                <a:cs typeface="Arial" panose="020B0604020202020204" pitchFamily="34" charset="0"/>
              </a:rPr>
              <a:t> Daya, </a:t>
            </a:r>
            <a:r>
              <a:rPr lang="en-US" sz="1867" dirty="0" err="1">
                <a:latin typeface="Arial" panose="020B0604020202020204" pitchFamily="34" charset="0"/>
                <a:cs typeface="Arial" panose="020B0604020202020204" pitchFamily="34" charset="0"/>
              </a:rPr>
              <a:t>yaitu</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Sumber</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daya</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manusia</a:t>
            </a:r>
            <a:r>
              <a:rPr lang="id-ID" sz="1867" dirty="0">
                <a:latin typeface="Arial" panose="020B0604020202020204" pitchFamily="34" charset="0"/>
                <a:cs typeface="Arial" panose="020B0604020202020204" pitchFamily="34" charset="0"/>
              </a:rPr>
              <a:t> (SDM)</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Prasarana</a:t>
            </a:r>
            <a:r>
              <a:rPr lang="en-US" sz="1867" dirty="0">
                <a:latin typeface="Arial" panose="020B0604020202020204" pitchFamily="34" charset="0"/>
                <a:cs typeface="Arial" panose="020B0604020202020204" pitchFamily="34" charset="0"/>
              </a:rPr>
              <a:t> &amp; </a:t>
            </a:r>
            <a:r>
              <a:rPr lang="en-US" sz="1867" dirty="0" err="1">
                <a:latin typeface="Arial" panose="020B0604020202020204" pitchFamily="34" charset="0"/>
                <a:cs typeface="Arial" panose="020B0604020202020204" pitchFamily="34" charset="0"/>
              </a:rPr>
              <a:t>sarana</a:t>
            </a:r>
            <a:r>
              <a:rPr lang="en-US" sz="1867" dirty="0">
                <a:latin typeface="Arial" panose="020B0604020202020204" pitchFamily="34" charset="0"/>
                <a:cs typeface="Arial" panose="020B0604020202020204" pitchFamily="34" charset="0"/>
              </a:rPr>
              <a:t>, dan </a:t>
            </a:r>
            <a:r>
              <a:rPr lang="en-US" sz="1867" dirty="0" err="1">
                <a:latin typeface="Arial" panose="020B0604020202020204" pitchFamily="34" charset="0"/>
                <a:cs typeface="Arial" panose="020B0604020202020204" pitchFamily="34" charset="0"/>
              </a:rPr>
              <a:t>Sumber</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daya</a:t>
            </a:r>
            <a:r>
              <a:rPr lang="en-US" sz="1867" dirty="0">
                <a:latin typeface="Arial" panose="020B0604020202020204" pitchFamily="34" charset="0"/>
                <a:cs typeface="Arial" panose="020B0604020202020204" pitchFamily="34" charset="0"/>
              </a:rPr>
              <a:t> lain</a:t>
            </a:r>
            <a:r>
              <a:rPr lang="id-ID" sz="1867" dirty="0">
                <a:latin typeface="Arial" panose="020B0604020202020204" pitchFamily="34" charset="0"/>
                <a:cs typeface="Arial" panose="020B0604020202020204" pitchFamily="34" charset="0"/>
              </a:rPr>
              <a:t> (a.l. pendanaan)</a:t>
            </a:r>
          </a:p>
          <a:p>
            <a:pPr marL="0" indent="0" eaLnBrk="1" hangingPunct="1">
              <a:lnSpc>
                <a:spcPct val="90000"/>
              </a:lnSpc>
              <a:spcAft>
                <a:spcPts val="600"/>
              </a:spcAft>
              <a:defRPr/>
            </a:pPr>
            <a:r>
              <a:rPr lang="en-US" sz="1867" dirty="0" err="1">
                <a:latin typeface="Arial" panose="020B0604020202020204" pitchFamily="34" charset="0"/>
                <a:cs typeface="Arial" panose="020B0604020202020204" pitchFamily="34" charset="0"/>
              </a:rPr>
              <a:t>dilakukan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oleh</a:t>
            </a:r>
            <a:r>
              <a:rPr lang="id-ID" sz="1867" dirty="0">
                <a:latin typeface="Arial" panose="020B0604020202020204" pitchFamily="34" charset="0"/>
                <a:cs typeface="Arial" panose="020B0604020202020204" pitchFamily="34" charset="0"/>
              </a:rPr>
              <a:t>:</a:t>
            </a:r>
            <a:r>
              <a:rPr lang="en-US" sz="1867" dirty="0">
                <a:latin typeface="Arial" panose="020B0604020202020204" pitchFamily="34" charset="0"/>
                <a:cs typeface="Arial" panose="020B0604020202020204" pitchFamily="34" charset="0"/>
              </a:rPr>
              <a:t> </a:t>
            </a:r>
            <a:endParaRPr lang="id-ID" sz="1867" dirty="0">
              <a:latin typeface="Arial" panose="020B0604020202020204" pitchFamily="34" charset="0"/>
              <a:cs typeface="Arial" panose="020B0604020202020204" pitchFamily="34" charset="0"/>
            </a:endParaRPr>
          </a:p>
          <a:p>
            <a:pPr marL="0" indent="0" eaLnBrk="1" hangingPunct="1">
              <a:lnSpc>
                <a:spcPct val="90000"/>
              </a:lnSpc>
              <a:defRPr/>
            </a:pPr>
            <a:r>
              <a:rPr lang="en-US" sz="1867" dirty="0" err="1">
                <a:latin typeface="Arial" panose="020B0604020202020204" pitchFamily="34" charset="0"/>
                <a:cs typeface="Arial" panose="020B0604020202020204" pitchFamily="34" charset="0"/>
              </a:rPr>
              <a:t>lembaga</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negara</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pemerintahan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daerah</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lembaga</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pendidikan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perusahaan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organisasi</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politik</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organisasi</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kemasyarakatan</a:t>
            </a:r>
            <a:r>
              <a:rPr lang="en-US" sz="1867" dirty="0">
                <a:latin typeface="Arial" panose="020B0604020202020204" pitchFamily="34" charset="0"/>
                <a:cs typeface="Arial" panose="020B0604020202020204" pitchFamily="34" charset="0"/>
              </a:rPr>
              <a:t>, &amp; </a:t>
            </a:r>
            <a:r>
              <a:rPr lang="en-US" sz="1867" dirty="0" err="1">
                <a:latin typeface="Arial" panose="020B0604020202020204" pitchFamily="34" charset="0"/>
                <a:cs typeface="Arial" panose="020B0604020202020204" pitchFamily="34" charset="0"/>
              </a:rPr>
              <a:t>perseorangan</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serta</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lembaga</a:t>
            </a:r>
            <a:r>
              <a:rPr lang="en-US" sz="1867" dirty="0">
                <a:latin typeface="Arial" panose="020B0604020202020204" pitchFamily="34" charset="0"/>
                <a:cs typeface="Arial" panose="020B0604020202020204" pitchFamily="34" charset="0"/>
              </a:rPr>
              <a:t> </a:t>
            </a:r>
            <a:r>
              <a:rPr lang="en-US" sz="1867" dirty="0" err="1">
                <a:latin typeface="Arial" panose="020B0604020202020204" pitchFamily="34" charset="0"/>
                <a:cs typeface="Arial" panose="020B0604020202020204" pitchFamily="34" charset="0"/>
              </a:rPr>
              <a:t>kearsipan</a:t>
            </a:r>
            <a:r>
              <a:rPr lang="en-US" sz="1867" dirty="0">
                <a:latin typeface="Arial" panose="020B0604020202020204" pitchFamily="34" charset="0"/>
                <a:cs typeface="Arial" panose="020B0604020202020204" pitchFamily="34" charset="0"/>
              </a:rPr>
              <a:t>.</a:t>
            </a:r>
            <a:r>
              <a:rPr lang="id-ID" sz="1867" dirty="0">
                <a:latin typeface="Arial" panose="020B0604020202020204" pitchFamily="34" charset="0"/>
                <a:cs typeface="Arial" panose="020B0604020202020204" pitchFamily="34" charset="0"/>
              </a:rPr>
              <a:t> </a:t>
            </a:r>
            <a:endParaRPr lang="en-US" sz="1867"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567CE2-BDD0-C2BA-A9CE-4267E083C0E4}"/>
              </a:ext>
            </a:extLst>
          </p:cNvPr>
          <p:cNvSpPr txBox="1"/>
          <p:nvPr/>
        </p:nvSpPr>
        <p:spPr>
          <a:xfrm>
            <a:off x="7391400" y="0"/>
            <a:ext cx="3276600" cy="707886"/>
          </a:xfrm>
          <a:prstGeom prst="rect">
            <a:avLst/>
          </a:prstGeom>
          <a:noFill/>
        </p:spPr>
        <p:txBody>
          <a:bodyPr>
            <a:spAutoFit/>
          </a:bodyPr>
          <a:lstStyle/>
          <a:p>
            <a:pPr algn="ctr" eaLnBrk="1" hangingPunct="1">
              <a:defRPr/>
            </a:pPr>
            <a:r>
              <a:rPr lang="id-ID" sz="2000" dirty="0">
                <a:effectLst>
                  <a:outerShdw blurRad="38100" dist="38100" dir="2700000" algn="tl">
                    <a:srgbClr val="000000">
                      <a:alpha val="43137"/>
                    </a:srgbClr>
                  </a:outerShdw>
                </a:effectLst>
              </a:rPr>
              <a:t>UU No.43 Th. 2009 Psl. 5</a:t>
            </a:r>
          </a:p>
        </p:txBody>
      </p:sp>
      <p:sp>
        <p:nvSpPr>
          <p:cNvPr id="2" name="Freeform: Shape 1">
            <a:extLst>
              <a:ext uri="{FF2B5EF4-FFF2-40B4-BE49-F238E27FC236}">
                <a16:creationId xmlns:a16="http://schemas.microsoft.com/office/drawing/2014/main" id="{9998D29F-7E36-61F6-EE8A-BE8FAC01C239}"/>
              </a:ext>
            </a:extLst>
          </p:cNvPr>
          <p:cNvSpPr/>
          <p:nvPr/>
        </p:nvSpPr>
        <p:spPr>
          <a:xfrm>
            <a:off x="10058401" y="3937000"/>
            <a:ext cx="2603500" cy="2450456"/>
          </a:xfrm>
          <a:custGeom>
            <a:avLst/>
            <a:gdLst>
              <a:gd name="connsiteX0" fmla="*/ 3598673 w 4482092"/>
              <a:gd name="connsiteY0" fmla="*/ 3923814 h 4822957"/>
              <a:gd name="connsiteX1" fmla="*/ 3583287 w 4482092"/>
              <a:gd name="connsiteY1" fmla="*/ 3932186 h 4822957"/>
              <a:gd name="connsiteX2" fmla="*/ 3644856 w 4482092"/>
              <a:gd name="connsiteY2" fmla="*/ 4022595 h 4822957"/>
              <a:gd name="connsiteX3" fmla="*/ 3751517 w 4482092"/>
              <a:gd name="connsiteY3" fmla="*/ 4046843 h 4822957"/>
              <a:gd name="connsiteX4" fmla="*/ 3689948 w 4482092"/>
              <a:gd name="connsiteY4" fmla="*/ 3956434 h 4822957"/>
              <a:gd name="connsiteX5" fmla="*/ 3598673 w 4482092"/>
              <a:gd name="connsiteY5" fmla="*/ 3923814 h 4822957"/>
              <a:gd name="connsiteX6" fmla="*/ 1811291 w 4482092"/>
              <a:gd name="connsiteY6" fmla="*/ 3697637 h 4822957"/>
              <a:gd name="connsiteX7" fmla="*/ 2107636 w 4482092"/>
              <a:gd name="connsiteY7" fmla="*/ 3745392 h 4822957"/>
              <a:gd name="connsiteX8" fmla="*/ 2295615 w 4482092"/>
              <a:gd name="connsiteY8" fmla="*/ 3821221 h 4822957"/>
              <a:gd name="connsiteX9" fmla="*/ 2333211 w 4482092"/>
              <a:gd name="connsiteY9" fmla="*/ 3845330 h 4822957"/>
              <a:gd name="connsiteX10" fmla="*/ 2283403 w 4482092"/>
              <a:gd name="connsiteY10" fmla="*/ 3893121 h 4822957"/>
              <a:gd name="connsiteX11" fmla="*/ 2064358 w 4482092"/>
              <a:gd name="connsiteY11" fmla="*/ 3999697 h 4822957"/>
              <a:gd name="connsiteX12" fmla="*/ 1636570 w 4482092"/>
              <a:gd name="connsiteY12" fmla="*/ 4054444 h 4822957"/>
              <a:gd name="connsiteX13" fmla="*/ 1426233 w 4482092"/>
              <a:gd name="connsiteY13" fmla="*/ 3890200 h 4822957"/>
              <a:gd name="connsiteX14" fmla="*/ 1491867 w 4482092"/>
              <a:gd name="connsiteY14" fmla="*/ 3790581 h 4822957"/>
              <a:gd name="connsiteX15" fmla="*/ 1698646 w 4482092"/>
              <a:gd name="connsiteY15" fmla="*/ 3708114 h 4822957"/>
              <a:gd name="connsiteX16" fmla="*/ 1811291 w 4482092"/>
              <a:gd name="connsiteY16" fmla="*/ 3697637 h 4822957"/>
              <a:gd name="connsiteX17" fmla="*/ 707606 w 4482092"/>
              <a:gd name="connsiteY17" fmla="*/ 2309944 h 4822957"/>
              <a:gd name="connsiteX18" fmla="*/ 959999 w 4482092"/>
              <a:gd name="connsiteY18" fmla="*/ 2427512 h 4822957"/>
              <a:gd name="connsiteX19" fmla="*/ 1097958 w 4482092"/>
              <a:gd name="connsiteY19" fmla="*/ 2524528 h 4822957"/>
              <a:gd name="connsiteX20" fmla="*/ 1239581 w 4482092"/>
              <a:gd name="connsiteY20" fmla="*/ 2662487 h 4822957"/>
              <a:gd name="connsiteX21" fmla="*/ 1284823 w 4482092"/>
              <a:gd name="connsiteY21" fmla="*/ 2798215 h 4822957"/>
              <a:gd name="connsiteX22" fmla="*/ 1289071 w 4482092"/>
              <a:gd name="connsiteY22" fmla="*/ 2868043 h 4822957"/>
              <a:gd name="connsiteX23" fmla="*/ 1254608 w 4482092"/>
              <a:gd name="connsiteY23" fmla="*/ 2836820 h 4822957"/>
              <a:gd name="connsiteX24" fmla="*/ 740902 w 4482092"/>
              <a:gd name="connsiteY24" fmla="*/ 2349292 h 4822957"/>
              <a:gd name="connsiteX25" fmla="*/ 704952 w 4482092"/>
              <a:gd name="connsiteY25" fmla="*/ 2314191 h 4822957"/>
              <a:gd name="connsiteX26" fmla="*/ 707606 w 4482092"/>
              <a:gd name="connsiteY26" fmla="*/ 2309944 h 4822957"/>
              <a:gd name="connsiteX27" fmla="*/ 786516 w 4482092"/>
              <a:gd name="connsiteY27" fmla="*/ 1152378 h 4822957"/>
              <a:gd name="connsiteX28" fmla="*/ 2091758 w 4482092"/>
              <a:gd name="connsiteY28" fmla="*/ 1275786 h 4822957"/>
              <a:gd name="connsiteX29" fmla="*/ 2138593 w 4482092"/>
              <a:gd name="connsiteY29" fmla="*/ 1309878 h 4822957"/>
              <a:gd name="connsiteX30" fmla="*/ 2142151 w 4482092"/>
              <a:gd name="connsiteY30" fmla="*/ 1507630 h 4822957"/>
              <a:gd name="connsiteX31" fmla="*/ 2114911 w 4482092"/>
              <a:gd name="connsiteY31" fmla="*/ 1546022 h 4822957"/>
              <a:gd name="connsiteX32" fmla="*/ 821776 w 4482092"/>
              <a:gd name="connsiteY32" fmla="*/ 1425905 h 4822957"/>
              <a:gd name="connsiteX33" fmla="*/ 767346 w 4482092"/>
              <a:gd name="connsiteY33" fmla="*/ 1415126 h 4822957"/>
              <a:gd name="connsiteX34" fmla="*/ 755558 w 4482092"/>
              <a:gd name="connsiteY34" fmla="*/ 1388203 h 4822957"/>
              <a:gd name="connsiteX35" fmla="*/ 755611 w 4482092"/>
              <a:gd name="connsiteY35" fmla="*/ 1179937 h 4822957"/>
              <a:gd name="connsiteX36" fmla="*/ 786516 w 4482092"/>
              <a:gd name="connsiteY36" fmla="*/ 1152378 h 4822957"/>
              <a:gd name="connsiteX37" fmla="*/ 1230553 w 4482092"/>
              <a:gd name="connsiteY37" fmla="*/ 228 h 4822957"/>
              <a:gd name="connsiteX38" fmla="*/ 1149042 w 4482092"/>
              <a:gd name="connsiteY38" fmla="*/ 46427 h 4822957"/>
              <a:gd name="connsiteX39" fmla="*/ 707395 w 4482092"/>
              <a:gd name="connsiteY39" fmla="*/ 934501 h 4822957"/>
              <a:gd name="connsiteX40" fmla="*/ 588340 w 4482092"/>
              <a:gd name="connsiteY40" fmla="*/ 1122482 h 4822957"/>
              <a:gd name="connsiteX41" fmla="*/ 266278 w 4482092"/>
              <a:gd name="connsiteY41" fmla="*/ 1412205 h 4822957"/>
              <a:gd name="connsiteX42" fmla="*/ 270208 w 4482092"/>
              <a:gd name="connsiteY42" fmla="*/ 1453944 h 4822957"/>
              <a:gd name="connsiteX43" fmla="*/ 1131943 w 4482092"/>
              <a:gd name="connsiteY43" fmla="*/ 1772607 h 4822957"/>
              <a:gd name="connsiteX44" fmla="*/ 1487035 w 4482092"/>
              <a:gd name="connsiteY44" fmla="*/ 1900264 h 4822957"/>
              <a:gd name="connsiteX45" fmla="*/ 1507055 w 4482092"/>
              <a:gd name="connsiteY45" fmla="*/ 2004237 h 4822957"/>
              <a:gd name="connsiteX46" fmla="*/ 1504293 w 4482092"/>
              <a:gd name="connsiteY46" fmla="*/ 2023247 h 4822957"/>
              <a:gd name="connsiteX47" fmla="*/ 1472272 w 4482092"/>
              <a:gd name="connsiteY47" fmla="*/ 2048737 h 4822957"/>
              <a:gd name="connsiteX48" fmla="*/ 302759 w 4482092"/>
              <a:gd name="connsiteY48" fmla="*/ 1639109 h 4822957"/>
              <a:gd name="connsiteX49" fmla="*/ 287944 w 4482092"/>
              <a:gd name="connsiteY49" fmla="*/ 1639799 h 4822957"/>
              <a:gd name="connsiteX50" fmla="*/ 282846 w 4482092"/>
              <a:gd name="connsiteY50" fmla="*/ 1688281 h 4822957"/>
              <a:gd name="connsiteX51" fmla="*/ 1332031 w 4482092"/>
              <a:gd name="connsiteY51" fmla="*/ 2106670 h 4822957"/>
              <a:gd name="connsiteX52" fmla="*/ 1382478 w 4482092"/>
              <a:gd name="connsiteY52" fmla="*/ 2201138 h 4822957"/>
              <a:gd name="connsiteX53" fmla="*/ 1390921 w 4482092"/>
              <a:gd name="connsiteY53" fmla="*/ 2446894 h 4822957"/>
              <a:gd name="connsiteX54" fmla="*/ 1358104 w 4482092"/>
              <a:gd name="connsiteY54" fmla="*/ 2459160 h 4822957"/>
              <a:gd name="connsiteX55" fmla="*/ 557382 w 4482092"/>
              <a:gd name="connsiteY55" fmla="*/ 1868615 h 4822957"/>
              <a:gd name="connsiteX56" fmla="*/ 542142 w 4482092"/>
              <a:gd name="connsiteY56" fmla="*/ 1863730 h 4822957"/>
              <a:gd name="connsiteX57" fmla="*/ 550957 w 4482092"/>
              <a:gd name="connsiteY57" fmla="*/ 2028239 h 4822957"/>
              <a:gd name="connsiteX58" fmla="*/ 604802 w 4482092"/>
              <a:gd name="connsiteY58" fmla="*/ 2103484 h 4822957"/>
              <a:gd name="connsiteX59" fmla="*/ 1062646 w 4482092"/>
              <a:gd name="connsiteY59" fmla="*/ 2340902 h 4822957"/>
              <a:gd name="connsiteX60" fmla="*/ 1111233 w 4482092"/>
              <a:gd name="connsiteY60" fmla="*/ 2382481 h 4822957"/>
              <a:gd name="connsiteX61" fmla="*/ 975984 w 4482092"/>
              <a:gd name="connsiteY61" fmla="*/ 2345947 h 4822957"/>
              <a:gd name="connsiteX62" fmla="*/ 674205 w 4482092"/>
              <a:gd name="connsiteY62" fmla="*/ 2236291 h 4822957"/>
              <a:gd name="connsiteX63" fmla="*/ 627794 w 4482092"/>
              <a:gd name="connsiteY63" fmla="*/ 2164020 h 4822957"/>
              <a:gd name="connsiteX64" fmla="*/ 626839 w 4482092"/>
              <a:gd name="connsiteY64" fmla="*/ 2162533 h 4822957"/>
              <a:gd name="connsiteX65" fmla="*/ 582446 w 4482092"/>
              <a:gd name="connsiteY65" fmla="*/ 2277552 h 4822957"/>
              <a:gd name="connsiteX66" fmla="*/ 631352 w 4482092"/>
              <a:gd name="connsiteY66" fmla="*/ 2340530 h 4822957"/>
              <a:gd name="connsiteX67" fmla="*/ 725237 w 4482092"/>
              <a:gd name="connsiteY67" fmla="*/ 2436910 h 4822957"/>
              <a:gd name="connsiteX68" fmla="*/ 728316 w 4482092"/>
              <a:gd name="connsiteY68" fmla="*/ 2455708 h 4822957"/>
              <a:gd name="connsiteX69" fmla="*/ 573843 w 4482092"/>
              <a:gd name="connsiteY69" fmla="*/ 2564779 h 4822957"/>
              <a:gd name="connsiteX70" fmla="*/ 401899 w 4482092"/>
              <a:gd name="connsiteY70" fmla="*/ 2618093 h 4822957"/>
              <a:gd name="connsiteX71" fmla="*/ 74103 w 4482092"/>
              <a:gd name="connsiteY71" fmla="*/ 2747290 h 4822957"/>
              <a:gd name="connsiteX72" fmla="*/ 2893 w 4482092"/>
              <a:gd name="connsiteY72" fmla="*/ 2900011 h 4822957"/>
              <a:gd name="connsiteX73" fmla="*/ 44152 w 4482092"/>
              <a:gd name="connsiteY73" fmla="*/ 2973717 h 4822957"/>
              <a:gd name="connsiteX74" fmla="*/ 537681 w 4482092"/>
              <a:gd name="connsiteY74" fmla="*/ 3442871 h 4822957"/>
              <a:gd name="connsiteX75" fmla="*/ 564072 w 4482092"/>
              <a:gd name="connsiteY75" fmla="*/ 3630851 h 4822957"/>
              <a:gd name="connsiteX76" fmla="*/ 520263 w 4482092"/>
              <a:gd name="connsiteY76" fmla="*/ 3697600 h 4822957"/>
              <a:gd name="connsiteX77" fmla="*/ 422981 w 4482092"/>
              <a:gd name="connsiteY77" fmla="*/ 3822070 h 4822957"/>
              <a:gd name="connsiteX78" fmla="*/ 376623 w 4482092"/>
              <a:gd name="connsiteY78" fmla="*/ 4129105 h 4822957"/>
              <a:gd name="connsiteX79" fmla="*/ 714138 w 4482092"/>
              <a:gd name="connsiteY79" fmla="*/ 4397800 h 4822957"/>
              <a:gd name="connsiteX80" fmla="*/ 1166299 w 4482092"/>
              <a:gd name="connsiteY80" fmla="*/ 4516643 h 4822957"/>
              <a:gd name="connsiteX81" fmla="*/ 1481778 w 4482092"/>
              <a:gd name="connsiteY81" fmla="*/ 4549247 h 4822957"/>
              <a:gd name="connsiteX82" fmla="*/ 1738366 w 4482092"/>
              <a:gd name="connsiteY82" fmla="*/ 4540432 h 4822957"/>
              <a:gd name="connsiteX83" fmla="*/ 1985607 w 4482092"/>
              <a:gd name="connsiteY83" fmla="*/ 4527369 h 4822957"/>
              <a:gd name="connsiteX84" fmla="*/ 2210653 w 4482092"/>
              <a:gd name="connsiteY84" fmla="*/ 4495508 h 4822957"/>
              <a:gd name="connsiteX85" fmla="*/ 2462621 w 4482092"/>
              <a:gd name="connsiteY85" fmla="*/ 4401146 h 4822957"/>
              <a:gd name="connsiteX86" fmla="*/ 2560700 w 4482092"/>
              <a:gd name="connsiteY86" fmla="*/ 4328503 h 4822957"/>
              <a:gd name="connsiteX87" fmla="*/ 2601004 w 4482092"/>
              <a:gd name="connsiteY87" fmla="*/ 4066021 h 4822957"/>
              <a:gd name="connsiteX88" fmla="*/ 2560700 w 4482092"/>
              <a:gd name="connsiteY88" fmla="*/ 3992633 h 4822957"/>
              <a:gd name="connsiteX89" fmla="*/ 2437079 w 4482092"/>
              <a:gd name="connsiteY89" fmla="*/ 3839222 h 4822957"/>
              <a:gd name="connsiteX90" fmla="*/ 2676515 w 4482092"/>
              <a:gd name="connsiteY90" fmla="*/ 3426302 h 4822957"/>
              <a:gd name="connsiteX91" fmla="*/ 2764346 w 4482092"/>
              <a:gd name="connsiteY91" fmla="*/ 3271565 h 4822957"/>
              <a:gd name="connsiteX92" fmla="*/ 3015091 w 4482092"/>
              <a:gd name="connsiteY92" fmla="*/ 3248996 h 4822957"/>
              <a:gd name="connsiteX93" fmla="*/ 3301841 w 4482092"/>
              <a:gd name="connsiteY93" fmla="*/ 3326684 h 4822957"/>
              <a:gd name="connsiteX94" fmla="*/ 3556730 w 4482092"/>
              <a:gd name="connsiteY94" fmla="*/ 3484025 h 4822957"/>
              <a:gd name="connsiteX95" fmla="*/ 3348146 w 4482092"/>
              <a:gd name="connsiteY95" fmla="*/ 3678377 h 4822957"/>
              <a:gd name="connsiteX96" fmla="*/ 3238119 w 4482092"/>
              <a:gd name="connsiteY96" fmla="*/ 3892218 h 4822957"/>
              <a:gd name="connsiteX97" fmla="*/ 3339703 w 4482092"/>
              <a:gd name="connsiteY97" fmla="*/ 4025663 h 4822957"/>
              <a:gd name="connsiteX98" fmla="*/ 3379636 w 4482092"/>
              <a:gd name="connsiteY98" fmla="*/ 4067401 h 4822957"/>
              <a:gd name="connsiteX99" fmla="*/ 3410487 w 4482092"/>
              <a:gd name="connsiteY99" fmla="*/ 4150665 h 4822957"/>
              <a:gd name="connsiteX100" fmla="*/ 3395407 w 4482092"/>
              <a:gd name="connsiteY100" fmla="*/ 4194739 h 4822957"/>
              <a:gd name="connsiteX101" fmla="*/ 3420684 w 4482092"/>
              <a:gd name="connsiteY101" fmla="*/ 4228299 h 4822957"/>
              <a:gd name="connsiteX102" fmla="*/ 3766535 w 4482092"/>
              <a:gd name="connsiteY102" fmla="*/ 4441502 h 4822957"/>
              <a:gd name="connsiteX103" fmla="*/ 3964977 w 4482092"/>
              <a:gd name="connsiteY103" fmla="*/ 4652370 h 4822957"/>
              <a:gd name="connsiteX104" fmla="*/ 4200377 w 4482092"/>
              <a:gd name="connsiteY104" fmla="*/ 4814491 h 4822957"/>
              <a:gd name="connsiteX105" fmla="*/ 4455956 w 4482092"/>
              <a:gd name="connsiteY105" fmla="*/ 4727296 h 4822957"/>
              <a:gd name="connsiteX106" fmla="*/ 4466046 w 4482092"/>
              <a:gd name="connsiteY106" fmla="*/ 4534697 h 4822957"/>
              <a:gd name="connsiteX107" fmla="*/ 4361063 w 4482092"/>
              <a:gd name="connsiteY107" fmla="*/ 4366683 h 4822957"/>
              <a:gd name="connsiteX108" fmla="*/ 3855003 w 4482092"/>
              <a:gd name="connsiteY108" fmla="*/ 3987429 h 4822957"/>
              <a:gd name="connsiteX109" fmla="*/ 3786236 w 4482092"/>
              <a:gd name="connsiteY109" fmla="*/ 4002458 h 4822957"/>
              <a:gd name="connsiteX110" fmla="*/ 3799777 w 4482092"/>
              <a:gd name="connsiteY110" fmla="*/ 4055453 h 4822957"/>
              <a:gd name="connsiteX111" fmla="*/ 3702176 w 4482092"/>
              <a:gd name="connsiteY111" fmla="*/ 4087315 h 4822957"/>
              <a:gd name="connsiteX112" fmla="*/ 3583865 w 4482092"/>
              <a:gd name="connsiteY112" fmla="*/ 4022848 h 4822957"/>
              <a:gd name="connsiteX113" fmla="*/ 3506390 w 4482092"/>
              <a:gd name="connsiteY113" fmla="*/ 4041063 h 4822957"/>
              <a:gd name="connsiteX114" fmla="*/ 3327808 w 4482092"/>
              <a:gd name="connsiteY114" fmla="*/ 3920044 h 4822957"/>
              <a:gd name="connsiteX115" fmla="*/ 3295947 w 4482092"/>
              <a:gd name="connsiteY115" fmla="*/ 3838373 h 4822957"/>
              <a:gd name="connsiteX116" fmla="*/ 3339490 w 4482092"/>
              <a:gd name="connsiteY116" fmla="*/ 3757976 h 4822957"/>
              <a:gd name="connsiteX117" fmla="*/ 3550465 w 4482092"/>
              <a:gd name="connsiteY117" fmla="*/ 3586511 h 4822957"/>
              <a:gd name="connsiteX118" fmla="*/ 3614982 w 4482092"/>
              <a:gd name="connsiteY118" fmla="*/ 3507283 h 4822957"/>
              <a:gd name="connsiteX119" fmla="*/ 3492158 w 4482092"/>
              <a:gd name="connsiteY119" fmla="*/ 3343198 h 4822957"/>
              <a:gd name="connsiteX120" fmla="*/ 2946855 w 4482092"/>
              <a:gd name="connsiteY120" fmla="*/ 3184637 h 4822957"/>
              <a:gd name="connsiteX121" fmla="*/ 2761265 w 4482092"/>
              <a:gd name="connsiteY121" fmla="*/ 3203381 h 4822957"/>
              <a:gd name="connsiteX122" fmla="*/ 2602757 w 4482092"/>
              <a:gd name="connsiteY122" fmla="*/ 3470856 h 4822957"/>
              <a:gd name="connsiteX123" fmla="*/ 2446106 w 4482092"/>
              <a:gd name="connsiteY123" fmla="*/ 3748259 h 4822957"/>
              <a:gd name="connsiteX124" fmla="*/ 2401447 w 4482092"/>
              <a:gd name="connsiteY124" fmla="*/ 3786651 h 4822957"/>
              <a:gd name="connsiteX125" fmla="*/ 2300289 w 4482092"/>
              <a:gd name="connsiteY125" fmla="*/ 3769978 h 4822957"/>
              <a:gd name="connsiteX126" fmla="*/ 1502434 w 4482092"/>
              <a:gd name="connsiteY126" fmla="*/ 3724257 h 4822957"/>
              <a:gd name="connsiteX127" fmla="*/ 1377751 w 4482092"/>
              <a:gd name="connsiteY127" fmla="*/ 3926629 h 4822957"/>
              <a:gd name="connsiteX128" fmla="*/ 1442695 w 4482092"/>
              <a:gd name="connsiteY128" fmla="*/ 4013927 h 4822957"/>
              <a:gd name="connsiteX129" fmla="*/ 1880785 w 4482092"/>
              <a:gd name="connsiteY129" fmla="*/ 4112644 h 4822957"/>
              <a:gd name="connsiteX130" fmla="*/ 2302997 w 4482092"/>
              <a:gd name="connsiteY130" fmla="*/ 3930611 h 4822957"/>
              <a:gd name="connsiteX131" fmla="*/ 2400385 w 4482092"/>
              <a:gd name="connsiteY131" fmla="*/ 3888076 h 4822957"/>
              <a:gd name="connsiteX132" fmla="*/ 2564629 w 4482092"/>
              <a:gd name="connsiteY132" fmla="*/ 4113121 h 4822957"/>
              <a:gd name="connsiteX133" fmla="*/ 2565214 w 4482092"/>
              <a:gd name="connsiteY133" fmla="*/ 4115193 h 4822957"/>
              <a:gd name="connsiteX134" fmla="*/ 2563621 w 4482092"/>
              <a:gd name="connsiteY134" fmla="*/ 4200527 h 4822957"/>
              <a:gd name="connsiteX135" fmla="*/ 2448708 w 4482092"/>
              <a:gd name="connsiteY135" fmla="*/ 4342150 h 4822957"/>
              <a:gd name="connsiteX136" fmla="*/ 2180757 w 4482092"/>
              <a:gd name="connsiteY136" fmla="*/ 4439220 h 4822957"/>
              <a:gd name="connsiteX137" fmla="*/ 1688821 w 4482092"/>
              <a:gd name="connsiteY137" fmla="*/ 4489825 h 4822957"/>
              <a:gd name="connsiteX138" fmla="*/ 1526755 w 4482092"/>
              <a:gd name="connsiteY138" fmla="*/ 4490835 h 4822957"/>
              <a:gd name="connsiteX139" fmla="*/ 1048839 w 4482092"/>
              <a:gd name="connsiteY139" fmla="*/ 4442830 h 4822957"/>
              <a:gd name="connsiteX140" fmla="*/ 677286 w 4482092"/>
              <a:gd name="connsiteY140" fmla="*/ 4312412 h 4822957"/>
              <a:gd name="connsiteX141" fmla="*/ 432327 w 4482092"/>
              <a:gd name="connsiteY141" fmla="*/ 4121247 h 4822957"/>
              <a:gd name="connsiteX142" fmla="*/ 408431 w 4482092"/>
              <a:gd name="connsiteY142" fmla="*/ 4021681 h 4822957"/>
              <a:gd name="connsiteX143" fmla="*/ 430363 w 4482092"/>
              <a:gd name="connsiteY143" fmla="*/ 3934063 h 4822957"/>
              <a:gd name="connsiteX144" fmla="*/ 533911 w 4482092"/>
              <a:gd name="connsiteY144" fmla="*/ 3772739 h 4822957"/>
              <a:gd name="connsiteX145" fmla="*/ 647442 w 4482092"/>
              <a:gd name="connsiteY145" fmla="*/ 3587520 h 4822957"/>
              <a:gd name="connsiteX146" fmla="*/ 583720 w 4482092"/>
              <a:gd name="connsiteY146" fmla="*/ 3418232 h 4822957"/>
              <a:gd name="connsiteX147" fmla="*/ 330797 w 4482092"/>
              <a:gd name="connsiteY147" fmla="*/ 3177256 h 4822957"/>
              <a:gd name="connsiteX148" fmla="*/ 118071 w 4482092"/>
              <a:gd name="connsiteY148" fmla="*/ 2971274 h 4822957"/>
              <a:gd name="connsiteX149" fmla="*/ 67943 w 4482092"/>
              <a:gd name="connsiteY149" fmla="*/ 2882541 h 4822957"/>
              <a:gd name="connsiteX150" fmla="*/ 78510 w 4482092"/>
              <a:gd name="connsiteY150" fmla="*/ 2820306 h 4822957"/>
              <a:gd name="connsiteX151" fmla="*/ 159384 w 4482092"/>
              <a:gd name="connsiteY151" fmla="*/ 2754990 h 4822957"/>
              <a:gd name="connsiteX152" fmla="*/ 516175 w 4482092"/>
              <a:gd name="connsiteY152" fmla="*/ 2640238 h 4822957"/>
              <a:gd name="connsiteX153" fmla="*/ 555948 w 4482092"/>
              <a:gd name="connsiteY153" fmla="*/ 2639069 h 4822957"/>
              <a:gd name="connsiteX154" fmla="*/ 1695565 w 4482092"/>
              <a:gd name="connsiteY154" fmla="*/ 3060167 h 4822957"/>
              <a:gd name="connsiteX155" fmla="*/ 1764810 w 4482092"/>
              <a:gd name="connsiteY155" fmla="*/ 3134243 h 4822957"/>
              <a:gd name="connsiteX156" fmla="*/ 1784087 w 4482092"/>
              <a:gd name="connsiteY156" fmla="*/ 3316595 h 4822957"/>
              <a:gd name="connsiteX157" fmla="*/ 1765979 w 4482092"/>
              <a:gd name="connsiteY157" fmla="*/ 3326207 h 4822957"/>
              <a:gd name="connsiteX158" fmla="*/ 698951 w 4482092"/>
              <a:gd name="connsiteY158" fmla="*/ 2934846 h 4822957"/>
              <a:gd name="connsiteX159" fmla="*/ 670967 w 4482092"/>
              <a:gd name="connsiteY159" fmla="*/ 2895604 h 4822957"/>
              <a:gd name="connsiteX160" fmla="*/ 655195 w 4482092"/>
              <a:gd name="connsiteY160" fmla="*/ 2891144 h 4822957"/>
              <a:gd name="connsiteX161" fmla="*/ 617015 w 4482092"/>
              <a:gd name="connsiteY161" fmla="*/ 2930119 h 4822957"/>
              <a:gd name="connsiteX162" fmla="*/ 617547 w 4482092"/>
              <a:gd name="connsiteY162" fmla="*/ 2962300 h 4822957"/>
              <a:gd name="connsiteX163" fmla="*/ 663161 w 4482092"/>
              <a:gd name="connsiteY163" fmla="*/ 2994586 h 4822957"/>
              <a:gd name="connsiteX164" fmla="*/ 1739640 w 4482092"/>
              <a:gd name="connsiteY164" fmla="*/ 3424072 h 4822957"/>
              <a:gd name="connsiteX165" fmla="*/ 1867668 w 4482092"/>
              <a:gd name="connsiteY165" fmla="*/ 3395345 h 4822957"/>
              <a:gd name="connsiteX166" fmla="*/ 2981531 w 4482092"/>
              <a:gd name="connsiteY166" fmla="*/ 2249143 h 4822957"/>
              <a:gd name="connsiteX167" fmla="*/ 3015570 w 4482092"/>
              <a:gd name="connsiteY167" fmla="*/ 2193438 h 4822957"/>
              <a:gd name="connsiteX168" fmla="*/ 3017693 w 4482092"/>
              <a:gd name="connsiteY168" fmla="*/ 2014167 h 4822957"/>
              <a:gd name="connsiteX169" fmla="*/ 2964327 w 4482092"/>
              <a:gd name="connsiteY169" fmla="*/ 1907910 h 4822957"/>
              <a:gd name="connsiteX170" fmla="*/ 2966291 w 4482092"/>
              <a:gd name="connsiteY170" fmla="*/ 1829426 h 4822957"/>
              <a:gd name="connsiteX171" fmla="*/ 3066707 w 4482092"/>
              <a:gd name="connsiteY171" fmla="*/ 1778873 h 4822957"/>
              <a:gd name="connsiteX172" fmla="*/ 3072283 w 4482092"/>
              <a:gd name="connsiteY172" fmla="*/ 1759651 h 4822957"/>
              <a:gd name="connsiteX173" fmla="*/ 3070955 w 4482092"/>
              <a:gd name="connsiteY173" fmla="*/ 1404930 h 4822957"/>
              <a:gd name="connsiteX174" fmla="*/ 3055609 w 4482092"/>
              <a:gd name="connsiteY174" fmla="*/ 1321189 h 4822957"/>
              <a:gd name="connsiteX175" fmla="*/ 3003940 w 4482092"/>
              <a:gd name="connsiteY175" fmla="*/ 1263626 h 4822957"/>
              <a:gd name="connsiteX176" fmla="*/ 2714589 w 4482092"/>
              <a:gd name="connsiteY176" fmla="*/ 1083186 h 4822957"/>
              <a:gd name="connsiteX177" fmla="*/ 2676515 w 4482092"/>
              <a:gd name="connsiteY177" fmla="*/ 1030775 h 4822957"/>
              <a:gd name="connsiteX178" fmla="*/ 2664461 w 4482092"/>
              <a:gd name="connsiteY178" fmla="*/ 868124 h 4822957"/>
              <a:gd name="connsiteX179" fmla="*/ 2616298 w 4482092"/>
              <a:gd name="connsiteY179" fmla="*/ 817518 h 4822957"/>
              <a:gd name="connsiteX180" fmla="*/ 2542592 w 4482092"/>
              <a:gd name="connsiteY180" fmla="*/ 782524 h 4822957"/>
              <a:gd name="connsiteX181" fmla="*/ 2502925 w 4482092"/>
              <a:gd name="connsiteY181" fmla="*/ 715722 h 4822957"/>
              <a:gd name="connsiteX182" fmla="*/ 2574560 w 4482092"/>
              <a:gd name="connsiteY182" fmla="*/ 145462 h 4822957"/>
              <a:gd name="connsiteX183" fmla="*/ 2504199 w 4482092"/>
              <a:gd name="connsiteY183" fmla="*/ 90289 h 4822957"/>
              <a:gd name="connsiteX184" fmla="*/ 2168384 w 4482092"/>
              <a:gd name="connsiteY184" fmla="*/ 62145 h 4822957"/>
              <a:gd name="connsiteX185" fmla="*/ 1230553 w 4482092"/>
              <a:gd name="connsiteY185" fmla="*/ 228 h 482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82092" h="4822957">
                <a:moveTo>
                  <a:pt x="3598673" y="3923814"/>
                </a:moveTo>
                <a:cubicBezTo>
                  <a:pt x="3591720" y="3924871"/>
                  <a:pt x="3586400" y="3927618"/>
                  <a:pt x="3583287" y="3932186"/>
                </a:cubicBezTo>
                <a:cubicBezTo>
                  <a:pt x="3570835" y="3950456"/>
                  <a:pt x="3598400" y="3990933"/>
                  <a:pt x="3644856" y="4022595"/>
                </a:cubicBezTo>
                <a:cubicBezTo>
                  <a:pt x="3691311" y="4054256"/>
                  <a:pt x="3739065" y="4065113"/>
                  <a:pt x="3751517" y="4046843"/>
                </a:cubicBezTo>
                <a:cubicBezTo>
                  <a:pt x="3763969" y="4028572"/>
                  <a:pt x="3736403" y="3988095"/>
                  <a:pt x="3689948" y="3956434"/>
                </a:cubicBezTo>
                <a:cubicBezTo>
                  <a:pt x="3655107" y="3932687"/>
                  <a:pt x="3619535" y="3920644"/>
                  <a:pt x="3598673" y="3923814"/>
                </a:cubicBezTo>
                <a:close/>
                <a:moveTo>
                  <a:pt x="1811291" y="3697637"/>
                </a:moveTo>
                <a:cubicBezTo>
                  <a:pt x="1925052" y="3696754"/>
                  <a:pt x="2037582" y="3721655"/>
                  <a:pt x="2107636" y="3745392"/>
                </a:cubicBezTo>
                <a:cubicBezTo>
                  <a:pt x="2171729" y="3767110"/>
                  <a:pt x="2235664" y="3789307"/>
                  <a:pt x="2295615" y="3821221"/>
                </a:cubicBezTo>
                <a:cubicBezTo>
                  <a:pt x="2302254" y="3824726"/>
                  <a:pt x="2328220" y="3828390"/>
                  <a:pt x="2333211" y="3845330"/>
                </a:cubicBezTo>
                <a:cubicBezTo>
                  <a:pt x="2333318" y="3873208"/>
                  <a:pt x="2298377" y="3883084"/>
                  <a:pt x="2283403" y="3893121"/>
                </a:cubicBezTo>
                <a:cubicBezTo>
                  <a:pt x="2235770" y="3925088"/>
                  <a:pt x="2075509" y="3994386"/>
                  <a:pt x="2064358" y="3999697"/>
                </a:cubicBezTo>
                <a:cubicBezTo>
                  <a:pt x="1931178" y="4063206"/>
                  <a:pt x="1781696" y="4083332"/>
                  <a:pt x="1636570" y="4054444"/>
                </a:cubicBezTo>
                <a:cubicBezTo>
                  <a:pt x="1579538" y="4043080"/>
                  <a:pt x="1426233" y="3982756"/>
                  <a:pt x="1426233" y="3890200"/>
                </a:cubicBezTo>
                <a:cubicBezTo>
                  <a:pt x="1426233" y="3833434"/>
                  <a:pt x="1470839" y="3805078"/>
                  <a:pt x="1491867" y="3790581"/>
                </a:cubicBezTo>
                <a:cubicBezTo>
                  <a:pt x="1554102" y="3747781"/>
                  <a:pt x="1625365" y="3724257"/>
                  <a:pt x="1698646" y="3708114"/>
                </a:cubicBezTo>
                <a:cubicBezTo>
                  <a:pt x="1735313" y="3701091"/>
                  <a:pt x="1773370" y="3697932"/>
                  <a:pt x="1811291" y="3697637"/>
                </a:cubicBezTo>
                <a:close/>
                <a:moveTo>
                  <a:pt x="707606" y="2309944"/>
                </a:moveTo>
                <a:cubicBezTo>
                  <a:pt x="793260" y="2345734"/>
                  <a:pt x="878329" y="2382959"/>
                  <a:pt x="959999" y="2427512"/>
                </a:cubicBezTo>
                <a:cubicBezTo>
                  <a:pt x="1001737" y="2454753"/>
                  <a:pt x="1093179" y="2520280"/>
                  <a:pt x="1097958" y="2524528"/>
                </a:cubicBezTo>
                <a:cubicBezTo>
                  <a:pt x="1150529" y="2564992"/>
                  <a:pt x="1198161" y="2610606"/>
                  <a:pt x="1239581" y="2662487"/>
                </a:cubicBezTo>
                <a:cubicBezTo>
                  <a:pt x="1271176" y="2702048"/>
                  <a:pt x="1279089" y="2749840"/>
                  <a:pt x="1284823" y="2798215"/>
                </a:cubicBezTo>
                <a:cubicBezTo>
                  <a:pt x="1286629" y="2813508"/>
                  <a:pt x="1295709" y="2860504"/>
                  <a:pt x="1289071" y="2868043"/>
                </a:cubicBezTo>
                <a:cubicBezTo>
                  <a:pt x="1278717" y="2856095"/>
                  <a:pt x="1254396" y="2836767"/>
                  <a:pt x="1254608" y="2836820"/>
                </a:cubicBezTo>
                <a:cubicBezTo>
                  <a:pt x="1242289" y="2824023"/>
                  <a:pt x="740902" y="2349292"/>
                  <a:pt x="740902" y="2349292"/>
                </a:cubicBezTo>
                <a:cubicBezTo>
                  <a:pt x="728954" y="2337610"/>
                  <a:pt x="716953" y="2325875"/>
                  <a:pt x="704952" y="2314191"/>
                </a:cubicBezTo>
                <a:cubicBezTo>
                  <a:pt x="705855" y="2312758"/>
                  <a:pt x="706704" y="2311378"/>
                  <a:pt x="707606" y="2309944"/>
                </a:cubicBezTo>
                <a:close/>
                <a:moveTo>
                  <a:pt x="786516" y="1152378"/>
                </a:moveTo>
                <a:cubicBezTo>
                  <a:pt x="859107" y="1162414"/>
                  <a:pt x="1993361" y="1266229"/>
                  <a:pt x="2091758" y="1275786"/>
                </a:cubicBezTo>
                <a:cubicBezTo>
                  <a:pt x="2130363" y="1279557"/>
                  <a:pt x="2138223" y="1305365"/>
                  <a:pt x="2138593" y="1309878"/>
                </a:cubicBezTo>
                <a:cubicBezTo>
                  <a:pt x="2144063" y="1375724"/>
                  <a:pt x="2142523" y="1441676"/>
                  <a:pt x="2142151" y="1507630"/>
                </a:cubicBezTo>
                <a:cubicBezTo>
                  <a:pt x="2142045" y="1526746"/>
                  <a:pt x="2132487" y="1539171"/>
                  <a:pt x="2114911" y="1546022"/>
                </a:cubicBezTo>
                <a:cubicBezTo>
                  <a:pt x="2113583" y="1547030"/>
                  <a:pt x="832661" y="1425746"/>
                  <a:pt x="821776" y="1425905"/>
                </a:cubicBezTo>
                <a:cubicBezTo>
                  <a:pt x="802712" y="1426224"/>
                  <a:pt x="784445" y="1424312"/>
                  <a:pt x="767346" y="1415126"/>
                </a:cubicBezTo>
                <a:cubicBezTo>
                  <a:pt x="756460" y="1409231"/>
                  <a:pt x="755611" y="1398823"/>
                  <a:pt x="755558" y="1388203"/>
                </a:cubicBezTo>
                <a:cubicBezTo>
                  <a:pt x="755345" y="1318800"/>
                  <a:pt x="755186" y="1249342"/>
                  <a:pt x="755611" y="1179937"/>
                </a:cubicBezTo>
                <a:cubicBezTo>
                  <a:pt x="755770" y="1155723"/>
                  <a:pt x="763204" y="1149139"/>
                  <a:pt x="786516" y="1152378"/>
                </a:cubicBezTo>
                <a:close/>
                <a:moveTo>
                  <a:pt x="1230553" y="228"/>
                </a:moveTo>
                <a:cubicBezTo>
                  <a:pt x="1190408" y="-2002"/>
                  <a:pt x="1168265" y="12017"/>
                  <a:pt x="1149042" y="46427"/>
                </a:cubicBezTo>
                <a:cubicBezTo>
                  <a:pt x="987507" y="335354"/>
                  <a:pt x="842220" y="632352"/>
                  <a:pt x="707395" y="934501"/>
                </a:cubicBezTo>
                <a:cubicBezTo>
                  <a:pt x="676648" y="1003375"/>
                  <a:pt x="643035" y="1068796"/>
                  <a:pt x="588340" y="1122482"/>
                </a:cubicBezTo>
                <a:cubicBezTo>
                  <a:pt x="525043" y="1184558"/>
                  <a:pt x="305201" y="1371901"/>
                  <a:pt x="266278" y="1412205"/>
                </a:cubicBezTo>
                <a:cubicBezTo>
                  <a:pt x="248276" y="1430791"/>
                  <a:pt x="249073" y="1438649"/>
                  <a:pt x="270208" y="1453944"/>
                </a:cubicBezTo>
                <a:cubicBezTo>
                  <a:pt x="278598" y="1460050"/>
                  <a:pt x="1115906" y="1764270"/>
                  <a:pt x="1131943" y="1772607"/>
                </a:cubicBezTo>
                <a:cubicBezTo>
                  <a:pt x="1171238" y="1785988"/>
                  <a:pt x="1410568" y="1864048"/>
                  <a:pt x="1487035" y="1900264"/>
                </a:cubicBezTo>
                <a:cubicBezTo>
                  <a:pt x="1496381" y="1919061"/>
                  <a:pt x="1500841" y="1989847"/>
                  <a:pt x="1507055" y="2004237"/>
                </a:cubicBezTo>
                <a:cubicBezTo>
                  <a:pt x="1507055" y="2004237"/>
                  <a:pt x="1504823" y="2016876"/>
                  <a:pt x="1504293" y="2023247"/>
                </a:cubicBezTo>
                <a:cubicBezTo>
                  <a:pt x="1501903" y="2053038"/>
                  <a:pt x="1501054" y="2053781"/>
                  <a:pt x="1472272" y="2048737"/>
                </a:cubicBezTo>
                <a:cubicBezTo>
                  <a:pt x="1420445" y="2033656"/>
                  <a:pt x="381243" y="1680263"/>
                  <a:pt x="302759" y="1639109"/>
                </a:cubicBezTo>
                <a:cubicBezTo>
                  <a:pt x="297767" y="1636507"/>
                  <a:pt x="292828" y="1636879"/>
                  <a:pt x="287944" y="1639799"/>
                </a:cubicBezTo>
                <a:cubicBezTo>
                  <a:pt x="270898" y="1650049"/>
                  <a:pt x="267658" y="1675378"/>
                  <a:pt x="282846" y="1688281"/>
                </a:cubicBezTo>
                <a:cubicBezTo>
                  <a:pt x="293148" y="1696990"/>
                  <a:pt x="1326083" y="2104333"/>
                  <a:pt x="1332031" y="2106670"/>
                </a:cubicBezTo>
                <a:cubicBezTo>
                  <a:pt x="1364051" y="2130036"/>
                  <a:pt x="1377114" y="2163648"/>
                  <a:pt x="1382478" y="2201138"/>
                </a:cubicBezTo>
                <a:cubicBezTo>
                  <a:pt x="1391663" y="2265339"/>
                  <a:pt x="1395221" y="2429689"/>
                  <a:pt x="1390921" y="2446894"/>
                </a:cubicBezTo>
                <a:cubicBezTo>
                  <a:pt x="1386354" y="2472488"/>
                  <a:pt x="1379132" y="2475090"/>
                  <a:pt x="1358104" y="2459160"/>
                </a:cubicBezTo>
                <a:cubicBezTo>
                  <a:pt x="1322898" y="2432450"/>
                  <a:pt x="706704" y="1967969"/>
                  <a:pt x="557382" y="1868615"/>
                </a:cubicBezTo>
                <a:cubicBezTo>
                  <a:pt x="553346" y="1865906"/>
                  <a:pt x="549894" y="1861022"/>
                  <a:pt x="542142" y="1863730"/>
                </a:cubicBezTo>
                <a:cubicBezTo>
                  <a:pt x="545434" y="1918318"/>
                  <a:pt x="552072" y="1973385"/>
                  <a:pt x="550957" y="2028239"/>
                </a:cubicBezTo>
                <a:cubicBezTo>
                  <a:pt x="550107" y="2070190"/>
                  <a:pt x="565241" y="2082084"/>
                  <a:pt x="604802" y="2103484"/>
                </a:cubicBezTo>
                <a:cubicBezTo>
                  <a:pt x="704845" y="2152390"/>
                  <a:pt x="1038590" y="2330282"/>
                  <a:pt x="1062646" y="2340902"/>
                </a:cubicBezTo>
                <a:cubicBezTo>
                  <a:pt x="1078682" y="2352319"/>
                  <a:pt x="1094241" y="2364267"/>
                  <a:pt x="1111233" y="2382481"/>
                </a:cubicBezTo>
                <a:cubicBezTo>
                  <a:pt x="1061265" y="2375472"/>
                  <a:pt x="974549" y="2346213"/>
                  <a:pt x="975984" y="2345947"/>
                </a:cubicBezTo>
                <a:cubicBezTo>
                  <a:pt x="932280" y="2331291"/>
                  <a:pt x="729113" y="2263320"/>
                  <a:pt x="674205" y="2236291"/>
                </a:cubicBezTo>
                <a:cubicBezTo>
                  <a:pt x="644469" y="2221636"/>
                  <a:pt x="614520" y="2206555"/>
                  <a:pt x="627794" y="2164020"/>
                </a:cubicBezTo>
                <a:cubicBezTo>
                  <a:pt x="627901" y="2163648"/>
                  <a:pt x="627158" y="2163012"/>
                  <a:pt x="626839" y="2162533"/>
                </a:cubicBezTo>
                <a:cubicBezTo>
                  <a:pt x="573737" y="2180800"/>
                  <a:pt x="554461" y="2230769"/>
                  <a:pt x="582446" y="2277552"/>
                </a:cubicBezTo>
                <a:cubicBezTo>
                  <a:pt x="596199" y="2300545"/>
                  <a:pt x="612926" y="2321307"/>
                  <a:pt x="631352" y="2340530"/>
                </a:cubicBezTo>
                <a:cubicBezTo>
                  <a:pt x="662417" y="2372922"/>
                  <a:pt x="693907" y="2404837"/>
                  <a:pt x="725237" y="2436910"/>
                </a:cubicBezTo>
                <a:cubicBezTo>
                  <a:pt x="730600" y="2442433"/>
                  <a:pt x="737185" y="2446628"/>
                  <a:pt x="728316" y="2455708"/>
                </a:cubicBezTo>
                <a:cubicBezTo>
                  <a:pt x="683499" y="2501588"/>
                  <a:pt x="636025" y="2542954"/>
                  <a:pt x="573843" y="2564779"/>
                </a:cubicBezTo>
                <a:cubicBezTo>
                  <a:pt x="517130" y="2584692"/>
                  <a:pt x="459940" y="2602587"/>
                  <a:pt x="401899" y="2618093"/>
                </a:cubicBezTo>
                <a:cubicBezTo>
                  <a:pt x="362233" y="2625528"/>
                  <a:pt x="137825" y="2700348"/>
                  <a:pt x="74103" y="2747290"/>
                </a:cubicBezTo>
                <a:cubicBezTo>
                  <a:pt x="22912" y="2784993"/>
                  <a:pt x="-10277" y="2831457"/>
                  <a:pt x="2893" y="2900011"/>
                </a:cubicBezTo>
                <a:cubicBezTo>
                  <a:pt x="8574" y="2929589"/>
                  <a:pt x="24983" y="2952157"/>
                  <a:pt x="44152" y="2973717"/>
                </a:cubicBezTo>
                <a:cubicBezTo>
                  <a:pt x="117912" y="3056502"/>
                  <a:pt x="457763" y="3357907"/>
                  <a:pt x="537681" y="3442871"/>
                </a:cubicBezTo>
                <a:cubicBezTo>
                  <a:pt x="591314" y="3499849"/>
                  <a:pt x="599704" y="3561446"/>
                  <a:pt x="564072" y="3630851"/>
                </a:cubicBezTo>
                <a:cubicBezTo>
                  <a:pt x="551859" y="3654588"/>
                  <a:pt x="536619" y="3676572"/>
                  <a:pt x="520263" y="3697600"/>
                </a:cubicBezTo>
                <a:cubicBezTo>
                  <a:pt x="487977" y="3739179"/>
                  <a:pt x="453780" y="3779271"/>
                  <a:pt x="422981" y="3822070"/>
                </a:cubicBezTo>
                <a:cubicBezTo>
                  <a:pt x="356763" y="3914043"/>
                  <a:pt x="333824" y="4024388"/>
                  <a:pt x="376623" y="4129105"/>
                </a:cubicBezTo>
                <a:cubicBezTo>
                  <a:pt x="434398" y="4270356"/>
                  <a:pt x="640486" y="4367160"/>
                  <a:pt x="714138" y="4397800"/>
                </a:cubicBezTo>
                <a:cubicBezTo>
                  <a:pt x="858151" y="4457700"/>
                  <a:pt x="1012623" y="4492747"/>
                  <a:pt x="1166299" y="4516643"/>
                </a:cubicBezTo>
                <a:cubicBezTo>
                  <a:pt x="1271494" y="4532998"/>
                  <a:pt x="1375308" y="4550150"/>
                  <a:pt x="1481778" y="4549247"/>
                </a:cubicBezTo>
                <a:cubicBezTo>
                  <a:pt x="1563130" y="4548556"/>
                  <a:pt x="1656536" y="4543777"/>
                  <a:pt x="1738366" y="4540432"/>
                </a:cubicBezTo>
                <a:cubicBezTo>
                  <a:pt x="1820621" y="4537086"/>
                  <a:pt x="1903884" y="4537246"/>
                  <a:pt x="1985607" y="4527369"/>
                </a:cubicBezTo>
                <a:cubicBezTo>
                  <a:pt x="2062021" y="4518130"/>
                  <a:pt x="2135036" y="4510376"/>
                  <a:pt x="2210653" y="4495508"/>
                </a:cubicBezTo>
                <a:cubicBezTo>
                  <a:pt x="2299863" y="4477984"/>
                  <a:pt x="2381747" y="4443255"/>
                  <a:pt x="2462621" y="4401146"/>
                </a:cubicBezTo>
                <a:cubicBezTo>
                  <a:pt x="2499049" y="4382135"/>
                  <a:pt x="2532343" y="4358824"/>
                  <a:pt x="2560700" y="4328503"/>
                </a:cubicBezTo>
                <a:cubicBezTo>
                  <a:pt x="2606792" y="4279277"/>
                  <a:pt x="2640778" y="4162985"/>
                  <a:pt x="2601004" y="4066021"/>
                </a:cubicBezTo>
                <a:cubicBezTo>
                  <a:pt x="2590384" y="4040107"/>
                  <a:pt x="2575197" y="4016052"/>
                  <a:pt x="2560700" y="3992633"/>
                </a:cubicBezTo>
                <a:cubicBezTo>
                  <a:pt x="2526131" y="3936611"/>
                  <a:pt x="2484499" y="3884890"/>
                  <a:pt x="2437079" y="3839222"/>
                </a:cubicBezTo>
                <a:cubicBezTo>
                  <a:pt x="2558735" y="3733869"/>
                  <a:pt x="2622404" y="3577908"/>
                  <a:pt x="2676515" y="3426302"/>
                </a:cubicBezTo>
                <a:cubicBezTo>
                  <a:pt x="2696694" y="3369696"/>
                  <a:pt x="2718147" y="3309957"/>
                  <a:pt x="2764346" y="3271565"/>
                </a:cubicBezTo>
                <a:cubicBezTo>
                  <a:pt x="2833590" y="3214055"/>
                  <a:pt x="2926519" y="3233012"/>
                  <a:pt x="3015091" y="3248996"/>
                </a:cubicBezTo>
                <a:cubicBezTo>
                  <a:pt x="3111366" y="3266307"/>
                  <a:pt x="3208011" y="3299124"/>
                  <a:pt x="3301841" y="3326684"/>
                </a:cubicBezTo>
                <a:cubicBezTo>
                  <a:pt x="3399549" y="3355359"/>
                  <a:pt x="3553119" y="3404053"/>
                  <a:pt x="3556730" y="3484025"/>
                </a:cubicBezTo>
                <a:cubicBezTo>
                  <a:pt x="3558748" y="3527834"/>
                  <a:pt x="3408151" y="3634037"/>
                  <a:pt x="3348146" y="3678377"/>
                </a:cubicBezTo>
                <a:cubicBezTo>
                  <a:pt x="3275184" y="3732329"/>
                  <a:pt x="3215551" y="3804335"/>
                  <a:pt x="3238119" y="3892218"/>
                </a:cubicBezTo>
                <a:cubicBezTo>
                  <a:pt x="3251820" y="3945691"/>
                  <a:pt x="3298178" y="3989235"/>
                  <a:pt x="3339703" y="4025663"/>
                </a:cubicBezTo>
                <a:cubicBezTo>
                  <a:pt x="3351969" y="4036283"/>
                  <a:pt x="3369493" y="4053966"/>
                  <a:pt x="3379636" y="4067401"/>
                </a:cubicBezTo>
                <a:cubicBezTo>
                  <a:pt x="3404116" y="4099793"/>
                  <a:pt x="3425675" y="4114715"/>
                  <a:pt x="3410487" y="4150665"/>
                </a:cubicBezTo>
                <a:cubicBezTo>
                  <a:pt x="3404329" y="4165161"/>
                  <a:pt x="3393442" y="4179074"/>
                  <a:pt x="3395407" y="4194739"/>
                </a:cubicBezTo>
                <a:cubicBezTo>
                  <a:pt x="3397213" y="4209024"/>
                  <a:pt x="3409213" y="4219591"/>
                  <a:pt x="3420684" y="4228299"/>
                </a:cubicBezTo>
                <a:cubicBezTo>
                  <a:pt x="3528746" y="4310236"/>
                  <a:pt x="3661234" y="4356009"/>
                  <a:pt x="3766535" y="4441502"/>
                </a:cubicBezTo>
                <a:cubicBezTo>
                  <a:pt x="3841568" y="4502411"/>
                  <a:pt x="3899715" y="4581108"/>
                  <a:pt x="3964977" y="4652370"/>
                </a:cubicBezTo>
                <a:cubicBezTo>
                  <a:pt x="4030239" y="4723633"/>
                  <a:pt x="4106919" y="4790010"/>
                  <a:pt x="4200377" y="4814491"/>
                </a:cubicBezTo>
                <a:cubicBezTo>
                  <a:pt x="4293837" y="4838970"/>
                  <a:pt x="4406784" y="4810508"/>
                  <a:pt x="4455956" y="4727296"/>
                </a:cubicBezTo>
                <a:cubicBezTo>
                  <a:pt x="4489729" y="4670159"/>
                  <a:pt x="4488189" y="4597304"/>
                  <a:pt x="4466046" y="4534697"/>
                </a:cubicBezTo>
                <a:cubicBezTo>
                  <a:pt x="4443902" y="4472089"/>
                  <a:pt x="4403279" y="4417926"/>
                  <a:pt x="4361063" y="4366683"/>
                </a:cubicBezTo>
                <a:cubicBezTo>
                  <a:pt x="4225070" y="4201695"/>
                  <a:pt x="4058914" y="4051789"/>
                  <a:pt x="3855003" y="3987429"/>
                </a:cubicBezTo>
                <a:cubicBezTo>
                  <a:pt x="3830099" y="3979571"/>
                  <a:pt x="3794839" y="3977818"/>
                  <a:pt x="3786236" y="4002458"/>
                </a:cubicBezTo>
                <a:cubicBezTo>
                  <a:pt x="3782466" y="4013343"/>
                  <a:pt x="3801158" y="4043983"/>
                  <a:pt x="3799777" y="4055453"/>
                </a:cubicBezTo>
                <a:cubicBezTo>
                  <a:pt x="3795157" y="4094005"/>
                  <a:pt x="3737808" y="4102767"/>
                  <a:pt x="3702176" y="4087315"/>
                </a:cubicBezTo>
                <a:cubicBezTo>
                  <a:pt x="3666545" y="4071861"/>
                  <a:pt x="3622683" y="4024070"/>
                  <a:pt x="3583865" y="4022848"/>
                </a:cubicBezTo>
                <a:cubicBezTo>
                  <a:pt x="3552323" y="4021840"/>
                  <a:pt x="3537666" y="4036974"/>
                  <a:pt x="3506390" y="4041063"/>
                </a:cubicBezTo>
                <a:cubicBezTo>
                  <a:pt x="3429286" y="4051204"/>
                  <a:pt x="3371989" y="3984032"/>
                  <a:pt x="3327808" y="3920044"/>
                </a:cubicBezTo>
                <a:cubicBezTo>
                  <a:pt x="3309701" y="3893812"/>
                  <a:pt x="3289734" y="3869649"/>
                  <a:pt x="3295947" y="3838373"/>
                </a:cubicBezTo>
                <a:cubicBezTo>
                  <a:pt x="3301310" y="3811397"/>
                  <a:pt x="3318197" y="3775288"/>
                  <a:pt x="3339490" y="3757976"/>
                </a:cubicBezTo>
                <a:cubicBezTo>
                  <a:pt x="3413409" y="3697866"/>
                  <a:pt x="3476546" y="3646569"/>
                  <a:pt x="3550465" y="3586511"/>
                </a:cubicBezTo>
                <a:cubicBezTo>
                  <a:pt x="3577333" y="3564686"/>
                  <a:pt x="3605690" y="3540631"/>
                  <a:pt x="3614982" y="3507283"/>
                </a:cubicBezTo>
                <a:cubicBezTo>
                  <a:pt x="3634949" y="3435543"/>
                  <a:pt x="3559226" y="3375591"/>
                  <a:pt x="3492158" y="3343198"/>
                </a:cubicBezTo>
                <a:cubicBezTo>
                  <a:pt x="3320905" y="3260519"/>
                  <a:pt x="3135739" y="3206728"/>
                  <a:pt x="2946855" y="3184637"/>
                </a:cubicBezTo>
                <a:cubicBezTo>
                  <a:pt x="2884143" y="3177308"/>
                  <a:pt x="2817288" y="3174176"/>
                  <a:pt x="2761265" y="3203381"/>
                </a:cubicBezTo>
                <a:cubicBezTo>
                  <a:pt x="2666903" y="3252660"/>
                  <a:pt x="2638707" y="3370706"/>
                  <a:pt x="2602757" y="3470856"/>
                </a:cubicBezTo>
                <a:cubicBezTo>
                  <a:pt x="2566700" y="3571271"/>
                  <a:pt x="2513493" y="3665526"/>
                  <a:pt x="2446106" y="3748259"/>
                </a:cubicBezTo>
                <a:cubicBezTo>
                  <a:pt x="2433574" y="3763659"/>
                  <a:pt x="2419821" y="3779165"/>
                  <a:pt x="2401447" y="3786651"/>
                </a:cubicBezTo>
                <a:cubicBezTo>
                  <a:pt x="2368843" y="3799927"/>
                  <a:pt x="2332362" y="3784421"/>
                  <a:pt x="2300289" y="3769978"/>
                </a:cubicBezTo>
                <a:cubicBezTo>
                  <a:pt x="2048533" y="3656234"/>
                  <a:pt x="1745269" y="3592512"/>
                  <a:pt x="1502434" y="3724257"/>
                </a:cubicBezTo>
                <a:cubicBezTo>
                  <a:pt x="1427083" y="3765146"/>
                  <a:pt x="1354387" y="3844108"/>
                  <a:pt x="1377751" y="3926629"/>
                </a:cubicBezTo>
                <a:cubicBezTo>
                  <a:pt x="1387787" y="3962100"/>
                  <a:pt x="1414179" y="3990615"/>
                  <a:pt x="1442695" y="4013927"/>
                </a:cubicBezTo>
                <a:cubicBezTo>
                  <a:pt x="1562174" y="4111635"/>
                  <a:pt x="1728595" y="4138292"/>
                  <a:pt x="1880785" y="4112644"/>
                </a:cubicBezTo>
                <a:cubicBezTo>
                  <a:pt x="2032974" y="4086995"/>
                  <a:pt x="2173270" y="4014193"/>
                  <a:pt x="2302997" y="3930611"/>
                </a:cubicBezTo>
                <a:cubicBezTo>
                  <a:pt x="2330609" y="3912822"/>
                  <a:pt x="2366507" y="3881438"/>
                  <a:pt x="2400385" y="3888076"/>
                </a:cubicBezTo>
                <a:cubicBezTo>
                  <a:pt x="2446585" y="3897157"/>
                  <a:pt x="2545885" y="4045947"/>
                  <a:pt x="2564629" y="4113121"/>
                </a:cubicBezTo>
                <a:cubicBezTo>
                  <a:pt x="2564842" y="4113812"/>
                  <a:pt x="2565001" y="4114503"/>
                  <a:pt x="2565214" y="4115193"/>
                </a:cubicBezTo>
                <a:cubicBezTo>
                  <a:pt x="2567869" y="4143708"/>
                  <a:pt x="2570737" y="4172011"/>
                  <a:pt x="2563621" y="4200527"/>
                </a:cubicBezTo>
                <a:cubicBezTo>
                  <a:pt x="2547372" y="4265789"/>
                  <a:pt x="2503031" y="4308324"/>
                  <a:pt x="2448708" y="4342150"/>
                </a:cubicBezTo>
                <a:cubicBezTo>
                  <a:pt x="2366348" y="4393393"/>
                  <a:pt x="2274534" y="4419466"/>
                  <a:pt x="2180757" y="4439220"/>
                </a:cubicBezTo>
                <a:cubicBezTo>
                  <a:pt x="2018583" y="4473311"/>
                  <a:pt x="1854021" y="4485206"/>
                  <a:pt x="1688821" y="4489825"/>
                </a:cubicBezTo>
                <a:cubicBezTo>
                  <a:pt x="1634817" y="4491312"/>
                  <a:pt x="1580813" y="4490569"/>
                  <a:pt x="1526755" y="4490835"/>
                </a:cubicBezTo>
                <a:cubicBezTo>
                  <a:pt x="1366175" y="4491737"/>
                  <a:pt x="1206286" y="4472993"/>
                  <a:pt x="1048839" y="4442830"/>
                </a:cubicBezTo>
                <a:cubicBezTo>
                  <a:pt x="1042467" y="4441609"/>
                  <a:pt x="790180" y="4372630"/>
                  <a:pt x="677286" y="4312412"/>
                </a:cubicBezTo>
                <a:cubicBezTo>
                  <a:pt x="527910" y="4232759"/>
                  <a:pt x="442257" y="4148222"/>
                  <a:pt x="432327" y="4121247"/>
                </a:cubicBezTo>
                <a:cubicBezTo>
                  <a:pt x="422716" y="4095120"/>
                  <a:pt x="411511" y="4049346"/>
                  <a:pt x="408431" y="4021681"/>
                </a:cubicBezTo>
                <a:cubicBezTo>
                  <a:pt x="405616" y="3996404"/>
                  <a:pt x="421282" y="3957852"/>
                  <a:pt x="430363" y="3934063"/>
                </a:cubicBezTo>
                <a:cubicBezTo>
                  <a:pt x="453514" y="3873526"/>
                  <a:pt x="492173" y="3821698"/>
                  <a:pt x="533911" y="3772739"/>
                </a:cubicBezTo>
                <a:cubicBezTo>
                  <a:pt x="582605" y="3715708"/>
                  <a:pt x="623387" y="3660056"/>
                  <a:pt x="647442" y="3587520"/>
                </a:cubicBezTo>
                <a:cubicBezTo>
                  <a:pt x="651849" y="3528205"/>
                  <a:pt x="622431" y="3459598"/>
                  <a:pt x="583720" y="3418232"/>
                </a:cubicBezTo>
                <a:cubicBezTo>
                  <a:pt x="576711" y="3409735"/>
                  <a:pt x="411989" y="3244377"/>
                  <a:pt x="330797" y="3177256"/>
                </a:cubicBezTo>
                <a:cubicBezTo>
                  <a:pt x="256614" y="3115976"/>
                  <a:pt x="121469" y="2977221"/>
                  <a:pt x="118071" y="2971274"/>
                </a:cubicBezTo>
                <a:cubicBezTo>
                  <a:pt x="102777" y="2944510"/>
                  <a:pt x="71288" y="2915145"/>
                  <a:pt x="67943" y="2882541"/>
                </a:cubicBezTo>
                <a:cubicBezTo>
                  <a:pt x="54933" y="2853282"/>
                  <a:pt x="63429" y="2842873"/>
                  <a:pt x="78510" y="2820306"/>
                </a:cubicBezTo>
                <a:cubicBezTo>
                  <a:pt x="98476" y="2790515"/>
                  <a:pt x="128691" y="2771717"/>
                  <a:pt x="159384" y="2754990"/>
                </a:cubicBezTo>
                <a:cubicBezTo>
                  <a:pt x="230752" y="2716173"/>
                  <a:pt x="491535" y="2647778"/>
                  <a:pt x="516175" y="2640238"/>
                </a:cubicBezTo>
                <a:cubicBezTo>
                  <a:pt x="529504" y="2636148"/>
                  <a:pt x="542567" y="2635245"/>
                  <a:pt x="555948" y="2639069"/>
                </a:cubicBezTo>
                <a:cubicBezTo>
                  <a:pt x="599598" y="2652238"/>
                  <a:pt x="1651491" y="3049174"/>
                  <a:pt x="1695565" y="3060167"/>
                </a:cubicBezTo>
                <a:cubicBezTo>
                  <a:pt x="1736136" y="3070256"/>
                  <a:pt x="1757589" y="3094683"/>
                  <a:pt x="1764810" y="3134243"/>
                </a:cubicBezTo>
                <a:cubicBezTo>
                  <a:pt x="1765182" y="3136155"/>
                  <a:pt x="1786741" y="3304700"/>
                  <a:pt x="1784087" y="3316595"/>
                </a:cubicBezTo>
                <a:cubicBezTo>
                  <a:pt x="1782227" y="3324879"/>
                  <a:pt x="1778192" y="3330348"/>
                  <a:pt x="1765979" y="3326207"/>
                </a:cubicBezTo>
                <a:cubicBezTo>
                  <a:pt x="1682130" y="3297743"/>
                  <a:pt x="745150" y="2963892"/>
                  <a:pt x="698951" y="2934846"/>
                </a:cubicBezTo>
                <a:cubicBezTo>
                  <a:pt x="684401" y="2925659"/>
                  <a:pt x="671444" y="2915676"/>
                  <a:pt x="670967" y="2895604"/>
                </a:cubicBezTo>
                <a:cubicBezTo>
                  <a:pt x="670648" y="2881903"/>
                  <a:pt x="661461" y="2885302"/>
                  <a:pt x="655195" y="2891144"/>
                </a:cubicBezTo>
                <a:cubicBezTo>
                  <a:pt x="641920" y="2903516"/>
                  <a:pt x="628804" y="2916313"/>
                  <a:pt x="617015" y="2930119"/>
                </a:cubicBezTo>
                <a:cubicBezTo>
                  <a:pt x="608625" y="2939996"/>
                  <a:pt x="609475" y="2951201"/>
                  <a:pt x="617547" y="2962300"/>
                </a:cubicBezTo>
                <a:cubicBezTo>
                  <a:pt x="629229" y="2978389"/>
                  <a:pt x="646646" y="2985717"/>
                  <a:pt x="663161" y="2994586"/>
                </a:cubicBezTo>
                <a:cubicBezTo>
                  <a:pt x="667355" y="3005365"/>
                  <a:pt x="1613576" y="3379414"/>
                  <a:pt x="1739640" y="3424072"/>
                </a:cubicBezTo>
                <a:cubicBezTo>
                  <a:pt x="1808141" y="3448340"/>
                  <a:pt x="1817912" y="3447119"/>
                  <a:pt x="1867668" y="3395345"/>
                </a:cubicBezTo>
                <a:cubicBezTo>
                  <a:pt x="1869050" y="3393911"/>
                  <a:pt x="2906870" y="2321732"/>
                  <a:pt x="2981531" y="2249143"/>
                </a:cubicBezTo>
                <a:cubicBezTo>
                  <a:pt x="2999374" y="2231778"/>
                  <a:pt x="3013127" y="2217441"/>
                  <a:pt x="3015570" y="2193438"/>
                </a:cubicBezTo>
                <a:cubicBezTo>
                  <a:pt x="3021571" y="2133753"/>
                  <a:pt x="3019074" y="2073959"/>
                  <a:pt x="3017693" y="2014167"/>
                </a:cubicBezTo>
                <a:cubicBezTo>
                  <a:pt x="3016632" y="1970145"/>
                  <a:pt x="3003463" y="1932603"/>
                  <a:pt x="2964327" y="1907910"/>
                </a:cubicBezTo>
                <a:cubicBezTo>
                  <a:pt x="2915367" y="1875518"/>
                  <a:pt x="2915473" y="1856933"/>
                  <a:pt x="2966291" y="1829426"/>
                </a:cubicBezTo>
                <a:cubicBezTo>
                  <a:pt x="2999215" y="1811584"/>
                  <a:pt x="3033199" y="1795653"/>
                  <a:pt x="3066707" y="1778873"/>
                </a:cubicBezTo>
                <a:cubicBezTo>
                  <a:pt x="3074885" y="1774306"/>
                  <a:pt x="3072335" y="1766341"/>
                  <a:pt x="3072283" y="1759651"/>
                </a:cubicBezTo>
                <a:cubicBezTo>
                  <a:pt x="3071433" y="1641393"/>
                  <a:pt x="3074460" y="1523134"/>
                  <a:pt x="3070955" y="1404930"/>
                </a:cubicBezTo>
                <a:cubicBezTo>
                  <a:pt x="3070105" y="1376096"/>
                  <a:pt x="3066495" y="1348059"/>
                  <a:pt x="3055609" y="1321189"/>
                </a:cubicBezTo>
                <a:cubicBezTo>
                  <a:pt x="3043395" y="1297558"/>
                  <a:pt x="3025553" y="1278548"/>
                  <a:pt x="3003940" y="1263626"/>
                </a:cubicBezTo>
                <a:cubicBezTo>
                  <a:pt x="2975106" y="1243713"/>
                  <a:pt x="2781657" y="1124180"/>
                  <a:pt x="2714589" y="1083186"/>
                </a:cubicBezTo>
                <a:cubicBezTo>
                  <a:pt x="2689737" y="1074531"/>
                  <a:pt x="2677099" y="1059768"/>
                  <a:pt x="2676515" y="1030775"/>
                </a:cubicBezTo>
                <a:cubicBezTo>
                  <a:pt x="2675453" y="976452"/>
                  <a:pt x="2673275" y="921969"/>
                  <a:pt x="2664461" y="868124"/>
                </a:cubicBezTo>
                <a:cubicBezTo>
                  <a:pt x="2656495" y="843538"/>
                  <a:pt x="2639078" y="828457"/>
                  <a:pt x="2616298" y="817518"/>
                </a:cubicBezTo>
                <a:cubicBezTo>
                  <a:pt x="2591817" y="805730"/>
                  <a:pt x="2565373" y="797924"/>
                  <a:pt x="2542592" y="782524"/>
                </a:cubicBezTo>
                <a:cubicBezTo>
                  <a:pt x="2511846" y="770682"/>
                  <a:pt x="2498252" y="748645"/>
                  <a:pt x="2502925" y="715722"/>
                </a:cubicBezTo>
                <a:cubicBezTo>
                  <a:pt x="2507173" y="701650"/>
                  <a:pt x="2581569" y="178704"/>
                  <a:pt x="2574560" y="145462"/>
                </a:cubicBezTo>
                <a:cubicBezTo>
                  <a:pt x="2561922" y="113283"/>
                  <a:pt x="2536486" y="97936"/>
                  <a:pt x="2504199" y="90289"/>
                </a:cubicBezTo>
                <a:cubicBezTo>
                  <a:pt x="2463471" y="80677"/>
                  <a:pt x="2239063" y="66977"/>
                  <a:pt x="2168384" y="62145"/>
                </a:cubicBezTo>
                <a:cubicBezTo>
                  <a:pt x="2067385" y="55189"/>
                  <a:pt x="1344191" y="6494"/>
                  <a:pt x="1230553" y="228"/>
                </a:cubicBezTo>
                <a:close/>
              </a:path>
            </a:pathLst>
          </a:custGeom>
          <a:solidFill>
            <a:schemeClr val="accent1"/>
          </a:solidFill>
          <a:ln w="4638" cap="flat">
            <a:noFill/>
            <a:prstDash val="solid"/>
            <a:miter/>
          </a:ln>
        </p:spPr>
        <p:txBody>
          <a:bodyPr wrap="square" rtlCol="0" anchor="ctr">
            <a:noAutofit/>
          </a:bodyPr>
          <a:lstStyle/>
          <a:p>
            <a:endParaRPr lang="en-US" sz="2400"/>
          </a:p>
        </p:txBody>
      </p:sp>
    </p:spTree>
    <p:extLst>
      <p:ext uri="{BB962C8B-B14F-4D97-AF65-F5344CB8AC3E}">
        <p14:creationId xmlns:p14="http://schemas.microsoft.com/office/powerpoint/2010/main" val="4225923542"/>
      </p:ext>
    </p:extLst>
  </p:cSld>
  <p:clrMapOvr>
    <a:masterClrMapping/>
  </p:clrMapOvr>
  <p:transition>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D221D-42FB-232A-C958-E4AC4FD5B820}"/>
              </a:ext>
            </a:extLst>
          </p:cNvPr>
          <p:cNvSpPr>
            <a:spLocks noGrp="1"/>
          </p:cNvSpPr>
          <p:nvPr>
            <p:ph type="title"/>
          </p:nvPr>
        </p:nvSpPr>
        <p:spPr>
          <a:xfrm>
            <a:off x="711200" y="787400"/>
            <a:ext cx="8105987" cy="287259"/>
          </a:xfrm>
        </p:spPr>
        <p:txBody>
          <a:bodyPr>
            <a:normAutofit fontScale="90000"/>
          </a:bodyPr>
          <a:lstStyle/>
          <a:p>
            <a:r>
              <a:rPr lang="en-US" sz="1867" dirty="0">
                <a:latin typeface="Arial" panose="020B0604020202020204" pitchFamily="34" charset="0"/>
                <a:cs typeface="Arial" panose="020B0604020202020204" pitchFamily="34" charset="0"/>
              </a:rPr>
              <a:t>PENETAPAN KEBIJAKAN NASIONAL</a:t>
            </a:r>
            <a:endParaRPr lang="en-ID" sz="1867"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3FDD817-EBC8-CE89-EAE7-7144FA0F151F}"/>
              </a:ext>
            </a:extLst>
          </p:cNvPr>
          <p:cNvSpPr>
            <a:spLocks noGrp="1"/>
          </p:cNvSpPr>
          <p:nvPr>
            <p:ph type="body" idx="1"/>
          </p:nvPr>
        </p:nvSpPr>
        <p:spPr>
          <a:xfrm>
            <a:off x="711200" y="1557259"/>
            <a:ext cx="10222653" cy="5088572"/>
          </a:xfrm>
        </p:spPr>
        <p:txBody>
          <a:bodyPr>
            <a:normAutofit fontScale="92500"/>
          </a:bodyPr>
          <a:lstStyle/>
          <a:p>
            <a:pPr marL="237061" indent="-237061">
              <a:lnSpc>
                <a:spcPct val="150000"/>
              </a:lnSpc>
            </a:pPr>
            <a:r>
              <a:rPr lang="en-ID" sz="1867" spc="-13" dirty="0">
                <a:latin typeface="Arial" panose="020B0604020202020204" pitchFamily="34" charset="0"/>
                <a:cs typeface="Arial" panose="020B0604020202020204" pitchFamily="34" charset="0"/>
              </a:rPr>
              <a:t>1. </a:t>
            </a:r>
            <a:r>
              <a:rPr lang="en-ID" sz="1867" spc="-13" dirty="0" err="1">
                <a:latin typeface="Arial" panose="020B0604020202020204" pitchFamily="34" charset="0"/>
                <a:cs typeface="Arial" panose="020B0604020202020204" pitchFamily="34" charset="0"/>
              </a:rPr>
              <a:t>Pembinaan</a:t>
            </a:r>
            <a:r>
              <a:rPr lang="en-ID" sz="1867" spc="47" dirty="0">
                <a:latin typeface="Arial" panose="020B0604020202020204" pitchFamily="34" charset="0"/>
                <a:cs typeface="Arial" panose="020B0604020202020204" pitchFamily="34" charset="0"/>
              </a:rPr>
              <a:t> </a:t>
            </a:r>
            <a:r>
              <a:rPr lang="en-ID" sz="1867" spc="47" dirty="0" err="1">
                <a:latin typeface="Arial" panose="020B0604020202020204" pitchFamily="34" charset="0"/>
                <a:cs typeface="Arial" panose="020B0604020202020204" pitchFamily="34" charset="0"/>
              </a:rPr>
              <a:t>Kearsipan</a:t>
            </a:r>
            <a:r>
              <a:rPr lang="en-ID" sz="1867" spc="47" dirty="0">
                <a:latin typeface="Arial" panose="020B0604020202020204" pitchFamily="34" charset="0"/>
                <a:cs typeface="Arial" panose="020B0604020202020204" pitchFamily="34" charset="0"/>
              </a:rPr>
              <a:t> </a:t>
            </a:r>
            <a:r>
              <a:rPr lang="en-ID" sz="1867" spc="-27" dirty="0" err="1">
                <a:latin typeface="Arial" panose="020B0604020202020204" pitchFamily="34" charset="0"/>
                <a:cs typeface="Arial" panose="020B0604020202020204" pitchFamily="34" charset="0"/>
              </a:rPr>
              <a:t>Terhadap</a:t>
            </a:r>
            <a:r>
              <a:rPr lang="en-ID" sz="1867" spc="60" dirty="0">
                <a:latin typeface="Arial" panose="020B0604020202020204" pitchFamily="34" charset="0"/>
                <a:cs typeface="Arial" panose="020B0604020202020204" pitchFamily="34" charset="0"/>
              </a:rPr>
              <a:t> </a:t>
            </a:r>
            <a:r>
              <a:rPr lang="en-ID" sz="1867" spc="-33" dirty="0" err="1">
                <a:latin typeface="Arial" panose="020B0604020202020204" pitchFamily="34" charset="0"/>
                <a:cs typeface="Arial" panose="020B0604020202020204" pitchFamily="34" charset="0"/>
              </a:rPr>
              <a:t>Pencipta</a:t>
            </a:r>
            <a:r>
              <a:rPr lang="en-ID" sz="1867" spc="20"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Arsip</a:t>
            </a:r>
            <a:r>
              <a:rPr lang="en-ID" sz="1867" spc="-13" dirty="0">
                <a:latin typeface="Arial" panose="020B0604020202020204" pitchFamily="34" charset="0"/>
                <a:cs typeface="Arial" panose="020B0604020202020204" pitchFamily="34" charset="0"/>
              </a:rPr>
              <a:t> </a:t>
            </a:r>
            <a:r>
              <a:rPr lang="en-ID" sz="1867" spc="-7" dirty="0">
                <a:latin typeface="Arial" panose="020B0604020202020204" pitchFamily="34" charset="0"/>
                <a:cs typeface="Arial" panose="020B0604020202020204" pitchFamily="34" charset="0"/>
              </a:rPr>
              <a:t> pada Lembaga </a:t>
            </a:r>
            <a:r>
              <a:rPr lang="en-ID" sz="1867" spc="-40" dirty="0">
                <a:latin typeface="Arial" panose="020B0604020202020204" pitchFamily="34" charset="0"/>
                <a:cs typeface="Arial" panose="020B0604020202020204" pitchFamily="34" charset="0"/>
              </a:rPr>
              <a:t>Pusat</a:t>
            </a:r>
            <a:r>
              <a:rPr lang="en-ID" sz="1867" spc="-7" dirty="0">
                <a:latin typeface="Arial" panose="020B0604020202020204" pitchFamily="34" charset="0"/>
                <a:cs typeface="Arial" panose="020B0604020202020204" pitchFamily="34" charset="0"/>
              </a:rPr>
              <a:t> </a:t>
            </a:r>
            <a:r>
              <a:rPr lang="en-ID" sz="1867" spc="-27" dirty="0">
                <a:latin typeface="Arial" panose="020B0604020202020204" pitchFamily="34" charset="0"/>
                <a:cs typeface="Arial" panose="020B0604020202020204" pitchFamily="34" charset="0"/>
              </a:rPr>
              <a:t>,</a:t>
            </a:r>
            <a:r>
              <a:rPr lang="en-ID" sz="1867" spc="80" dirty="0">
                <a:latin typeface="Arial" panose="020B0604020202020204" pitchFamily="34" charset="0"/>
                <a:cs typeface="Arial" panose="020B0604020202020204" pitchFamily="34" charset="0"/>
              </a:rPr>
              <a:t> </a:t>
            </a:r>
            <a:r>
              <a:rPr lang="en-ID" sz="1867" spc="-20" dirty="0">
                <a:latin typeface="Arial" panose="020B0604020202020204" pitchFamily="34" charset="0"/>
                <a:cs typeface="Arial" panose="020B0604020202020204" pitchFamily="34" charset="0"/>
              </a:rPr>
              <a:t>Lembaga </a:t>
            </a:r>
            <a:r>
              <a:rPr lang="en-ID" sz="1867" spc="-13" dirty="0">
                <a:latin typeface="Arial" panose="020B0604020202020204" pitchFamily="34" charset="0"/>
                <a:cs typeface="Arial" panose="020B0604020202020204" pitchFamily="34" charset="0"/>
              </a:rPr>
              <a:t> </a:t>
            </a:r>
            <a:r>
              <a:rPr lang="en-ID" sz="1867" spc="-33" dirty="0" err="1">
                <a:latin typeface="Arial" panose="020B0604020202020204" pitchFamily="34" charset="0"/>
                <a:cs typeface="Arial" panose="020B0604020202020204" pitchFamily="34" charset="0"/>
              </a:rPr>
              <a:t>Kearsipan</a:t>
            </a:r>
            <a:r>
              <a:rPr lang="en-ID" sz="1867" spc="67"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Propinsi</a:t>
            </a:r>
            <a:r>
              <a:rPr lang="en-ID" sz="1867" spc="-13" dirty="0">
                <a:latin typeface="Arial" panose="020B0604020202020204" pitchFamily="34" charset="0"/>
                <a:cs typeface="Arial" panose="020B0604020202020204" pitchFamily="34" charset="0"/>
              </a:rPr>
              <a:t>,</a:t>
            </a:r>
            <a:r>
              <a:rPr lang="en-ID" sz="1867" spc="47" dirty="0">
                <a:latin typeface="Arial" panose="020B0604020202020204" pitchFamily="34" charset="0"/>
                <a:cs typeface="Arial" panose="020B0604020202020204" pitchFamily="34" charset="0"/>
              </a:rPr>
              <a:t> </a:t>
            </a:r>
            <a:r>
              <a:rPr lang="en-ID" sz="1867" spc="-53" dirty="0" err="1">
                <a:latin typeface="Arial" panose="020B0604020202020204" pitchFamily="34" charset="0"/>
                <a:cs typeface="Arial" panose="020B0604020202020204" pitchFamily="34" charset="0"/>
              </a:rPr>
              <a:t>Kabupaten</a:t>
            </a:r>
            <a:r>
              <a:rPr lang="en-ID" sz="1867" spc="-53" dirty="0">
                <a:latin typeface="Arial" panose="020B0604020202020204" pitchFamily="34" charset="0"/>
                <a:cs typeface="Arial" panose="020B0604020202020204" pitchFamily="34" charset="0"/>
              </a:rPr>
              <a:t>/Kota, </a:t>
            </a:r>
            <a:r>
              <a:rPr lang="en-ID" sz="1867" spc="-693" dirty="0">
                <a:latin typeface="Arial" panose="020B0604020202020204" pitchFamily="34" charset="0"/>
                <a:cs typeface="Arial" panose="020B0604020202020204" pitchFamily="34" charset="0"/>
              </a:rPr>
              <a:t> </a:t>
            </a:r>
            <a:r>
              <a:rPr lang="en-ID" sz="1867" spc="-47" dirty="0">
                <a:latin typeface="Arial" panose="020B0604020202020204" pitchFamily="34" charset="0"/>
                <a:cs typeface="Arial" panose="020B0604020202020204" pitchFamily="34" charset="0"/>
              </a:rPr>
              <a:t>dan</a:t>
            </a:r>
            <a:r>
              <a:rPr lang="en-ID" sz="1867" spc="33" dirty="0">
                <a:latin typeface="Arial" panose="020B0604020202020204" pitchFamily="34" charset="0"/>
                <a:cs typeface="Arial" panose="020B0604020202020204" pitchFamily="34" charset="0"/>
              </a:rPr>
              <a:t> </a:t>
            </a:r>
            <a:r>
              <a:rPr lang="en-ID" sz="1867" spc="-27" dirty="0" err="1">
                <a:latin typeface="Arial" panose="020B0604020202020204" pitchFamily="34" charset="0"/>
                <a:cs typeface="Arial" panose="020B0604020202020204" pitchFamily="34" charset="0"/>
              </a:rPr>
              <a:t>Perguruan</a:t>
            </a:r>
            <a:r>
              <a:rPr lang="en-ID" sz="1867" spc="87" dirty="0">
                <a:latin typeface="Arial" panose="020B0604020202020204" pitchFamily="34" charset="0"/>
                <a:cs typeface="Arial" panose="020B0604020202020204" pitchFamily="34" charset="0"/>
              </a:rPr>
              <a:t> </a:t>
            </a:r>
            <a:r>
              <a:rPr lang="en-ID" sz="1867" spc="-13" dirty="0">
                <a:latin typeface="Arial" panose="020B0604020202020204" pitchFamily="34" charset="0"/>
                <a:cs typeface="Arial" panose="020B0604020202020204" pitchFamily="34" charset="0"/>
              </a:rPr>
              <a:t>Tinggi;</a:t>
            </a:r>
          </a:p>
          <a:p>
            <a:pPr marL="16933">
              <a:lnSpc>
                <a:spcPct val="150000"/>
              </a:lnSpc>
              <a:buSzPct val="93750"/>
              <a:tabLst>
                <a:tab pos="113450" algn="l"/>
              </a:tabLst>
            </a:pPr>
            <a:r>
              <a:rPr lang="en-ID" sz="1867" u="sng" spc="-13" dirty="0">
                <a:uFill>
                  <a:solidFill>
                    <a:srgbClr val="FF0000"/>
                  </a:solidFill>
                </a:uFill>
                <a:latin typeface="Arial" panose="020B0604020202020204" pitchFamily="34" charset="0"/>
                <a:cs typeface="Arial" panose="020B0604020202020204" pitchFamily="34" charset="0"/>
              </a:rPr>
              <a:t>2. </a:t>
            </a:r>
            <a:r>
              <a:rPr lang="en-ID" sz="1867" u="sng" spc="-13" dirty="0" err="1">
                <a:uFill>
                  <a:solidFill>
                    <a:srgbClr val="FF0000"/>
                  </a:solidFill>
                </a:uFill>
                <a:latin typeface="Arial" panose="020B0604020202020204" pitchFamily="34" charset="0"/>
                <a:cs typeface="Arial" panose="020B0604020202020204" pitchFamily="34" charset="0"/>
              </a:rPr>
              <a:t>Pengelolaan</a:t>
            </a:r>
            <a:r>
              <a:rPr lang="en-ID" sz="1867" u="sng" spc="13" dirty="0">
                <a:uFill>
                  <a:solidFill>
                    <a:srgbClr val="FF0000"/>
                  </a:solidFill>
                </a:uFill>
                <a:latin typeface="Arial" panose="020B0604020202020204" pitchFamily="34" charset="0"/>
                <a:cs typeface="Arial" panose="020B0604020202020204" pitchFamily="34" charset="0"/>
              </a:rPr>
              <a:t> </a:t>
            </a:r>
            <a:r>
              <a:rPr lang="en-ID" sz="1867" u="sng" spc="-13" dirty="0" err="1">
                <a:uFill>
                  <a:solidFill>
                    <a:srgbClr val="FF0000"/>
                  </a:solidFill>
                </a:uFill>
                <a:latin typeface="Arial" panose="020B0604020202020204" pitchFamily="34" charset="0"/>
                <a:cs typeface="Arial" panose="020B0604020202020204" pitchFamily="34" charset="0"/>
              </a:rPr>
              <a:t>Arsip</a:t>
            </a:r>
            <a:r>
              <a:rPr lang="en-ID" sz="1867" u="sng" spc="20" dirty="0">
                <a:uFill>
                  <a:solidFill>
                    <a:srgbClr val="FF0000"/>
                  </a:solidFill>
                </a:uFill>
                <a:latin typeface="Arial" panose="020B0604020202020204" pitchFamily="34" charset="0"/>
                <a:cs typeface="Arial" panose="020B0604020202020204" pitchFamily="34" charset="0"/>
              </a:rPr>
              <a:t> </a:t>
            </a:r>
            <a:r>
              <a:rPr lang="en-ID" sz="1867" u="sng" spc="-13" dirty="0" err="1">
                <a:uFill>
                  <a:solidFill>
                    <a:srgbClr val="FF0000"/>
                  </a:solidFill>
                </a:uFill>
                <a:latin typeface="Arial" panose="020B0604020202020204" pitchFamily="34" charset="0"/>
                <a:cs typeface="Arial" panose="020B0604020202020204" pitchFamily="34" charset="0"/>
              </a:rPr>
              <a:t>Dinamis</a:t>
            </a:r>
            <a:r>
              <a:rPr lang="en-ID" sz="1867" u="sng" spc="13" dirty="0">
                <a:uFill>
                  <a:solidFill>
                    <a:srgbClr val="FF0000"/>
                  </a:solidFill>
                </a:uFill>
                <a:latin typeface="Arial" panose="020B0604020202020204" pitchFamily="34" charset="0"/>
                <a:cs typeface="Arial" panose="020B0604020202020204" pitchFamily="34" charset="0"/>
              </a:rPr>
              <a:t> </a:t>
            </a:r>
            <a:r>
              <a:rPr lang="en-ID" sz="1867" u="sng" spc="-47" dirty="0">
                <a:uFill>
                  <a:solidFill>
                    <a:srgbClr val="FF0000"/>
                  </a:solidFill>
                </a:uFill>
                <a:latin typeface="Arial" panose="020B0604020202020204" pitchFamily="34" charset="0"/>
                <a:cs typeface="Arial" panose="020B0604020202020204" pitchFamily="34" charset="0"/>
              </a:rPr>
              <a:t>Dan</a:t>
            </a:r>
            <a:r>
              <a:rPr lang="en-ID" sz="1867" dirty="0">
                <a:latin typeface="Arial" panose="020B0604020202020204" pitchFamily="34" charset="0"/>
                <a:cs typeface="Arial" panose="020B0604020202020204" pitchFamily="34" charset="0"/>
              </a:rPr>
              <a:t> </a:t>
            </a:r>
            <a:r>
              <a:rPr lang="en-ID" sz="1867" u="sng" spc="-53" dirty="0">
                <a:uFill>
                  <a:solidFill>
                    <a:srgbClr val="FF0000"/>
                  </a:solidFill>
                </a:uFill>
                <a:latin typeface="Arial" panose="020B0604020202020204" pitchFamily="34" charset="0"/>
                <a:cs typeface="Arial" panose="020B0604020202020204" pitchFamily="34" charset="0"/>
              </a:rPr>
              <a:t>Statis;</a:t>
            </a:r>
            <a:endParaRPr lang="en-ID" sz="1867" dirty="0">
              <a:latin typeface="Arial" panose="020B0604020202020204" pitchFamily="34" charset="0"/>
              <a:cs typeface="Arial" panose="020B0604020202020204" pitchFamily="34" charset="0"/>
            </a:endParaRPr>
          </a:p>
          <a:p>
            <a:pPr marL="17780" marR="1609473">
              <a:lnSpc>
                <a:spcPct val="150000"/>
              </a:lnSpc>
              <a:tabLst>
                <a:tab pos="204888" algn="l"/>
              </a:tabLst>
            </a:pPr>
            <a:r>
              <a:rPr lang="en-ID" sz="1867" spc="-13" dirty="0">
                <a:latin typeface="Arial" panose="020B0604020202020204" pitchFamily="34" charset="0"/>
                <a:cs typeface="Arial" panose="020B0604020202020204" pitchFamily="34" charset="0"/>
              </a:rPr>
              <a:t>3</a:t>
            </a:r>
            <a:r>
              <a:rPr lang="en-ID" sz="1867" spc="-13" dirty="0">
                <a:solidFill>
                  <a:schemeClr val="tx2"/>
                </a:solidFill>
                <a:latin typeface="Arial" panose="020B0604020202020204" pitchFamily="34" charset="0"/>
                <a:cs typeface="Arial" panose="020B0604020202020204" pitchFamily="34" charset="0"/>
              </a:rPr>
              <a:t>. Pembangunan</a:t>
            </a:r>
            <a:r>
              <a:rPr lang="en-ID" sz="1867" spc="53" dirty="0">
                <a:solidFill>
                  <a:schemeClr val="tx2"/>
                </a:solidFill>
                <a:latin typeface="Arial" panose="020B0604020202020204" pitchFamily="34" charset="0"/>
                <a:cs typeface="Arial" panose="020B0604020202020204" pitchFamily="34" charset="0"/>
              </a:rPr>
              <a:t> </a:t>
            </a:r>
            <a:r>
              <a:rPr lang="en-ID" sz="1867" spc="-13" dirty="0">
                <a:solidFill>
                  <a:schemeClr val="tx2"/>
                </a:solidFill>
                <a:latin typeface="Arial" panose="020B0604020202020204" pitchFamily="34" charset="0"/>
                <a:cs typeface="Arial" panose="020B0604020202020204" pitchFamily="34" charset="0"/>
              </a:rPr>
              <a:t>SKN,</a:t>
            </a:r>
            <a:r>
              <a:rPr lang="en-ID" sz="1867" dirty="0">
                <a:solidFill>
                  <a:schemeClr val="tx2"/>
                </a:solidFill>
                <a:latin typeface="Arial" panose="020B0604020202020204" pitchFamily="34" charset="0"/>
                <a:cs typeface="Arial" panose="020B0604020202020204" pitchFamily="34" charset="0"/>
              </a:rPr>
              <a:t> </a:t>
            </a:r>
            <a:r>
              <a:rPr lang="en-ID" sz="1867" spc="-13" dirty="0">
                <a:solidFill>
                  <a:schemeClr val="tx2"/>
                </a:solidFill>
                <a:latin typeface="Arial" panose="020B0604020202020204" pitchFamily="34" charset="0"/>
                <a:cs typeface="Arial" panose="020B0604020202020204" pitchFamily="34" charset="0"/>
              </a:rPr>
              <a:t>SIKN</a:t>
            </a:r>
            <a:r>
              <a:rPr lang="en-ID" sz="1867" spc="-20" dirty="0">
                <a:solidFill>
                  <a:schemeClr val="tx2"/>
                </a:solidFill>
                <a:latin typeface="Arial" panose="020B0604020202020204" pitchFamily="34" charset="0"/>
                <a:cs typeface="Arial" panose="020B0604020202020204" pitchFamily="34" charset="0"/>
              </a:rPr>
              <a:t> </a:t>
            </a:r>
            <a:r>
              <a:rPr lang="en-ID" sz="1867" spc="-47" dirty="0">
                <a:solidFill>
                  <a:schemeClr val="tx2"/>
                </a:solidFill>
                <a:latin typeface="Arial" panose="020B0604020202020204" pitchFamily="34" charset="0"/>
                <a:cs typeface="Arial" panose="020B0604020202020204" pitchFamily="34" charset="0"/>
              </a:rPr>
              <a:t>dan </a:t>
            </a:r>
            <a:r>
              <a:rPr lang="en-ID" sz="1867" spc="-693" dirty="0">
                <a:solidFill>
                  <a:schemeClr val="tx2"/>
                </a:solidFill>
                <a:latin typeface="Arial" panose="020B0604020202020204" pitchFamily="34" charset="0"/>
                <a:cs typeface="Arial" panose="020B0604020202020204" pitchFamily="34" charset="0"/>
              </a:rPr>
              <a:t> </a:t>
            </a:r>
            <a:r>
              <a:rPr lang="en-ID" sz="1867" spc="-13" dirty="0" err="1">
                <a:solidFill>
                  <a:schemeClr val="tx2"/>
                </a:solidFill>
                <a:latin typeface="Arial" panose="020B0604020202020204" pitchFamily="34" charset="0"/>
                <a:cs typeface="Arial" panose="020B0604020202020204" pitchFamily="34" charset="0"/>
              </a:rPr>
              <a:t>Pembentukan</a:t>
            </a:r>
            <a:r>
              <a:rPr lang="en-ID" sz="1867" spc="47" dirty="0">
                <a:solidFill>
                  <a:schemeClr val="tx2"/>
                </a:solidFill>
                <a:latin typeface="Arial" panose="020B0604020202020204" pitchFamily="34" charset="0"/>
                <a:cs typeface="Arial" panose="020B0604020202020204" pitchFamily="34" charset="0"/>
              </a:rPr>
              <a:t> </a:t>
            </a:r>
            <a:r>
              <a:rPr lang="en-ID" sz="1867" spc="-7" dirty="0">
                <a:solidFill>
                  <a:schemeClr val="tx2"/>
                </a:solidFill>
                <a:latin typeface="Arial" panose="020B0604020202020204" pitchFamily="34" charset="0"/>
                <a:cs typeface="Arial" panose="020B0604020202020204" pitchFamily="34" charset="0"/>
              </a:rPr>
              <a:t>JIKN;</a:t>
            </a:r>
            <a:endParaRPr lang="en-ID" sz="1867" dirty="0">
              <a:solidFill>
                <a:schemeClr val="tx2"/>
              </a:solidFill>
              <a:latin typeface="Arial" panose="020B0604020202020204" pitchFamily="34" charset="0"/>
              <a:cs typeface="Arial" panose="020B0604020202020204" pitchFamily="34" charset="0"/>
            </a:endParaRPr>
          </a:p>
          <a:p>
            <a:pPr marL="17780" marR="435176">
              <a:lnSpc>
                <a:spcPct val="150000"/>
              </a:lnSpc>
              <a:tabLst>
                <a:tab pos="204888" algn="l"/>
              </a:tabLst>
            </a:pPr>
            <a:r>
              <a:rPr lang="en-ID" sz="1867" spc="-13" dirty="0">
                <a:latin typeface="Arial" panose="020B0604020202020204" pitchFamily="34" charset="0"/>
                <a:cs typeface="Arial" panose="020B0604020202020204" pitchFamily="34" charset="0"/>
              </a:rPr>
              <a:t>4. </a:t>
            </a:r>
            <a:r>
              <a:rPr lang="en-ID" sz="1867" spc="-13" dirty="0" err="1">
                <a:latin typeface="Arial" panose="020B0604020202020204" pitchFamily="34" charset="0"/>
                <a:cs typeface="Arial" panose="020B0604020202020204" pitchFamily="34" charset="0"/>
              </a:rPr>
              <a:t>Organisasi</a:t>
            </a:r>
            <a:r>
              <a:rPr lang="en-ID" sz="1867" spc="60" dirty="0">
                <a:latin typeface="Arial" panose="020B0604020202020204" pitchFamily="34" charset="0"/>
                <a:cs typeface="Arial" panose="020B0604020202020204" pitchFamily="34" charset="0"/>
              </a:rPr>
              <a:t> </a:t>
            </a:r>
            <a:r>
              <a:rPr lang="en-ID" sz="1867" spc="-67" dirty="0">
                <a:latin typeface="Arial" panose="020B0604020202020204" pitchFamily="34" charset="0"/>
                <a:cs typeface="Arial" panose="020B0604020202020204" pitchFamily="34" charset="0"/>
              </a:rPr>
              <a:t>yang</a:t>
            </a:r>
            <a:r>
              <a:rPr lang="en-ID" sz="1867" spc="53"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Terdiri</a:t>
            </a:r>
            <a:r>
              <a:rPr lang="en-ID" sz="1867" spc="53" dirty="0">
                <a:latin typeface="Arial" panose="020B0604020202020204" pitchFamily="34" charset="0"/>
                <a:cs typeface="Arial" panose="020B0604020202020204" pitchFamily="34" charset="0"/>
              </a:rPr>
              <a:t> </a:t>
            </a:r>
            <a:r>
              <a:rPr lang="en-ID" sz="1867" spc="-40" dirty="0">
                <a:latin typeface="Arial" panose="020B0604020202020204" pitchFamily="34" charset="0"/>
                <a:cs typeface="Arial" panose="020B0604020202020204" pitchFamily="34" charset="0"/>
              </a:rPr>
              <a:t>Dari</a:t>
            </a:r>
            <a:r>
              <a:rPr lang="en-ID" sz="1867" spc="67" dirty="0">
                <a:latin typeface="Arial" panose="020B0604020202020204" pitchFamily="34" charset="0"/>
                <a:cs typeface="Arial" panose="020B0604020202020204" pitchFamily="34" charset="0"/>
              </a:rPr>
              <a:t> </a:t>
            </a:r>
            <a:r>
              <a:rPr lang="en-ID" sz="1867" spc="-13" dirty="0">
                <a:latin typeface="Arial" panose="020B0604020202020204" pitchFamily="34" charset="0"/>
                <a:cs typeface="Arial" panose="020B0604020202020204" pitchFamily="34" charset="0"/>
              </a:rPr>
              <a:t>Unit </a:t>
            </a:r>
            <a:r>
              <a:rPr lang="en-ID" sz="1867" spc="-7" dirty="0">
                <a:latin typeface="Arial" panose="020B0604020202020204" pitchFamily="34" charset="0"/>
                <a:cs typeface="Arial" panose="020B0604020202020204" pitchFamily="34" charset="0"/>
              </a:rPr>
              <a:t> </a:t>
            </a:r>
            <a:r>
              <a:rPr lang="en-ID" sz="1867" spc="-33" dirty="0" err="1">
                <a:latin typeface="Arial" panose="020B0604020202020204" pitchFamily="34" charset="0"/>
                <a:cs typeface="Arial" panose="020B0604020202020204" pitchFamily="34" charset="0"/>
              </a:rPr>
              <a:t>Kearsipan</a:t>
            </a:r>
            <a:r>
              <a:rPr lang="en-ID" sz="1867" spc="47" dirty="0">
                <a:latin typeface="Arial" panose="020B0604020202020204" pitchFamily="34" charset="0"/>
                <a:cs typeface="Arial" panose="020B0604020202020204" pitchFamily="34" charset="0"/>
              </a:rPr>
              <a:t> </a:t>
            </a:r>
            <a:r>
              <a:rPr lang="en-ID" sz="1867" spc="-80" dirty="0">
                <a:latin typeface="Arial" panose="020B0604020202020204" pitchFamily="34" charset="0"/>
                <a:cs typeface="Arial" panose="020B0604020202020204" pitchFamily="34" charset="0"/>
              </a:rPr>
              <a:t>Pada</a:t>
            </a:r>
            <a:r>
              <a:rPr lang="en-ID" sz="1867" spc="40" dirty="0">
                <a:latin typeface="Arial" panose="020B0604020202020204" pitchFamily="34" charset="0"/>
                <a:cs typeface="Arial" panose="020B0604020202020204" pitchFamily="34" charset="0"/>
              </a:rPr>
              <a:t> </a:t>
            </a:r>
            <a:r>
              <a:rPr lang="en-ID" sz="1867" spc="-33" dirty="0" err="1">
                <a:latin typeface="Arial" panose="020B0604020202020204" pitchFamily="34" charset="0"/>
                <a:cs typeface="Arial" panose="020B0604020202020204" pitchFamily="34" charset="0"/>
              </a:rPr>
              <a:t>Pencipta</a:t>
            </a:r>
            <a:r>
              <a:rPr lang="en-ID" sz="1867" spc="20"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Arsip</a:t>
            </a:r>
            <a:r>
              <a:rPr lang="en-ID" sz="1867" spc="40" dirty="0">
                <a:latin typeface="Arial" panose="020B0604020202020204" pitchFamily="34" charset="0"/>
                <a:cs typeface="Arial" panose="020B0604020202020204" pitchFamily="34" charset="0"/>
              </a:rPr>
              <a:t> </a:t>
            </a:r>
            <a:r>
              <a:rPr lang="en-ID" sz="1867" spc="-47" dirty="0">
                <a:latin typeface="Arial" panose="020B0604020202020204" pitchFamily="34" charset="0"/>
                <a:cs typeface="Arial" panose="020B0604020202020204" pitchFamily="34" charset="0"/>
              </a:rPr>
              <a:t>dan </a:t>
            </a:r>
            <a:r>
              <a:rPr lang="en-ID" sz="1867" spc="-693" dirty="0">
                <a:latin typeface="Arial" panose="020B0604020202020204" pitchFamily="34" charset="0"/>
                <a:cs typeface="Arial" panose="020B0604020202020204" pitchFamily="34" charset="0"/>
              </a:rPr>
              <a:t> </a:t>
            </a:r>
            <a:r>
              <a:rPr lang="en-ID" sz="1867" spc="-20" dirty="0">
                <a:latin typeface="Arial" panose="020B0604020202020204" pitchFamily="34" charset="0"/>
                <a:cs typeface="Arial" panose="020B0604020202020204" pitchFamily="34" charset="0"/>
              </a:rPr>
              <a:t>Lembaga</a:t>
            </a:r>
            <a:r>
              <a:rPr lang="en-ID" sz="1867" spc="20" dirty="0">
                <a:latin typeface="Arial" panose="020B0604020202020204" pitchFamily="34" charset="0"/>
                <a:cs typeface="Arial" panose="020B0604020202020204" pitchFamily="34" charset="0"/>
              </a:rPr>
              <a:t> </a:t>
            </a:r>
            <a:r>
              <a:rPr lang="en-ID" sz="1867" spc="-27" dirty="0" err="1">
                <a:latin typeface="Arial" panose="020B0604020202020204" pitchFamily="34" charset="0"/>
                <a:cs typeface="Arial" panose="020B0604020202020204" pitchFamily="34" charset="0"/>
              </a:rPr>
              <a:t>Kearsipan</a:t>
            </a:r>
            <a:r>
              <a:rPr lang="en-ID" sz="1867" spc="-27"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16933">
              <a:lnSpc>
                <a:spcPct val="150000"/>
              </a:lnSpc>
              <a:spcBef>
                <a:spcPts val="7"/>
              </a:spcBef>
              <a:tabLst>
                <a:tab pos="204888" algn="l"/>
              </a:tabLst>
            </a:pPr>
            <a:r>
              <a:rPr lang="en-ID" sz="1867" spc="-13" dirty="0">
                <a:latin typeface="Arial" panose="020B0604020202020204" pitchFamily="34" charset="0"/>
                <a:cs typeface="Arial" panose="020B0604020202020204" pitchFamily="34" charset="0"/>
              </a:rPr>
              <a:t>5. </a:t>
            </a:r>
            <a:r>
              <a:rPr lang="en-ID" sz="1867" spc="-13" dirty="0" err="1">
                <a:latin typeface="Arial" panose="020B0604020202020204" pitchFamily="34" charset="0"/>
                <a:cs typeface="Arial" panose="020B0604020202020204" pitchFamily="34" charset="0"/>
              </a:rPr>
              <a:t>Pengembangan</a:t>
            </a:r>
            <a:r>
              <a:rPr lang="en-ID" sz="1867" spc="47" dirty="0">
                <a:latin typeface="Arial" panose="020B0604020202020204" pitchFamily="34" charset="0"/>
                <a:cs typeface="Arial" panose="020B0604020202020204" pitchFamily="34" charset="0"/>
              </a:rPr>
              <a:t> </a:t>
            </a:r>
            <a:r>
              <a:rPr lang="en-ID" sz="1867" spc="-13" dirty="0">
                <a:latin typeface="Arial" panose="020B0604020202020204" pitchFamily="34" charset="0"/>
                <a:cs typeface="Arial" panose="020B0604020202020204" pitchFamily="34" charset="0"/>
              </a:rPr>
              <a:t>SDM</a:t>
            </a:r>
            <a:r>
              <a:rPr lang="en-ID" sz="1867" spc="-27" dirty="0">
                <a:latin typeface="Arial" panose="020B0604020202020204" pitchFamily="34" charset="0"/>
                <a:cs typeface="Arial" panose="020B0604020202020204" pitchFamily="34" charset="0"/>
              </a:rPr>
              <a:t> </a:t>
            </a:r>
            <a:r>
              <a:rPr lang="en-ID" sz="1867" spc="-27" dirty="0" err="1">
                <a:latin typeface="Arial" panose="020B0604020202020204" pitchFamily="34" charset="0"/>
                <a:cs typeface="Arial" panose="020B0604020202020204" pitchFamily="34" charset="0"/>
              </a:rPr>
              <a:t>Kearsipan</a:t>
            </a:r>
            <a:r>
              <a:rPr lang="en-ID" sz="1867" spc="-27"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17780" marR="1111646">
              <a:lnSpc>
                <a:spcPct val="150000"/>
              </a:lnSpc>
              <a:tabLst>
                <a:tab pos="204888" algn="l"/>
              </a:tabLst>
            </a:pPr>
            <a:r>
              <a:rPr lang="en-ID" sz="1867" spc="-13" dirty="0">
                <a:latin typeface="Arial" panose="020B0604020202020204" pitchFamily="34" charset="0"/>
                <a:cs typeface="Arial" panose="020B0604020202020204" pitchFamily="34" charset="0"/>
              </a:rPr>
              <a:t>6. </a:t>
            </a:r>
            <a:r>
              <a:rPr lang="en-ID" sz="1867" spc="-13" dirty="0" err="1">
                <a:latin typeface="Arial" panose="020B0604020202020204" pitchFamily="34" charset="0"/>
                <a:cs typeface="Arial" panose="020B0604020202020204" pitchFamily="34" charset="0"/>
              </a:rPr>
              <a:t>Pengembangan</a:t>
            </a:r>
            <a:r>
              <a:rPr lang="en-ID" sz="1867" spc="33"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Prasarana</a:t>
            </a:r>
            <a:r>
              <a:rPr lang="en-ID" sz="1867" spc="27" dirty="0">
                <a:latin typeface="Arial" panose="020B0604020202020204" pitchFamily="34" charset="0"/>
                <a:cs typeface="Arial" panose="020B0604020202020204" pitchFamily="34" charset="0"/>
              </a:rPr>
              <a:t> </a:t>
            </a:r>
            <a:r>
              <a:rPr lang="en-ID" sz="1867" spc="-47" dirty="0">
                <a:latin typeface="Arial" panose="020B0604020202020204" pitchFamily="34" charset="0"/>
                <a:cs typeface="Arial" panose="020B0604020202020204" pitchFamily="34" charset="0"/>
              </a:rPr>
              <a:t>dan </a:t>
            </a:r>
            <a:r>
              <a:rPr lang="en-ID" sz="1867" spc="-693" dirty="0">
                <a:latin typeface="Arial" panose="020B0604020202020204" pitchFamily="34" charset="0"/>
                <a:cs typeface="Arial" panose="020B0604020202020204" pitchFamily="34" charset="0"/>
              </a:rPr>
              <a:t> </a:t>
            </a:r>
            <a:r>
              <a:rPr lang="en-ID" sz="1867" spc="-20" dirty="0">
                <a:latin typeface="Arial" panose="020B0604020202020204" pitchFamily="34" charset="0"/>
                <a:cs typeface="Arial" panose="020B0604020202020204" pitchFamily="34" charset="0"/>
              </a:rPr>
              <a:t>Sarana</a:t>
            </a:r>
            <a:r>
              <a:rPr lang="en-ID" sz="1867" spc="53" dirty="0">
                <a:latin typeface="Arial" panose="020B0604020202020204" pitchFamily="34" charset="0"/>
                <a:cs typeface="Arial" panose="020B0604020202020204" pitchFamily="34" charset="0"/>
              </a:rPr>
              <a:t> </a:t>
            </a:r>
            <a:r>
              <a:rPr lang="en-ID" sz="1867" spc="-27" dirty="0" err="1">
                <a:latin typeface="Arial" panose="020B0604020202020204" pitchFamily="34" charset="0"/>
                <a:cs typeface="Arial" panose="020B0604020202020204" pitchFamily="34" charset="0"/>
              </a:rPr>
              <a:t>Kearsipan</a:t>
            </a:r>
            <a:r>
              <a:rPr lang="en-ID" sz="1867" spc="-27"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17780" marR="6773">
              <a:lnSpc>
                <a:spcPct val="150000"/>
              </a:lnSpc>
              <a:tabLst>
                <a:tab pos="204888" algn="l"/>
              </a:tabLst>
            </a:pPr>
            <a:r>
              <a:rPr lang="en-ID" sz="1867" spc="-13" dirty="0">
                <a:latin typeface="Arial" panose="020B0604020202020204" pitchFamily="34" charset="0"/>
                <a:cs typeface="Arial" panose="020B0604020202020204" pitchFamily="34" charset="0"/>
              </a:rPr>
              <a:t>7. </a:t>
            </a:r>
            <a:r>
              <a:rPr lang="en-ID" sz="1867" spc="-13" dirty="0" err="1">
                <a:latin typeface="Arial" panose="020B0604020202020204" pitchFamily="34" charset="0"/>
                <a:cs typeface="Arial" panose="020B0604020202020204" pitchFamily="34" charset="0"/>
              </a:rPr>
              <a:t>Penyelenggaraan</a:t>
            </a:r>
            <a:r>
              <a:rPr lang="en-ID" sz="1867" spc="60"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Perlindungan</a:t>
            </a:r>
            <a:r>
              <a:rPr lang="en-ID" sz="1867" spc="40" dirty="0">
                <a:latin typeface="Arial" panose="020B0604020202020204" pitchFamily="34" charset="0"/>
                <a:cs typeface="Arial" panose="020B0604020202020204" pitchFamily="34" charset="0"/>
              </a:rPr>
              <a:t> </a:t>
            </a:r>
            <a:r>
              <a:rPr lang="en-ID" sz="1867" spc="-47" dirty="0">
                <a:latin typeface="Arial" panose="020B0604020202020204" pitchFamily="34" charset="0"/>
                <a:cs typeface="Arial" panose="020B0604020202020204" pitchFamily="34" charset="0"/>
              </a:rPr>
              <a:t>dan </a:t>
            </a:r>
            <a:r>
              <a:rPr lang="en-ID" sz="1867" spc="-693" dirty="0">
                <a:latin typeface="Arial" panose="020B0604020202020204" pitchFamily="34" charset="0"/>
                <a:cs typeface="Arial" panose="020B0604020202020204" pitchFamily="34" charset="0"/>
              </a:rPr>
              <a:t> </a:t>
            </a:r>
            <a:r>
              <a:rPr lang="en-ID" sz="1867" spc="-40" dirty="0" err="1">
                <a:latin typeface="Arial" panose="020B0604020202020204" pitchFamily="34" charset="0"/>
                <a:cs typeface="Arial" panose="020B0604020202020204" pitchFamily="34" charset="0"/>
              </a:rPr>
              <a:t>Penyelamatan</a:t>
            </a:r>
            <a:r>
              <a:rPr lang="en-ID" sz="1867" spc="67"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Arsip</a:t>
            </a:r>
            <a:r>
              <a:rPr lang="en-ID" sz="1867" spc="-13"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16933">
              <a:lnSpc>
                <a:spcPct val="150000"/>
              </a:lnSpc>
              <a:tabLst>
                <a:tab pos="204888" algn="l"/>
              </a:tabLst>
            </a:pPr>
            <a:r>
              <a:rPr lang="en-ID" sz="1867" spc="-13" dirty="0">
                <a:latin typeface="Arial" panose="020B0604020202020204" pitchFamily="34" charset="0"/>
                <a:cs typeface="Arial" panose="020B0604020202020204" pitchFamily="34" charset="0"/>
              </a:rPr>
              <a:t>8. </a:t>
            </a:r>
            <a:r>
              <a:rPr lang="en-ID" sz="1867" spc="-13" dirty="0" err="1">
                <a:latin typeface="Arial" panose="020B0604020202020204" pitchFamily="34" charset="0"/>
                <a:cs typeface="Arial" panose="020B0604020202020204" pitchFamily="34" charset="0"/>
              </a:rPr>
              <a:t>Pelaksanaan</a:t>
            </a:r>
            <a:r>
              <a:rPr lang="en-ID" sz="1867" spc="40"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Sosialisasi</a:t>
            </a:r>
            <a:r>
              <a:rPr lang="en-ID" sz="1867" spc="7" dirty="0">
                <a:latin typeface="Arial" panose="020B0604020202020204" pitchFamily="34" charset="0"/>
                <a:cs typeface="Arial" panose="020B0604020202020204" pitchFamily="34" charset="0"/>
              </a:rPr>
              <a:t> </a:t>
            </a:r>
            <a:r>
              <a:rPr lang="en-ID" sz="1867" spc="-27" dirty="0" err="1">
                <a:latin typeface="Arial" panose="020B0604020202020204" pitchFamily="34" charset="0"/>
                <a:cs typeface="Arial" panose="020B0604020202020204" pitchFamily="34" charset="0"/>
              </a:rPr>
              <a:t>Kearsipan</a:t>
            </a:r>
            <a:r>
              <a:rPr lang="en-ID" sz="1867" spc="-27"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17780" marR="1418131">
              <a:lnSpc>
                <a:spcPct val="150000"/>
              </a:lnSpc>
              <a:tabLst>
                <a:tab pos="204888" algn="l"/>
              </a:tabLst>
            </a:pPr>
            <a:r>
              <a:rPr lang="en-ID" sz="1867" spc="-13" dirty="0">
                <a:latin typeface="Arial" panose="020B0604020202020204" pitchFamily="34" charset="0"/>
                <a:cs typeface="Arial" panose="020B0604020202020204" pitchFamily="34" charset="0"/>
              </a:rPr>
              <a:t>9. </a:t>
            </a:r>
            <a:r>
              <a:rPr lang="en-ID" sz="1867" spc="-13" dirty="0" err="1">
                <a:latin typeface="Arial" panose="020B0604020202020204" pitchFamily="34" charset="0"/>
                <a:cs typeface="Arial" panose="020B0604020202020204" pitchFamily="34" charset="0"/>
              </a:rPr>
              <a:t>Pelaksanaan</a:t>
            </a:r>
            <a:r>
              <a:rPr lang="en-ID" sz="1867" spc="40" dirty="0">
                <a:latin typeface="Arial" panose="020B0604020202020204" pitchFamily="34" charset="0"/>
                <a:cs typeface="Arial" panose="020B0604020202020204" pitchFamily="34" charset="0"/>
              </a:rPr>
              <a:t> </a:t>
            </a:r>
            <a:r>
              <a:rPr lang="en-ID" sz="1867" spc="-20" dirty="0">
                <a:latin typeface="Arial" panose="020B0604020202020204" pitchFamily="34" charset="0"/>
                <a:cs typeface="Arial" panose="020B0604020202020204" pitchFamily="34" charset="0"/>
              </a:rPr>
              <a:t>Kerjasama</a:t>
            </a:r>
            <a:r>
              <a:rPr lang="en-ID" sz="1867" spc="33" dirty="0">
                <a:latin typeface="Arial" panose="020B0604020202020204" pitchFamily="34" charset="0"/>
                <a:cs typeface="Arial" panose="020B0604020202020204" pitchFamily="34" charset="0"/>
              </a:rPr>
              <a:t> </a:t>
            </a:r>
            <a:r>
              <a:rPr lang="en-ID" sz="1867" spc="-47" dirty="0">
                <a:latin typeface="Arial" panose="020B0604020202020204" pitchFamily="34" charset="0"/>
                <a:cs typeface="Arial" panose="020B0604020202020204" pitchFamily="34" charset="0"/>
              </a:rPr>
              <a:t>dan </a:t>
            </a:r>
            <a:r>
              <a:rPr lang="en-ID" sz="1867" spc="-693" dirty="0">
                <a:latin typeface="Arial" panose="020B0604020202020204" pitchFamily="34" charset="0"/>
                <a:cs typeface="Arial" panose="020B0604020202020204" pitchFamily="34" charset="0"/>
              </a:rPr>
              <a:t> </a:t>
            </a:r>
            <a:r>
              <a:rPr lang="en-ID" sz="1867" spc="-27" dirty="0" err="1">
                <a:latin typeface="Arial" panose="020B0604020202020204" pitchFamily="34" charset="0"/>
                <a:cs typeface="Arial" panose="020B0604020202020204" pitchFamily="34" charset="0"/>
              </a:rPr>
              <a:t>Pendanaan</a:t>
            </a:r>
            <a:endParaRPr lang="en-ID" sz="1867" dirty="0">
              <a:latin typeface="Arial" panose="020B0604020202020204" pitchFamily="34" charset="0"/>
              <a:cs typeface="Arial" panose="020B0604020202020204" pitchFamily="34" charset="0"/>
            </a:endParaRPr>
          </a:p>
          <a:p>
            <a:endParaRPr lang="en-ID" sz="1333" spc="-13" dirty="0">
              <a:latin typeface="Arial" panose="020B0604020202020204" pitchFamily="34" charset="0"/>
              <a:cs typeface="Arial" panose="020B0604020202020204" pitchFamily="34" charset="0"/>
            </a:endParaRPr>
          </a:p>
          <a:p>
            <a:endParaRPr lang="en-ID" sz="1333" dirty="0">
              <a:latin typeface="Arial" panose="020B0604020202020204" pitchFamily="34" charset="0"/>
              <a:cs typeface="Arial" panose="020B0604020202020204" pitchFamily="34" charset="0"/>
            </a:endParaRPr>
          </a:p>
          <a:p>
            <a:endParaRPr lang="en-ID" dirty="0"/>
          </a:p>
        </p:txBody>
      </p:sp>
    </p:spTree>
    <p:extLst>
      <p:ext uri="{BB962C8B-B14F-4D97-AF65-F5344CB8AC3E}">
        <p14:creationId xmlns:p14="http://schemas.microsoft.com/office/powerpoint/2010/main" val="3309090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72E0720-88DA-1F65-2B4A-CD074008FE86}"/>
              </a:ext>
            </a:extLst>
          </p:cNvPr>
          <p:cNvSpPr>
            <a:spLocks noGrp="1"/>
          </p:cNvSpPr>
          <p:nvPr>
            <p:ph type="title"/>
          </p:nvPr>
        </p:nvSpPr>
        <p:spPr>
          <a:xfrm>
            <a:off x="1981200" y="274638"/>
            <a:ext cx="8229600" cy="369332"/>
          </a:xfrm>
        </p:spPr>
        <p:txBody>
          <a:bodyPr>
            <a:normAutofit fontScale="90000"/>
          </a:bodyPr>
          <a:lstStyle/>
          <a:p>
            <a:pPr eaLnBrk="1" hangingPunct="1"/>
            <a:r>
              <a:rPr lang="id-ID" altLang="id-ID" dirty="0"/>
              <a:t>Pembinaan </a:t>
            </a:r>
          </a:p>
        </p:txBody>
      </p:sp>
      <p:graphicFrame>
        <p:nvGraphicFramePr>
          <p:cNvPr id="7" name="Content Placeholder 6">
            <a:extLst>
              <a:ext uri="{FF2B5EF4-FFF2-40B4-BE49-F238E27FC236}">
                <a16:creationId xmlns:a16="http://schemas.microsoft.com/office/drawing/2014/main" id="{AB16CF35-BF66-A4BC-A9E9-D36CFCC06A22}"/>
              </a:ext>
            </a:extLst>
          </p:cNvPr>
          <p:cNvGraphicFramePr>
            <a:graphicFrameLocks noGrp="1"/>
          </p:cNvGraphicFramePr>
          <p:nvPr>
            <p:ph idx="1"/>
          </p:nvPr>
        </p:nvGraphicFramePr>
        <p:xfrm>
          <a:off x="1881189" y="1263652"/>
          <a:ext cx="8429626" cy="5592769"/>
        </p:xfrm>
        <a:graphic>
          <a:graphicData uri="http://schemas.openxmlformats.org/drawingml/2006/table">
            <a:tbl>
              <a:tblPr/>
              <a:tblGrid>
                <a:gridCol w="3000367">
                  <a:extLst>
                    <a:ext uri="{9D8B030D-6E8A-4147-A177-3AD203B41FA5}">
                      <a16:colId xmlns:a16="http://schemas.microsoft.com/office/drawing/2014/main" val="20000"/>
                    </a:ext>
                  </a:extLst>
                </a:gridCol>
                <a:gridCol w="5429259">
                  <a:extLst>
                    <a:ext uri="{9D8B030D-6E8A-4147-A177-3AD203B41FA5}">
                      <a16:colId xmlns:a16="http://schemas.microsoft.com/office/drawing/2014/main" val="20001"/>
                    </a:ext>
                  </a:extLst>
                </a:gridCol>
              </a:tblGrid>
              <a:tr h="411465">
                <a:tc>
                  <a:txBody>
                    <a:bodyPr/>
                    <a:lstStyle/>
                    <a:p>
                      <a:pPr marL="907415" indent="-226695" algn="l">
                        <a:lnSpc>
                          <a:spcPct val="150000"/>
                        </a:lnSpc>
                        <a:spcBef>
                          <a:spcPts val="1200"/>
                        </a:spcBef>
                        <a:spcAft>
                          <a:spcPts val="0"/>
                        </a:spcAft>
                      </a:pPr>
                      <a:r>
                        <a:rPr lang="id-ID" sz="1900" b="1" dirty="0">
                          <a:latin typeface="Calibri"/>
                          <a:ea typeface="Calibri"/>
                          <a:cs typeface="Times New Roman"/>
                        </a:rPr>
                        <a:t>Lembaga Pembina</a:t>
                      </a:r>
                      <a:endParaRPr lang="id-ID" sz="1900" dirty="0">
                        <a:latin typeface="Calibri"/>
                        <a:ea typeface="Calibri"/>
                        <a:cs typeface="Times New Roman"/>
                      </a:endParaRP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907415" indent="-226695" algn="l">
                        <a:lnSpc>
                          <a:spcPct val="150000"/>
                        </a:lnSpc>
                        <a:spcBef>
                          <a:spcPts val="1200"/>
                        </a:spcBef>
                        <a:spcAft>
                          <a:spcPts val="0"/>
                        </a:spcAft>
                      </a:pPr>
                      <a:r>
                        <a:rPr lang="id-ID" sz="1900" b="1" dirty="0">
                          <a:latin typeface="Calibri"/>
                          <a:ea typeface="Calibri"/>
                          <a:cs typeface="Times New Roman"/>
                        </a:rPr>
                        <a:t>Lembaga Binaan</a:t>
                      </a:r>
                      <a:endParaRPr lang="id-ID" sz="1900" dirty="0">
                        <a:latin typeface="Calibri"/>
                        <a:ea typeface="Calibri"/>
                        <a:cs typeface="Times New Roman"/>
                      </a:endParaRP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828623">
                <a:tc>
                  <a:txBody>
                    <a:bodyPr/>
                    <a:lstStyle/>
                    <a:p>
                      <a:pPr marL="907415" indent="-226695" algn="l">
                        <a:lnSpc>
                          <a:spcPct val="150000"/>
                        </a:lnSpc>
                        <a:spcBef>
                          <a:spcPts val="1200"/>
                        </a:spcBef>
                        <a:spcAft>
                          <a:spcPts val="0"/>
                        </a:spcAft>
                      </a:pPr>
                      <a:r>
                        <a:rPr lang="id-ID" sz="2000" dirty="0">
                          <a:latin typeface="Calibri"/>
                          <a:ea typeface="Calibri"/>
                          <a:cs typeface="Times New Roman"/>
                        </a:rPr>
                        <a:t>ANRI</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pencipta arsip tingkat pusat dan daerah;</a:t>
                      </a:r>
                    </a:p>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lembaga kearsipan daerah provinsi; </a:t>
                      </a:r>
                    </a:p>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lembaga kearsipan daerah kabupaten/kota; dan </a:t>
                      </a:r>
                    </a:p>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lembaga kearsipan perguruan tinggi.</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9081">
                <a:tc>
                  <a:txBody>
                    <a:bodyPr/>
                    <a:lstStyle/>
                    <a:p>
                      <a:pPr marL="907415" indent="-226695" algn="l">
                        <a:lnSpc>
                          <a:spcPct val="150000"/>
                        </a:lnSpc>
                        <a:spcBef>
                          <a:spcPts val="1200"/>
                        </a:spcBef>
                        <a:spcAft>
                          <a:spcPts val="0"/>
                        </a:spcAft>
                      </a:pPr>
                      <a:r>
                        <a:rPr lang="id-ID" sz="2000">
                          <a:latin typeface="Calibri"/>
                          <a:ea typeface="Calibri"/>
                          <a:cs typeface="Times New Roman"/>
                        </a:rPr>
                        <a:t>LKD Provinsi</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pencipta arsip di lingkungan daerah provinsi; dan</a:t>
                      </a:r>
                    </a:p>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lembaga kearsipan daerah kabupaten/kota</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907415" indent="-226695" algn="l">
                        <a:lnSpc>
                          <a:spcPct val="150000"/>
                        </a:lnSpc>
                        <a:spcBef>
                          <a:spcPts val="1200"/>
                        </a:spcBef>
                        <a:spcAft>
                          <a:spcPts val="0"/>
                        </a:spcAft>
                      </a:pPr>
                      <a:r>
                        <a:rPr lang="id-ID" sz="2000">
                          <a:latin typeface="Calibri"/>
                          <a:ea typeface="Calibri"/>
                          <a:cs typeface="Times New Roman"/>
                        </a:rPr>
                        <a:t>LKD Kab/Kota</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pencipta arsip di lingkungan daerah kabupaten/kota.</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24000">
                <a:tc>
                  <a:txBody>
                    <a:bodyPr/>
                    <a:lstStyle/>
                    <a:p>
                      <a:pPr marL="907415" indent="-226695" algn="l">
                        <a:lnSpc>
                          <a:spcPct val="150000"/>
                        </a:lnSpc>
                        <a:spcBef>
                          <a:spcPts val="1200"/>
                        </a:spcBef>
                        <a:spcAft>
                          <a:spcPts val="0"/>
                        </a:spcAft>
                      </a:pPr>
                      <a:r>
                        <a:rPr lang="id-ID" sz="2000">
                          <a:latin typeface="Calibri"/>
                          <a:ea typeface="Calibri"/>
                          <a:cs typeface="Times New Roman"/>
                        </a:rPr>
                        <a:t>Perguruan Tinggi</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l">
                        <a:lnSpc>
                          <a:spcPct val="100000"/>
                        </a:lnSpc>
                        <a:spcBef>
                          <a:spcPts val="0"/>
                        </a:spcBef>
                        <a:spcAft>
                          <a:spcPts val="0"/>
                        </a:spcAft>
                        <a:buFont typeface="+mj-lt"/>
                        <a:buAutoNum type="arabicPeriod"/>
                      </a:pPr>
                      <a:r>
                        <a:rPr lang="en-US" sz="2000" dirty="0" err="1">
                          <a:latin typeface="Calibri"/>
                          <a:ea typeface="Calibri"/>
                          <a:cs typeface="Times New Roman"/>
                        </a:rPr>
                        <a:t>satuan</a:t>
                      </a:r>
                      <a:r>
                        <a:rPr lang="en-US" sz="2000" dirty="0">
                          <a:latin typeface="Calibri"/>
                          <a:ea typeface="Calibri"/>
                          <a:cs typeface="Times New Roman"/>
                        </a:rPr>
                        <a:t> </a:t>
                      </a:r>
                      <a:r>
                        <a:rPr lang="en-US" sz="2000" dirty="0" err="1">
                          <a:latin typeface="Calibri"/>
                          <a:ea typeface="Calibri"/>
                          <a:cs typeface="Times New Roman"/>
                        </a:rPr>
                        <a:t>kerja</a:t>
                      </a:r>
                      <a:r>
                        <a:rPr lang="en-US" sz="2000" dirty="0">
                          <a:latin typeface="Calibri"/>
                          <a:ea typeface="Calibri"/>
                          <a:cs typeface="Times New Roman"/>
                        </a:rPr>
                        <a:t> </a:t>
                      </a:r>
                      <a:r>
                        <a:rPr lang="en-US" sz="2000" dirty="0" err="1">
                          <a:latin typeface="Calibri"/>
                          <a:ea typeface="Calibri"/>
                          <a:cs typeface="Times New Roman"/>
                        </a:rPr>
                        <a:t>pada</a:t>
                      </a:r>
                      <a:r>
                        <a:rPr lang="en-US" sz="2000" dirty="0">
                          <a:latin typeface="Calibri"/>
                          <a:ea typeface="Calibri"/>
                          <a:cs typeface="Times New Roman"/>
                        </a:rPr>
                        <a:t> </a:t>
                      </a:r>
                      <a:r>
                        <a:rPr lang="en-US" sz="2000" dirty="0" err="1">
                          <a:latin typeface="Calibri"/>
                          <a:ea typeface="Calibri"/>
                          <a:cs typeface="Times New Roman"/>
                        </a:rPr>
                        <a:t>rektorat</a:t>
                      </a:r>
                      <a:r>
                        <a:rPr lang="en-US" sz="2000" dirty="0">
                          <a:latin typeface="Calibri"/>
                          <a:ea typeface="Calibri"/>
                          <a:cs typeface="Times New Roman"/>
                        </a:rPr>
                        <a:t>, </a:t>
                      </a:r>
                    </a:p>
                    <a:p>
                      <a:pPr marL="457200" indent="-457200" algn="l">
                        <a:lnSpc>
                          <a:spcPct val="100000"/>
                        </a:lnSpc>
                        <a:spcBef>
                          <a:spcPts val="0"/>
                        </a:spcBef>
                        <a:spcAft>
                          <a:spcPts val="0"/>
                        </a:spcAft>
                        <a:buFont typeface="+mj-lt"/>
                        <a:buAutoNum type="arabicPeriod"/>
                      </a:pPr>
                      <a:r>
                        <a:rPr lang="en-US" sz="2000" dirty="0" err="1">
                          <a:latin typeface="Calibri"/>
                          <a:ea typeface="Calibri"/>
                          <a:cs typeface="Times New Roman"/>
                        </a:rPr>
                        <a:t>fakultas</a:t>
                      </a:r>
                      <a:r>
                        <a:rPr lang="en-US" sz="2000" dirty="0">
                          <a:latin typeface="Calibri"/>
                          <a:ea typeface="Calibri"/>
                          <a:cs typeface="Times New Roman"/>
                        </a:rPr>
                        <a:t>, </a:t>
                      </a:r>
                    </a:p>
                    <a:p>
                      <a:pPr marL="457200" indent="-457200" algn="l">
                        <a:lnSpc>
                          <a:spcPct val="100000"/>
                        </a:lnSpc>
                        <a:spcBef>
                          <a:spcPts val="0"/>
                        </a:spcBef>
                        <a:spcAft>
                          <a:spcPts val="0"/>
                        </a:spcAft>
                        <a:buFont typeface="+mj-lt"/>
                        <a:buAutoNum type="arabicPeriod"/>
                      </a:pPr>
                      <a:r>
                        <a:rPr lang="id-ID" sz="2000" dirty="0">
                          <a:latin typeface="Calibri"/>
                          <a:ea typeface="Calibri"/>
                          <a:cs typeface="Times New Roman"/>
                        </a:rPr>
                        <a:t>civitas akademika</a:t>
                      </a:r>
                      <a:r>
                        <a:rPr lang="en-US" sz="2000" dirty="0">
                          <a:latin typeface="Calibri"/>
                          <a:ea typeface="Calibri"/>
                          <a:cs typeface="Times New Roman"/>
                        </a:rPr>
                        <a:t>, </a:t>
                      </a:r>
                      <a:r>
                        <a:rPr lang="en-US" sz="2000" dirty="0" err="1">
                          <a:latin typeface="Calibri"/>
                          <a:ea typeface="Calibri"/>
                          <a:cs typeface="Times New Roman"/>
                        </a:rPr>
                        <a:t>dan</a:t>
                      </a:r>
                      <a:r>
                        <a:rPr lang="id-ID" sz="2000" dirty="0">
                          <a:latin typeface="Calibri"/>
                          <a:ea typeface="Calibri"/>
                          <a:cs typeface="Times New Roman"/>
                        </a:rPr>
                        <a:t>/atau unit</a:t>
                      </a:r>
                      <a:r>
                        <a:rPr lang="en-US" sz="2000" dirty="0">
                          <a:latin typeface="Calibri"/>
                          <a:ea typeface="Calibri"/>
                          <a:cs typeface="Times New Roman"/>
                        </a:rPr>
                        <a:t> </a:t>
                      </a:r>
                      <a:r>
                        <a:rPr lang="en-US" sz="2000" dirty="0" err="1">
                          <a:latin typeface="Calibri"/>
                          <a:ea typeface="Calibri"/>
                          <a:cs typeface="Times New Roman"/>
                        </a:rPr>
                        <a:t>kerja</a:t>
                      </a:r>
                      <a:r>
                        <a:rPr lang="en-US" sz="2000" dirty="0">
                          <a:latin typeface="Calibri"/>
                          <a:ea typeface="Calibri"/>
                          <a:cs typeface="Times New Roman"/>
                        </a:rPr>
                        <a:t> </a:t>
                      </a:r>
                      <a:r>
                        <a:rPr lang="en-US" sz="2000" dirty="0" err="1">
                          <a:latin typeface="Calibri"/>
                          <a:ea typeface="Calibri"/>
                          <a:cs typeface="Times New Roman"/>
                        </a:rPr>
                        <a:t>dengan</a:t>
                      </a:r>
                      <a:r>
                        <a:rPr lang="en-US" sz="2000" dirty="0">
                          <a:latin typeface="Calibri"/>
                          <a:ea typeface="Calibri"/>
                          <a:cs typeface="Times New Roman"/>
                        </a:rPr>
                        <a:t> </a:t>
                      </a:r>
                      <a:r>
                        <a:rPr lang="en-US" sz="2000" dirty="0" err="1">
                          <a:latin typeface="Calibri"/>
                          <a:ea typeface="Calibri"/>
                          <a:cs typeface="Times New Roman"/>
                        </a:rPr>
                        <a:t>sebutan</a:t>
                      </a:r>
                      <a:r>
                        <a:rPr lang="en-US" sz="2000" dirty="0">
                          <a:latin typeface="Calibri"/>
                          <a:ea typeface="Calibri"/>
                          <a:cs typeface="Times New Roman"/>
                        </a:rPr>
                        <a:t> lain </a:t>
                      </a:r>
                      <a:r>
                        <a:rPr lang="id-ID" sz="2000" dirty="0">
                          <a:latin typeface="Calibri"/>
                          <a:ea typeface="Calibri"/>
                          <a:cs typeface="Times New Roman"/>
                        </a:rPr>
                        <a:t>di lingkungan perguruan tinggi. </a:t>
                      </a:r>
                    </a:p>
                  </a:txBody>
                  <a:tcPr marL="67960" marR="6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p:sndAc>
      <p:stSnd>
        <p:snd r:embed="rId2" name="typ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8BFFB-9255-1EFE-1523-B4428DD24219}"/>
              </a:ext>
            </a:extLst>
          </p:cNvPr>
          <p:cNvSpPr txBox="1"/>
          <p:nvPr/>
        </p:nvSpPr>
        <p:spPr>
          <a:xfrm>
            <a:off x="1219200" y="0"/>
            <a:ext cx="7518400" cy="4940712"/>
          </a:xfrm>
          <a:prstGeom prst="rect">
            <a:avLst/>
          </a:prstGeom>
          <a:noFill/>
        </p:spPr>
        <p:txBody>
          <a:bodyPr wrap="square">
            <a:spAutoFit/>
          </a:bodyPr>
          <a:lstStyle/>
          <a:p>
            <a:pPr marR="884745">
              <a:lnSpc>
                <a:spcPct val="110000"/>
              </a:lnSpc>
              <a:spcBef>
                <a:spcPts val="127"/>
              </a:spcBef>
              <a:buClr>
                <a:srgbClr val="0AD0D9"/>
              </a:buClr>
              <a:buSzPct val="93750"/>
              <a:tabLst>
                <a:tab pos="380990" algn="l"/>
              </a:tabLst>
            </a:pPr>
            <a:r>
              <a:rPr lang="en-ID" sz="1600" b="1" spc="-20" dirty="0">
                <a:latin typeface="Arial" panose="020B0604020202020204" pitchFamily="34" charset="0"/>
                <a:cs typeface="Arial" panose="020B0604020202020204" pitchFamily="34" charset="0"/>
              </a:rPr>
              <a:t>METODE PEMBINAAN</a:t>
            </a:r>
          </a:p>
          <a:p>
            <a:pPr marL="380990" marR="884745" indent="-380990">
              <a:lnSpc>
                <a:spcPct val="150000"/>
              </a:lnSpc>
              <a:spcBef>
                <a:spcPts val="127"/>
              </a:spcBef>
              <a:buClr>
                <a:srgbClr val="0AD0D9"/>
              </a:buClr>
              <a:buSzPct val="93750"/>
              <a:buFont typeface="Arial" panose="020B0604020202020204" pitchFamily="34" charset="0"/>
              <a:buChar char="•"/>
              <a:tabLst>
                <a:tab pos="380990" algn="l"/>
              </a:tabLst>
            </a:pPr>
            <a:r>
              <a:rPr lang="en-ID" sz="1867" spc="-20" dirty="0" err="1">
                <a:latin typeface="Arial" panose="020B0604020202020204" pitchFamily="34" charset="0"/>
                <a:cs typeface="Arial" panose="020B0604020202020204" pitchFamily="34" charset="0"/>
              </a:rPr>
              <a:t>Koordinasi</a:t>
            </a:r>
            <a:r>
              <a:rPr lang="en-ID" sz="1867" spc="-113"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penyelenggaraan</a:t>
            </a:r>
            <a:r>
              <a:rPr lang="en-ID" sz="1867" spc="-13" dirty="0">
                <a:latin typeface="Arial" panose="020B0604020202020204" pitchFamily="34" charset="0"/>
                <a:cs typeface="Arial" panose="020B0604020202020204" pitchFamily="34" charset="0"/>
              </a:rPr>
              <a:t> </a:t>
            </a:r>
            <a:r>
              <a:rPr lang="en-ID" sz="1867" spc="-747"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kearsipan</a:t>
            </a:r>
            <a:r>
              <a:rPr lang="en-ID" sz="1867" spc="-60"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nasional</a:t>
            </a:r>
            <a:endParaRPr lang="en-ID" sz="1867" dirty="0">
              <a:latin typeface="Arial" panose="020B0604020202020204" pitchFamily="34" charset="0"/>
              <a:cs typeface="Arial" panose="020B0604020202020204" pitchFamily="34" charset="0"/>
            </a:endParaRPr>
          </a:p>
          <a:p>
            <a:pPr marL="380990" marR="1567987" indent="-380990">
              <a:lnSpc>
                <a:spcPct val="150000"/>
              </a:lnSpc>
              <a:spcBef>
                <a:spcPts val="7"/>
              </a:spcBef>
              <a:buClr>
                <a:srgbClr val="0AD0D9"/>
              </a:buClr>
              <a:buSzPct val="93750"/>
              <a:buFont typeface="Arial" panose="020B0604020202020204" pitchFamily="34" charset="0"/>
              <a:buChar char="•"/>
              <a:tabLst>
                <a:tab pos="361942" algn="l"/>
                <a:tab pos="380990" algn="l"/>
              </a:tabLst>
            </a:pPr>
            <a:r>
              <a:rPr lang="en-ID" sz="1867" spc="-13" dirty="0" err="1">
                <a:latin typeface="Arial" panose="020B0604020202020204" pitchFamily="34" charset="0"/>
                <a:cs typeface="Arial" panose="020B0604020202020204" pitchFamily="34" charset="0"/>
              </a:rPr>
              <a:t>Pemberian</a:t>
            </a:r>
            <a:r>
              <a:rPr lang="en-ID" sz="1867" spc="-167"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pedoman</a:t>
            </a:r>
            <a:r>
              <a:rPr lang="en-ID" sz="1867" spc="-187" dirty="0">
                <a:latin typeface="Arial" panose="020B0604020202020204" pitchFamily="34" charset="0"/>
                <a:cs typeface="Arial" panose="020B0604020202020204" pitchFamily="34" charset="0"/>
              </a:rPr>
              <a:t> </a:t>
            </a:r>
            <a:r>
              <a:rPr lang="en-ID" sz="1867" spc="-7" dirty="0">
                <a:latin typeface="Arial" panose="020B0604020202020204" pitchFamily="34" charset="0"/>
                <a:cs typeface="Arial" panose="020B0604020202020204" pitchFamily="34" charset="0"/>
              </a:rPr>
              <a:t>dan </a:t>
            </a:r>
            <a:r>
              <a:rPr lang="en-ID" sz="1867" spc="-747"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standar</a:t>
            </a:r>
            <a:r>
              <a:rPr lang="en-ID" sz="1867" spc="-107"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kearsipan</a:t>
            </a:r>
            <a:r>
              <a:rPr lang="en-ID" sz="1867" spc="-13"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397077" indent="-380990">
              <a:lnSpc>
                <a:spcPct val="150000"/>
              </a:lnSpc>
              <a:spcBef>
                <a:spcPts val="380"/>
              </a:spcBef>
              <a:buClr>
                <a:srgbClr val="0AD0D9"/>
              </a:buClr>
              <a:buSzPct val="93750"/>
              <a:buFont typeface="Arial" panose="020B0604020202020204" pitchFamily="34" charset="0"/>
              <a:buChar char="•"/>
              <a:tabLst>
                <a:tab pos="380990" algn="l"/>
              </a:tabLst>
            </a:pPr>
            <a:r>
              <a:rPr lang="en-ID" sz="1867" spc="-13" dirty="0" err="1">
                <a:latin typeface="Arial" panose="020B0604020202020204" pitchFamily="34" charset="0"/>
                <a:cs typeface="Arial" panose="020B0604020202020204" pitchFamily="34" charset="0"/>
              </a:rPr>
              <a:t>Pemberian</a:t>
            </a:r>
            <a:r>
              <a:rPr lang="en-ID" sz="1867" spc="-80"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bimbingan</a:t>
            </a:r>
            <a:r>
              <a:rPr lang="en-ID" sz="1867" spc="-7" dirty="0">
                <a:latin typeface="Arial" panose="020B0604020202020204" pitchFamily="34" charset="0"/>
                <a:cs typeface="Arial" panose="020B0604020202020204" pitchFamily="34" charset="0"/>
              </a:rPr>
              <a:t>,</a:t>
            </a:r>
            <a:r>
              <a:rPr lang="en-ID" sz="1867" spc="-53" dirty="0">
                <a:latin typeface="Arial" panose="020B0604020202020204" pitchFamily="34" charset="0"/>
                <a:cs typeface="Arial" panose="020B0604020202020204" pitchFamily="34" charset="0"/>
              </a:rPr>
              <a:t> </a:t>
            </a:r>
            <a:r>
              <a:rPr lang="en-ID" sz="1867" dirty="0" err="1">
                <a:latin typeface="Arial" panose="020B0604020202020204" pitchFamily="34" charset="0"/>
                <a:cs typeface="Arial" panose="020B0604020202020204" pitchFamily="34" charset="0"/>
              </a:rPr>
              <a:t>supervisi</a:t>
            </a:r>
            <a:r>
              <a:rPr lang="en-ID" sz="1867" dirty="0">
                <a:latin typeface="Arial" panose="020B0604020202020204" pitchFamily="34" charset="0"/>
                <a:cs typeface="Arial" panose="020B0604020202020204" pitchFamily="34" charset="0"/>
              </a:rPr>
              <a:t>,</a:t>
            </a:r>
          </a:p>
          <a:p>
            <a:pPr marL="397077" indent="-380990">
              <a:lnSpc>
                <a:spcPct val="150000"/>
              </a:lnSpc>
              <a:spcBef>
                <a:spcPts val="380"/>
              </a:spcBef>
              <a:buClr>
                <a:srgbClr val="0AD0D9"/>
              </a:buClr>
              <a:buSzPct val="93750"/>
              <a:buFont typeface="Arial" panose="020B0604020202020204" pitchFamily="34" charset="0"/>
              <a:buChar char="•"/>
              <a:tabLst>
                <a:tab pos="380990" algn="l"/>
              </a:tabLst>
            </a:pPr>
            <a:r>
              <a:rPr lang="en-ID" sz="1867" spc="-7" dirty="0" err="1">
                <a:latin typeface="Arial" panose="020B0604020202020204" pitchFamily="34" charset="0"/>
                <a:cs typeface="Arial" panose="020B0604020202020204" pitchFamily="34" charset="0"/>
              </a:rPr>
              <a:t>fasilitasi</a:t>
            </a:r>
            <a:r>
              <a:rPr lang="en-ID" sz="1867" spc="-53" dirty="0">
                <a:latin typeface="Arial" panose="020B0604020202020204" pitchFamily="34" charset="0"/>
                <a:cs typeface="Arial" panose="020B0604020202020204" pitchFamily="34" charset="0"/>
              </a:rPr>
              <a:t> </a:t>
            </a:r>
            <a:r>
              <a:rPr lang="en-ID" sz="1867" spc="-7" dirty="0">
                <a:latin typeface="Arial" panose="020B0604020202020204" pitchFamily="34" charset="0"/>
                <a:cs typeface="Arial" panose="020B0604020202020204" pitchFamily="34" charset="0"/>
              </a:rPr>
              <a:t>dan</a:t>
            </a:r>
            <a:r>
              <a:rPr lang="en-ID" sz="1867" spc="-60"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konsultasi</a:t>
            </a:r>
            <a:r>
              <a:rPr lang="en-ID" sz="1867" spc="-13"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397077" indent="-380990">
              <a:lnSpc>
                <a:spcPct val="150000"/>
              </a:lnSpc>
              <a:spcBef>
                <a:spcPts val="387"/>
              </a:spcBef>
              <a:buClr>
                <a:srgbClr val="0AD0D9"/>
              </a:buClr>
              <a:buSzPct val="93750"/>
              <a:buFont typeface="Arial" panose="020B0604020202020204" pitchFamily="34" charset="0"/>
              <a:buChar char="•"/>
              <a:tabLst>
                <a:tab pos="380990" algn="l"/>
              </a:tabLst>
            </a:pPr>
            <a:r>
              <a:rPr lang="en-ID" sz="1867" spc="-7" dirty="0" err="1">
                <a:latin typeface="Arial" panose="020B0604020202020204" pitchFamily="34" charset="0"/>
                <a:cs typeface="Arial" panose="020B0604020202020204" pitchFamily="34" charset="0"/>
              </a:rPr>
              <a:t>Sosialisasi</a:t>
            </a:r>
            <a:r>
              <a:rPr lang="en-ID" sz="1867" spc="20"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kearsipan</a:t>
            </a:r>
            <a:r>
              <a:rPr lang="en-ID" sz="1867" spc="-13"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397077" indent="-380990">
              <a:lnSpc>
                <a:spcPct val="150000"/>
              </a:lnSpc>
              <a:spcBef>
                <a:spcPts val="387"/>
              </a:spcBef>
              <a:buClr>
                <a:srgbClr val="0AD0D9"/>
              </a:buClr>
              <a:buSzPct val="93750"/>
              <a:buFont typeface="Arial" panose="020B0604020202020204" pitchFamily="34" charset="0"/>
              <a:buChar char="•"/>
              <a:tabLst>
                <a:tab pos="380990" algn="l"/>
              </a:tabLst>
            </a:pPr>
            <a:r>
              <a:rPr lang="en-ID" sz="1867" spc="-27" dirty="0" err="1">
                <a:latin typeface="Arial" panose="020B0604020202020204" pitchFamily="34" charset="0"/>
                <a:cs typeface="Arial" panose="020B0604020202020204" pitchFamily="34" charset="0"/>
              </a:rPr>
              <a:t>Pengawasan</a:t>
            </a:r>
            <a:r>
              <a:rPr lang="en-ID" sz="1867" spc="-40"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kearsipan</a:t>
            </a:r>
            <a:r>
              <a:rPr lang="en-ID" sz="1867" spc="-13"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397077" indent="-380990">
              <a:lnSpc>
                <a:spcPct val="150000"/>
              </a:lnSpc>
              <a:spcBef>
                <a:spcPts val="387"/>
              </a:spcBef>
              <a:buClr>
                <a:srgbClr val="0AD0D9"/>
              </a:buClr>
              <a:buSzPct val="93750"/>
              <a:buFont typeface="Arial" panose="020B0604020202020204" pitchFamily="34" charset="0"/>
              <a:buChar char="•"/>
              <a:tabLst>
                <a:tab pos="380990" algn="l"/>
              </a:tabLst>
            </a:pPr>
            <a:r>
              <a:rPr lang="en-ID" sz="1867" dirty="0" err="1">
                <a:latin typeface="Arial" panose="020B0604020202020204" pitchFamily="34" charset="0"/>
                <a:cs typeface="Arial" panose="020B0604020202020204" pitchFamily="34" charset="0"/>
              </a:rPr>
              <a:t>Diklat</a:t>
            </a:r>
            <a:r>
              <a:rPr lang="en-ID" sz="1867" spc="-100"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kearsipan</a:t>
            </a:r>
            <a:r>
              <a:rPr lang="en-ID" sz="1867" spc="-13"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380990" marR="1354633" indent="-380990">
              <a:lnSpc>
                <a:spcPct val="150000"/>
              </a:lnSpc>
              <a:buClr>
                <a:srgbClr val="0AD0D9"/>
              </a:buClr>
              <a:buSzPct val="93750"/>
              <a:buFont typeface="Arial" panose="020B0604020202020204" pitchFamily="34" charset="0"/>
              <a:buChar char="•"/>
              <a:tabLst>
                <a:tab pos="380990" algn="l"/>
              </a:tabLst>
            </a:pPr>
            <a:r>
              <a:rPr lang="en-ID" sz="1867" spc="-13" dirty="0" err="1">
                <a:latin typeface="Arial" panose="020B0604020202020204" pitchFamily="34" charset="0"/>
                <a:cs typeface="Arial" panose="020B0604020202020204" pitchFamily="34" charset="0"/>
              </a:rPr>
              <a:t>Perencanaan</a:t>
            </a:r>
            <a:r>
              <a:rPr lang="en-ID" sz="1867" spc="-13" dirty="0">
                <a:latin typeface="Arial" panose="020B0604020202020204" pitchFamily="34" charset="0"/>
                <a:cs typeface="Arial" panose="020B0604020202020204" pitchFamily="34" charset="0"/>
              </a:rPr>
              <a:t>, </a:t>
            </a:r>
            <a:r>
              <a:rPr lang="en-ID" sz="1867" spc="-13" dirty="0" err="1">
                <a:latin typeface="Arial" panose="020B0604020202020204" pitchFamily="34" charset="0"/>
                <a:cs typeface="Arial" panose="020B0604020202020204" pitchFamily="34" charset="0"/>
              </a:rPr>
              <a:t>litbang</a:t>
            </a:r>
            <a:r>
              <a:rPr lang="en-ID" sz="1867" spc="-13" dirty="0">
                <a:latin typeface="Arial" panose="020B0604020202020204" pitchFamily="34" charset="0"/>
                <a:cs typeface="Arial" panose="020B0604020202020204" pitchFamily="34" charset="0"/>
              </a:rPr>
              <a:t>, </a:t>
            </a:r>
            <a:r>
              <a:rPr lang="en-ID" sz="1867" spc="-7"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pemantauan</a:t>
            </a:r>
            <a:r>
              <a:rPr lang="en-ID" sz="1867" spc="-167" dirty="0">
                <a:latin typeface="Arial" panose="020B0604020202020204" pitchFamily="34" charset="0"/>
                <a:cs typeface="Arial" panose="020B0604020202020204" pitchFamily="34" charset="0"/>
              </a:rPr>
              <a:t> </a:t>
            </a:r>
            <a:r>
              <a:rPr lang="en-ID" sz="1867" spc="-7" dirty="0">
                <a:latin typeface="Arial" panose="020B0604020202020204" pitchFamily="34" charset="0"/>
                <a:cs typeface="Arial" panose="020B0604020202020204" pitchFamily="34" charset="0"/>
              </a:rPr>
              <a:t>dan</a:t>
            </a:r>
            <a:r>
              <a:rPr lang="en-ID" sz="1867" spc="-180"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evaluasi</a:t>
            </a:r>
            <a:r>
              <a:rPr lang="en-ID" sz="1867" spc="-7" dirty="0">
                <a:latin typeface="Arial" panose="020B0604020202020204" pitchFamily="34" charset="0"/>
                <a:cs typeface="Arial" panose="020B0604020202020204" pitchFamily="34" charset="0"/>
              </a:rPr>
              <a:t>;</a:t>
            </a:r>
            <a:endParaRPr lang="en-ID" sz="1867" dirty="0">
              <a:latin typeface="Arial" panose="020B0604020202020204" pitchFamily="34" charset="0"/>
              <a:cs typeface="Arial" panose="020B0604020202020204" pitchFamily="34" charset="0"/>
            </a:endParaRPr>
          </a:p>
          <a:p>
            <a:pPr marL="380990" marR="1354633" indent="-380990">
              <a:lnSpc>
                <a:spcPct val="150000"/>
              </a:lnSpc>
              <a:buClr>
                <a:srgbClr val="0AD0D9"/>
              </a:buClr>
              <a:buSzPct val="93750"/>
              <a:buFont typeface="Arial" panose="020B0604020202020204" pitchFamily="34" charset="0"/>
              <a:buChar char="•"/>
              <a:tabLst>
                <a:tab pos="380990" algn="l"/>
              </a:tabLst>
            </a:pPr>
            <a:r>
              <a:rPr lang="en-ID" sz="1867" spc="-7" dirty="0" err="1">
                <a:latin typeface="Arial" panose="020B0604020202020204" pitchFamily="34" charset="0"/>
                <a:cs typeface="Arial" panose="020B0604020202020204" pitchFamily="34" charset="0"/>
              </a:rPr>
              <a:t>Akreditasi</a:t>
            </a:r>
            <a:r>
              <a:rPr lang="en-ID" sz="1867" spc="-93" dirty="0">
                <a:latin typeface="Arial" panose="020B0604020202020204" pitchFamily="34" charset="0"/>
                <a:cs typeface="Arial" panose="020B0604020202020204" pitchFamily="34" charset="0"/>
              </a:rPr>
              <a:t> </a:t>
            </a:r>
            <a:r>
              <a:rPr lang="en-ID" sz="1867" spc="-7" dirty="0">
                <a:latin typeface="Arial" panose="020B0604020202020204" pitchFamily="34" charset="0"/>
                <a:cs typeface="Arial" panose="020B0604020202020204" pitchFamily="34" charset="0"/>
              </a:rPr>
              <a:t>dan</a:t>
            </a:r>
            <a:r>
              <a:rPr lang="en-ID" sz="1867" spc="-120" dirty="0">
                <a:latin typeface="Arial" panose="020B0604020202020204" pitchFamily="34" charset="0"/>
                <a:cs typeface="Arial" panose="020B0604020202020204" pitchFamily="34" charset="0"/>
              </a:rPr>
              <a:t> </a:t>
            </a:r>
            <a:r>
              <a:rPr lang="en-ID" sz="1867" dirty="0" err="1">
                <a:latin typeface="Arial" panose="020B0604020202020204" pitchFamily="34" charset="0"/>
                <a:cs typeface="Arial" panose="020B0604020202020204" pitchFamily="34" charset="0"/>
              </a:rPr>
              <a:t>sertifikasi</a:t>
            </a:r>
            <a:endParaRPr lang="en-ID" sz="1867" dirty="0">
              <a:latin typeface="Arial" panose="020B0604020202020204" pitchFamily="34" charset="0"/>
              <a:cs typeface="Arial" panose="020B0604020202020204" pitchFamily="34" charset="0"/>
            </a:endParaRPr>
          </a:p>
          <a:p>
            <a:pPr marL="504601">
              <a:lnSpc>
                <a:spcPct val="150000"/>
              </a:lnSpc>
              <a:spcBef>
                <a:spcPts val="387"/>
              </a:spcBef>
            </a:pPr>
            <a:r>
              <a:rPr lang="en-ID" sz="1867" dirty="0">
                <a:latin typeface="Arial" panose="020B0604020202020204" pitchFamily="34" charset="0"/>
                <a:cs typeface="Arial" panose="020B0604020202020204" pitchFamily="34" charset="0"/>
              </a:rPr>
              <a:t>(</a:t>
            </a:r>
            <a:r>
              <a:rPr lang="en-ID" sz="1867" spc="-27" dirty="0">
                <a:latin typeface="Arial" panose="020B0604020202020204" pitchFamily="34" charset="0"/>
                <a:cs typeface="Arial" panose="020B0604020202020204" pitchFamily="34" charset="0"/>
              </a:rPr>
              <a:t> </a:t>
            </a:r>
            <a:r>
              <a:rPr lang="en-ID" sz="1867" spc="-40" dirty="0">
                <a:latin typeface="Arial" panose="020B0604020202020204" pitchFamily="34" charset="0"/>
                <a:cs typeface="Arial" panose="020B0604020202020204" pitchFamily="34" charset="0"/>
              </a:rPr>
              <a:t>PP</a:t>
            </a:r>
            <a:r>
              <a:rPr lang="en-ID" sz="1867" spc="-60" dirty="0">
                <a:latin typeface="Arial" panose="020B0604020202020204" pitchFamily="34" charset="0"/>
                <a:cs typeface="Arial" panose="020B0604020202020204" pitchFamily="34" charset="0"/>
              </a:rPr>
              <a:t> </a:t>
            </a:r>
            <a:r>
              <a:rPr lang="en-ID" sz="1867" dirty="0">
                <a:latin typeface="Arial" panose="020B0604020202020204" pitchFamily="34" charset="0"/>
                <a:cs typeface="Arial" panose="020B0604020202020204" pitchFamily="34" charset="0"/>
              </a:rPr>
              <a:t>28/2012,</a:t>
            </a:r>
            <a:r>
              <a:rPr lang="en-ID" sz="1867" spc="-73" dirty="0">
                <a:latin typeface="Arial" panose="020B0604020202020204" pitchFamily="34" charset="0"/>
                <a:cs typeface="Arial" panose="020B0604020202020204" pitchFamily="34" charset="0"/>
              </a:rPr>
              <a:t> </a:t>
            </a:r>
            <a:r>
              <a:rPr lang="en-ID" sz="1867" spc="-7" dirty="0" err="1">
                <a:latin typeface="Arial" panose="020B0604020202020204" pitchFamily="34" charset="0"/>
                <a:cs typeface="Arial" panose="020B0604020202020204" pitchFamily="34" charset="0"/>
              </a:rPr>
              <a:t>pasal</a:t>
            </a:r>
            <a:r>
              <a:rPr lang="en-ID" sz="1867" spc="-20" dirty="0">
                <a:latin typeface="Arial" panose="020B0604020202020204" pitchFamily="34" charset="0"/>
                <a:cs typeface="Arial" panose="020B0604020202020204" pitchFamily="34" charset="0"/>
              </a:rPr>
              <a:t> </a:t>
            </a:r>
            <a:r>
              <a:rPr lang="en-ID" sz="1867" spc="-7" dirty="0">
                <a:latin typeface="Arial" panose="020B0604020202020204" pitchFamily="34" charset="0"/>
                <a:cs typeface="Arial" panose="020B0604020202020204" pitchFamily="34" charset="0"/>
              </a:rPr>
              <a:t>10)</a:t>
            </a:r>
            <a:endParaRPr lang="en-ID" sz="1867"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3DF67D1-0866-D224-8E47-98FB6313E5AD}"/>
              </a:ext>
            </a:extLst>
          </p:cNvPr>
          <p:cNvGrpSpPr/>
          <p:nvPr/>
        </p:nvGrpSpPr>
        <p:grpSpPr>
          <a:xfrm>
            <a:off x="9245600" y="4445001"/>
            <a:ext cx="2113368" cy="1727200"/>
            <a:chOff x="30481" y="1154194"/>
            <a:chExt cx="4709648" cy="3723835"/>
          </a:xfrm>
        </p:grpSpPr>
        <p:grpSp>
          <p:nvGrpSpPr>
            <p:cNvPr id="5" name="Group 4">
              <a:extLst>
                <a:ext uri="{FF2B5EF4-FFF2-40B4-BE49-F238E27FC236}">
                  <a16:creationId xmlns:a16="http://schemas.microsoft.com/office/drawing/2014/main" id="{96008B25-44A1-6448-5BF7-EF9FDB936BF0}"/>
                </a:ext>
              </a:extLst>
            </p:cNvPr>
            <p:cNvGrpSpPr/>
            <p:nvPr/>
          </p:nvGrpSpPr>
          <p:grpSpPr>
            <a:xfrm>
              <a:off x="30481" y="1154194"/>
              <a:ext cx="4709648" cy="3723835"/>
              <a:chOff x="2228055" y="1971102"/>
              <a:chExt cx="4575969" cy="3618138"/>
            </a:xfrm>
          </p:grpSpPr>
          <p:sp>
            <p:nvSpPr>
              <p:cNvPr id="9" name="Freeform 18">
                <a:extLst>
                  <a:ext uri="{FF2B5EF4-FFF2-40B4-BE49-F238E27FC236}">
                    <a16:creationId xmlns:a16="http://schemas.microsoft.com/office/drawing/2014/main" id="{9AB2A887-AB14-5796-112B-082F95038352}"/>
                  </a:ext>
                </a:extLst>
              </p:cNvPr>
              <p:cNvSpPr>
                <a:spLocks/>
              </p:cNvSpPr>
              <p:nvPr/>
            </p:nvSpPr>
            <p:spPr bwMode="auto">
              <a:xfrm>
                <a:off x="2228055" y="1971102"/>
                <a:ext cx="3243960" cy="3618138"/>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ko-KR" altLang="en-US" sz="3601" dirty="0">
                  <a:solidFill>
                    <a:schemeClr val="tx1">
                      <a:lumMod val="85000"/>
                      <a:lumOff val="15000"/>
                    </a:schemeClr>
                  </a:solidFill>
                </a:endParaRPr>
              </a:p>
            </p:txBody>
          </p:sp>
          <p:grpSp>
            <p:nvGrpSpPr>
              <p:cNvPr id="10" name="Group 9">
                <a:extLst>
                  <a:ext uri="{FF2B5EF4-FFF2-40B4-BE49-F238E27FC236}">
                    <a16:creationId xmlns:a16="http://schemas.microsoft.com/office/drawing/2014/main" id="{1A6D0FB8-99FD-68E6-363E-DBD57A06112B}"/>
                  </a:ext>
                </a:extLst>
              </p:cNvPr>
              <p:cNvGrpSpPr/>
              <p:nvPr/>
            </p:nvGrpSpPr>
            <p:grpSpPr>
              <a:xfrm>
                <a:off x="4023554" y="4019367"/>
                <a:ext cx="1008112" cy="734938"/>
                <a:chOff x="3509379" y="4293096"/>
                <a:chExt cx="1008112" cy="734938"/>
              </a:xfrm>
            </p:grpSpPr>
            <p:sp>
              <p:nvSpPr>
                <p:cNvPr id="12" name="Rounded Rectangle 10">
                  <a:extLst>
                    <a:ext uri="{FF2B5EF4-FFF2-40B4-BE49-F238E27FC236}">
                      <a16:creationId xmlns:a16="http://schemas.microsoft.com/office/drawing/2014/main" id="{AA192E8B-DED8-F3DB-9EB5-92AE42851FC1}"/>
                    </a:ext>
                  </a:extLst>
                </p:cNvPr>
                <p:cNvSpPr/>
                <p:nvPr/>
              </p:nvSpPr>
              <p:spPr>
                <a:xfrm>
                  <a:off x="3509379" y="4293096"/>
                  <a:ext cx="1008112" cy="18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solidFill>
                      <a:schemeClr val="tx1">
                        <a:lumMod val="85000"/>
                        <a:lumOff val="15000"/>
                      </a:schemeClr>
                    </a:solidFill>
                  </a:endParaRPr>
                </a:p>
              </p:txBody>
            </p:sp>
            <p:sp>
              <p:nvSpPr>
                <p:cNvPr id="13" name="Rounded Rectangle 13">
                  <a:extLst>
                    <a:ext uri="{FF2B5EF4-FFF2-40B4-BE49-F238E27FC236}">
                      <a16:creationId xmlns:a16="http://schemas.microsoft.com/office/drawing/2014/main" id="{85A0FB26-139A-7F35-0D92-C34B3A95C143}"/>
                    </a:ext>
                  </a:extLst>
                </p:cNvPr>
                <p:cNvSpPr/>
                <p:nvPr/>
              </p:nvSpPr>
              <p:spPr>
                <a:xfrm>
                  <a:off x="3581435" y="4537695"/>
                  <a:ext cx="864000" cy="18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solidFill>
                      <a:schemeClr val="tx1">
                        <a:lumMod val="85000"/>
                        <a:lumOff val="15000"/>
                      </a:schemeClr>
                    </a:solidFill>
                  </a:endParaRPr>
                </a:p>
              </p:txBody>
            </p:sp>
            <p:sp>
              <p:nvSpPr>
                <p:cNvPr id="14" name="Chord 13">
                  <a:extLst>
                    <a:ext uri="{FF2B5EF4-FFF2-40B4-BE49-F238E27FC236}">
                      <a16:creationId xmlns:a16="http://schemas.microsoft.com/office/drawing/2014/main" id="{56D632E7-4A8F-6FE1-24BD-DB282B7AEB03}"/>
                    </a:ext>
                  </a:extLst>
                </p:cNvPr>
                <p:cNvSpPr/>
                <p:nvPr/>
              </p:nvSpPr>
              <p:spPr>
                <a:xfrm>
                  <a:off x="3766973" y="4535109"/>
                  <a:ext cx="492925" cy="492925"/>
                </a:xfrm>
                <a:prstGeom prst="chord">
                  <a:avLst>
                    <a:gd name="adj1" fmla="val 21471232"/>
                    <a:gd name="adj2" fmla="val 108781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solidFill>
                      <a:schemeClr val="tx1">
                        <a:lumMod val="85000"/>
                        <a:lumOff val="15000"/>
                      </a:schemeClr>
                    </a:solidFill>
                  </a:endParaRPr>
                </a:p>
              </p:txBody>
            </p:sp>
          </p:grpSp>
          <p:sp>
            <p:nvSpPr>
              <p:cNvPr id="11" name="Freeform 18">
                <a:extLst>
                  <a:ext uri="{FF2B5EF4-FFF2-40B4-BE49-F238E27FC236}">
                    <a16:creationId xmlns:a16="http://schemas.microsoft.com/office/drawing/2014/main" id="{A53372A2-F693-8819-14C1-EB76065DDF19}"/>
                  </a:ext>
                </a:extLst>
              </p:cNvPr>
              <p:cNvSpPr>
                <a:spLocks/>
              </p:cNvSpPr>
              <p:nvPr/>
            </p:nvSpPr>
            <p:spPr bwMode="auto">
              <a:xfrm flipH="1">
                <a:off x="3560064" y="1971102"/>
                <a:ext cx="3243960" cy="3618138"/>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ko-KR" altLang="en-US" sz="3601" dirty="0">
                  <a:solidFill>
                    <a:schemeClr val="tx1">
                      <a:lumMod val="85000"/>
                      <a:lumOff val="15000"/>
                    </a:schemeClr>
                  </a:solidFill>
                </a:endParaRPr>
              </a:p>
            </p:txBody>
          </p:sp>
        </p:grpSp>
        <p:grpSp>
          <p:nvGrpSpPr>
            <p:cNvPr id="6" name="Graphic 33">
              <a:extLst>
                <a:ext uri="{FF2B5EF4-FFF2-40B4-BE49-F238E27FC236}">
                  <a16:creationId xmlns:a16="http://schemas.microsoft.com/office/drawing/2014/main" id="{2886E62D-358C-186C-532B-32F7485E0640}"/>
                </a:ext>
              </a:extLst>
            </p:cNvPr>
            <p:cNvGrpSpPr/>
            <p:nvPr/>
          </p:nvGrpSpPr>
          <p:grpSpPr>
            <a:xfrm>
              <a:off x="1686089" y="1825953"/>
              <a:ext cx="1364502" cy="1261798"/>
              <a:chOff x="7424910" y="2405641"/>
              <a:chExt cx="1771650" cy="1638300"/>
            </a:xfrm>
            <a:solidFill>
              <a:schemeClr val="accent2"/>
            </a:solidFill>
          </p:grpSpPr>
          <p:sp>
            <p:nvSpPr>
              <p:cNvPr id="7" name="Freeform: Shape 6">
                <a:extLst>
                  <a:ext uri="{FF2B5EF4-FFF2-40B4-BE49-F238E27FC236}">
                    <a16:creationId xmlns:a16="http://schemas.microsoft.com/office/drawing/2014/main" id="{47F793A9-7213-6C46-7387-3E6D1849433D}"/>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solidFill>
                <a:schemeClr val="accent1"/>
              </a:solidFill>
              <a:ln w="9525" cap="flat">
                <a:noFill/>
                <a:prstDash val="solid"/>
                <a:miter/>
              </a:ln>
            </p:spPr>
            <p:txBody>
              <a:bodyPr rtlCol="0" anchor="ctr"/>
              <a:lstStyle/>
              <a:p>
                <a:endParaRPr lang="en-US" sz="2400">
                  <a:solidFill>
                    <a:schemeClr val="tx1">
                      <a:lumMod val="85000"/>
                      <a:lumOff val="15000"/>
                    </a:schemeClr>
                  </a:solidFill>
                </a:endParaRPr>
              </a:p>
            </p:txBody>
          </p:sp>
          <p:sp>
            <p:nvSpPr>
              <p:cNvPr id="8" name="Freeform: Shape 7">
                <a:extLst>
                  <a:ext uri="{FF2B5EF4-FFF2-40B4-BE49-F238E27FC236}">
                    <a16:creationId xmlns:a16="http://schemas.microsoft.com/office/drawing/2014/main" id="{29807DBF-02BD-0C46-9637-EAEAFE1089D7}"/>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grpFill/>
              <a:ln w="9525" cap="flat">
                <a:noFill/>
                <a:prstDash val="solid"/>
                <a:miter/>
              </a:ln>
            </p:spPr>
            <p:txBody>
              <a:bodyPr rtlCol="0" anchor="ctr"/>
              <a:lstStyle/>
              <a:p>
                <a:endParaRPr lang="en-US" sz="2400">
                  <a:solidFill>
                    <a:schemeClr val="tx1">
                      <a:lumMod val="85000"/>
                      <a:lumOff val="15000"/>
                    </a:schemeClr>
                  </a:solidFill>
                </a:endParaRPr>
              </a:p>
            </p:txBody>
          </p:sp>
        </p:grpSp>
      </p:grpSp>
    </p:spTree>
    <p:extLst>
      <p:ext uri="{BB962C8B-B14F-4D97-AF65-F5344CB8AC3E}">
        <p14:creationId xmlns:p14="http://schemas.microsoft.com/office/powerpoint/2010/main" val="3664873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9"/>
          <p:cNvSpPr>
            <a:spLocks noGrp="1"/>
          </p:cNvSpPr>
          <p:nvPr>
            <p:ph type="ftr" sz="quarter" idx="11"/>
          </p:nvPr>
        </p:nvSpPr>
        <p:spPr>
          <a:xfrm>
            <a:off x="4165600" y="8475133"/>
            <a:ext cx="3860800" cy="486833"/>
          </a:xfrm>
          <a:prstGeom prst="rect">
            <a:avLst/>
          </a:prstGeom>
        </p:spPr>
        <p:txBody>
          <a:bodyPr vert="horz" lIns="121920" tIns="60960" rIns="121920" bIns="60960" rtlCol="0" anchor="ctr"/>
          <a:lstStyle>
            <a:defPPr>
              <a:defRPr lang="en-US"/>
            </a:defPPr>
            <a:lvl1pPr marL="0" algn="ct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solidFill>
                <a:prstClr val="white"/>
              </a:solidFill>
            </a:endParaRPr>
          </a:p>
        </p:txBody>
      </p:sp>
      <p:sp>
        <p:nvSpPr>
          <p:cNvPr id="10" name="Rectangle 9"/>
          <p:cNvSpPr>
            <a:spLocks noChangeArrowheads="1"/>
          </p:cNvSpPr>
          <p:nvPr/>
        </p:nvSpPr>
        <p:spPr bwMode="auto">
          <a:xfrm>
            <a:off x="1828800" y="381001"/>
            <a:ext cx="8534400" cy="584775"/>
          </a:xfrm>
          <a:prstGeom prst="rect">
            <a:avLst/>
          </a:prstGeom>
          <a:noFill/>
          <a:ln w="9525">
            <a:noFill/>
            <a:miter lim="800000"/>
            <a:headEnd/>
            <a:tailEnd/>
          </a:ln>
        </p:spPr>
        <p:txBody>
          <a:bodyPr wrap="square">
            <a:spAutoFit/>
          </a:bodyPr>
          <a:lstStyle/>
          <a:p>
            <a:pPr algn="ctr"/>
            <a:r>
              <a:rPr lang="fi-FI" sz="3200" dirty="0">
                <a:solidFill>
                  <a:schemeClr val="tx2"/>
                </a:solidFill>
                <a:latin typeface="Cooper Black" pitchFamily="18" charset="0"/>
                <a:cs typeface="Tahoma" pitchFamily="34" charset="0"/>
              </a:rPr>
              <a:t>PENGELOLAAN ARSIP</a:t>
            </a:r>
          </a:p>
        </p:txBody>
      </p:sp>
      <p:graphicFrame>
        <p:nvGraphicFramePr>
          <p:cNvPr id="11" name="Diagram 10"/>
          <p:cNvGraphicFramePr/>
          <p:nvPr/>
        </p:nvGraphicFramePr>
        <p:xfrm>
          <a:off x="3149601" y="1701800"/>
          <a:ext cx="5791199"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Shape 2">
            <a:extLst>
              <a:ext uri="{FF2B5EF4-FFF2-40B4-BE49-F238E27FC236}">
                <a16:creationId xmlns:a16="http://schemas.microsoft.com/office/drawing/2014/main" id="{ED6A4966-708E-00C3-A960-FEB0076786F4}"/>
              </a:ext>
            </a:extLst>
          </p:cNvPr>
          <p:cNvSpPr/>
          <p:nvPr/>
        </p:nvSpPr>
        <p:spPr>
          <a:xfrm>
            <a:off x="151755" y="381000"/>
            <a:ext cx="9956800" cy="5592736"/>
          </a:xfrm>
          <a:custGeom>
            <a:avLst/>
            <a:gdLst>
              <a:gd name="connsiteX0" fmla="*/ 5500984 w 9154996"/>
              <a:gd name="connsiteY0" fmla="*/ 4456419 h 4956157"/>
              <a:gd name="connsiteX1" fmla="*/ 5347397 w 9154996"/>
              <a:gd name="connsiteY1" fmla="*/ 4519710 h 4956157"/>
              <a:gd name="connsiteX2" fmla="*/ 5265731 w 9154996"/>
              <a:gd name="connsiteY2" fmla="*/ 4684526 h 4956157"/>
              <a:gd name="connsiteX3" fmla="*/ 5316958 w 9154996"/>
              <a:gd name="connsiteY3" fmla="*/ 4809995 h 4956157"/>
              <a:gd name="connsiteX4" fmla="*/ 5383033 w 9154996"/>
              <a:gd name="connsiteY4" fmla="*/ 4817418 h 4956157"/>
              <a:gd name="connsiteX5" fmla="*/ 5429805 w 9154996"/>
              <a:gd name="connsiteY5" fmla="*/ 4817418 h 4956157"/>
              <a:gd name="connsiteX6" fmla="*/ 5647333 w 9154996"/>
              <a:gd name="connsiteY6" fmla="*/ 4760252 h 4956157"/>
              <a:gd name="connsiteX7" fmla="*/ 5662924 w 9154996"/>
              <a:gd name="connsiteY7" fmla="*/ 4498922 h 4956157"/>
              <a:gd name="connsiteX8" fmla="*/ 5500984 w 9154996"/>
              <a:gd name="connsiteY8" fmla="*/ 4456419 h 4956157"/>
              <a:gd name="connsiteX9" fmla="*/ 836483 w 9154996"/>
              <a:gd name="connsiteY9" fmla="*/ 4434332 h 4956157"/>
              <a:gd name="connsiteX10" fmla="*/ 627864 w 9154996"/>
              <a:gd name="connsiteY10" fmla="*/ 4491498 h 4956157"/>
              <a:gd name="connsiteX11" fmla="*/ 559562 w 9154996"/>
              <a:gd name="connsiteY11" fmla="*/ 4632557 h 4956157"/>
              <a:gd name="connsiteX12" fmla="*/ 745908 w 9154996"/>
              <a:gd name="connsiteY12" fmla="*/ 4776586 h 4956157"/>
              <a:gd name="connsiteX13" fmla="*/ 872119 w 9154996"/>
              <a:gd name="connsiteY13" fmla="*/ 4705313 h 4956157"/>
              <a:gd name="connsiteX14" fmla="*/ 974572 w 9154996"/>
              <a:gd name="connsiteY14" fmla="*/ 4473680 h 4956157"/>
              <a:gd name="connsiteX15" fmla="*/ 959723 w 9154996"/>
              <a:gd name="connsiteY15" fmla="*/ 4455120 h 4956157"/>
              <a:gd name="connsiteX16" fmla="*/ 836483 w 9154996"/>
              <a:gd name="connsiteY16" fmla="*/ 4434332 h 4956157"/>
              <a:gd name="connsiteX17" fmla="*/ 799745 w 9154996"/>
              <a:gd name="connsiteY17" fmla="*/ 3180173 h 4956157"/>
              <a:gd name="connsiteX18" fmla="*/ 676863 w 9154996"/>
              <a:gd name="connsiteY18" fmla="*/ 3273194 h 4956157"/>
              <a:gd name="connsiteX19" fmla="*/ 687999 w 9154996"/>
              <a:gd name="connsiteY19" fmla="*/ 3302892 h 4956157"/>
              <a:gd name="connsiteX20" fmla="*/ 780059 w 9154996"/>
              <a:gd name="connsiteY20" fmla="*/ 3325907 h 4956157"/>
              <a:gd name="connsiteX21" fmla="*/ 885482 w 9154996"/>
              <a:gd name="connsiteY21" fmla="*/ 3243498 h 4956157"/>
              <a:gd name="connsiteX22" fmla="*/ 852073 w 9154996"/>
              <a:gd name="connsiteY22" fmla="*/ 3185590 h 4956157"/>
              <a:gd name="connsiteX23" fmla="*/ 799745 w 9154996"/>
              <a:gd name="connsiteY23" fmla="*/ 3180173 h 4956157"/>
              <a:gd name="connsiteX24" fmla="*/ 761557 w 9154996"/>
              <a:gd name="connsiteY24" fmla="*/ 3002179 h 4956157"/>
              <a:gd name="connsiteX25" fmla="*/ 638257 w 9154996"/>
              <a:gd name="connsiteY25" fmla="*/ 3073485 h 4956157"/>
              <a:gd name="connsiteX26" fmla="*/ 646424 w 9154996"/>
              <a:gd name="connsiteY26" fmla="*/ 3102439 h 4956157"/>
              <a:gd name="connsiteX27" fmla="*/ 725862 w 9154996"/>
              <a:gd name="connsiteY27" fmla="*/ 3119515 h 4956157"/>
              <a:gd name="connsiteX28" fmla="*/ 771893 w 9154996"/>
              <a:gd name="connsiteY28" fmla="*/ 3113576 h 4956157"/>
              <a:gd name="connsiteX29" fmla="*/ 835740 w 9154996"/>
              <a:gd name="connsiteY29" fmla="*/ 3046758 h 4956157"/>
              <a:gd name="connsiteX30" fmla="*/ 806786 w 9154996"/>
              <a:gd name="connsiteY30" fmla="*/ 3003698 h 4956157"/>
              <a:gd name="connsiteX31" fmla="*/ 761557 w 9154996"/>
              <a:gd name="connsiteY31" fmla="*/ 3002179 h 4956157"/>
              <a:gd name="connsiteX32" fmla="*/ 751545 w 9154996"/>
              <a:gd name="connsiteY32" fmla="*/ 2762831 h 4956157"/>
              <a:gd name="connsiteX33" fmla="*/ 632319 w 9154996"/>
              <a:gd name="connsiteY33" fmla="*/ 2822549 h 4956157"/>
              <a:gd name="connsiteX34" fmla="*/ 636772 w 9154996"/>
              <a:gd name="connsiteY34" fmla="*/ 2840367 h 4956157"/>
              <a:gd name="connsiteX35" fmla="*/ 746650 w 9154996"/>
              <a:gd name="connsiteY35" fmla="*/ 2897533 h 4956157"/>
              <a:gd name="connsiteX36" fmla="*/ 774861 w 9154996"/>
              <a:gd name="connsiteY36" fmla="*/ 2893078 h 4956157"/>
              <a:gd name="connsiteX37" fmla="*/ 840937 w 9154996"/>
              <a:gd name="connsiteY37" fmla="*/ 2844079 h 4956157"/>
              <a:gd name="connsiteX38" fmla="*/ 798619 w 9154996"/>
              <a:gd name="connsiteY38" fmla="*/ 2776519 h 4956157"/>
              <a:gd name="connsiteX39" fmla="*/ 793422 w 9154996"/>
              <a:gd name="connsiteY39" fmla="*/ 2773549 h 4956157"/>
              <a:gd name="connsiteX40" fmla="*/ 751545 w 9154996"/>
              <a:gd name="connsiteY40" fmla="*/ 2762831 h 4956157"/>
              <a:gd name="connsiteX41" fmla="*/ 758528 w 9154996"/>
              <a:gd name="connsiteY41" fmla="*/ 2553052 h 4956157"/>
              <a:gd name="connsiteX42" fmla="*/ 675378 w 9154996"/>
              <a:gd name="connsiteY42" fmla="*/ 2596854 h 4956157"/>
              <a:gd name="connsiteX43" fmla="*/ 640485 w 9154996"/>
              <a:gd name="connsiteY43" fmla="*/ 2642885 h 4956157"/>
              <a:gd name="connsiteX44" fmla="*/ 703590 w 9154996"/>
              <a:gd name="connsiteY44" fmla="*/ 2677778 h 4956157"/>
              <a:gd name="connsiteX45" fmla="*/ 718439 w 9154996"/>
              <a:gd name="connsiteY45" fmla="*/ 2677778 h 4956157"/>
              <a:gd name="connsiteX46" fmla="*/ 801589 w 9154996"/>
              <a:gd name="connsiteY46" fmla="*/ 2656248 h 4956157"/>
              <a:gd name="connsiteX47" fmla="*/ 807529 w 9154996"/>
              <a:gd name="connsiteY47" fmla="*/ 2565673 h 4956157"/>
              <a:gd name="connsiteX48" fmla="*/ 758528 w 9154996"/>
              <a:gd name="connsiteY48" fmla="*/ 2553052 h 4956157"/>
              <a:gd name="connsiteX49" fmla="*/ 503138 w 9154996"/>
              <a:gd name="connsiteY49" fmla="*/ 2319191 h 4956157"/>
              <a:gd name="connsiteX50" fmla="*/ 443744 w 9154996"/>
              <a:gd name="connsiteY50" fmla="*/ 2360024 h 4956157"/>
              <a:gd name="connsiteX51" fmla="*/ 501653 w 9154996"/>
              <a:gd name="connsiteY51" fmla="*/ 2403827 h 4956157"/>
              <a:gd name="connsiteX52" fmla="*/ 1051782 w 9154996"/>
              <a:gd name="connsiteY52" fmla="*/ 2420160 h 4956157"/>
              <a:gd name="connsiteX53" fmla="*/ 1097070 w 9154996"/>
              <a:gd name="connsiteY53" fmla="*/ 2383040 h 4956157"/>
              <a:gd name="connsiteX54" fmla="*/ 1058464 w 9154996"/>
              <a:gd name="connsiteY54" fmla="*/ 2339237 h 4956157"/>
              <a:gd name="connsiteX55" fmla="*/ 503138 w 9154996"/>
              <a:gd name="connsiteY55" fmla="*/ 2319191 h 4956157"/>
              <a:gd name="connsiteX56" fmla="*/ 470472 w 9154996"/>
              <a:gd name="connsiteY56" fmla="*/ 2270192 h 4956157"/>
              <a:gd name="connsiteX57" fmla="*/ 525411 w 9154996"/>
              <a:gd name="connsiteY57" fmla="*/ 2270192 h 4956157"/>
              <a:gd name="connsiteX58" fmla="*/ 1067374 w 9154996"/>
              <a:gd name="connsiteY58" fmla="*/ 2287268 h 4956157"/>
              <a:gd name="connsiteX59" fmla="*/ 1152751 w 9154996"/>
              <a:gd name="connsiteY59" fmla="*/ 2388236 h 4956157"/>
              <a:gd name="connsiteX60" fmla="*/ 1054010 w 9154996"/>
              <a:gd name="connsiteY60" fmla="*/ 2475841 h 4956157"/>
              <a:gd name="connsiteX61" fmla="*/ 643455 w 9154996"/>
              <a:gd name="connsiteY61" fmla="*/ 2463963 h 4956157"/>
              <a:gd name="connsiteX62" fmla="*/ 581092 w 9154996"/>
              <a:gd name="connsiteY62" fmla="*/ 2542658 h 4956157"/>
              <a:gd name="connsiteX63" fmla="*/ 608561 w 9154996"/>
              <a:gd name="connsiteY63" fmla="*/ 2609476 h 4956157"/>
              <a:gd name="connsiteX64" fmla="*/ 636030 w 9154996"/>
              <a:gd name="connsiteY64" fmla="*/ 2611703 h 4956157"/>
              <a:gd name="connsiteX65" fmla="*/ 737742 w 9154996"/>
              <a:gd name="connsiteY65" fmla="*/ 2537462 h 4956157"/>
              <a:gd name="connsiteX66" fmla="*/ 852816 w 9154996"/>
              <a:gd name="connsiteY66" fmla="*/ 2590173 h 4956157"/>
              <a:gd name="connsiteX67" fmla="*/ 830543 w 9154996"/>
              <a:gd name="connsiteY67" fmla="*/ 2662188 h 4956157"/>
              <a:gd name="connsiteX68" fmla="*/ 626379 w 9154996"/>
              <a:gd name="connsiteY68" fmla="*/ 2664414 h 4956157"/>
              <a:gd name="connsiteX69" fmla="*/ 612273 w 9154996"/>
              <a:gd name="connsiteY69" fmla="*/ 2792852 h 4956157"/>
              <a:gd name="connsiteX70" fmla="*/ 633061 w 9154996"/>
              <a:gd name="connsiteY70" fmla="*/ 2793595 h 4956157"/>
              <a:gd name="connsiteX71" fmla="*/ 755560 w 9154996"/>
              <a:gd name="connsiteY71" fmla="*/ 2741626 h 4956157"/>
              <a:gd name="connsiteX72" fmla="*/ 859498 w 9154996"/>
              <a:gd name="connsiteY72" fmla="*/ 2815868 h 4956157"/>
              <a:gd name="connsiteX73" fmla="*/ 830543 w 9154996"/>
              <a:gd name="connsiteY73" fmla="*/ 2893821 h 4956157"/>
              <a:gd name="connsiteX74" fmla="*/ 634545 w 9154996"/>
              <a:gd name="connsiteY74" fmla="*/ 2867837 h 4956157"/>
              <a:gd name="connsiteX75" fmla="*/ 598909 w 9154996"/>
              <a:gd name="connsiteY75" fmla="*/ 2873033 h 4956157"/>
              <a:gd name="connsiteX76" fmla="*/ 595940 w 9154996"/>
              <a:gd name="connsiteY76" fmla="*/ 3055667 h 4956157"/>
              <a:gd name="connsiteX77" fmla="*/ 627121 w 9154996"/>
              <a:gd name="connsiteY77" fmla="*/ 3057152 h 4956157"/>
              <a:gd name="connsiteX78" fmla="*/ 777089 w 9154996"/>
              <a:gd name="connsiteY78" fmla="*/ 2980683 h 4956157"/>
              <a:gd name="connsiteX79" fmla="*/ 854301 w 9154996"/>
              <a:gd name="connsiteY79" fmla="*/ 3014834 h 4956157"/>
              <a:gd name="connsiteX80" fmla="*/ 823119 w 9154996"/>
              <a:gd name="connsiteY80" fmla="*/ 3111349 h 4956157"/>
              <a:gd name="connsiteX81" fmla="*/ 677605 w 9154996"/>
              <a:gd name="connsiteY81" fmla="*/ 3133621 h 4956157"/>
              <a:gd name="connsiteX82" fmla="*/ 644197 w 9154996"/>
              <a:gd name="connsiteY82" fmla="*/ 3123227 h 4956157"/>
              <a:gd name="connsiteX83" fmla="*/ 614501 w 9154996"/>
              <a:gd name="connsiteY83" fmla="*/ 3138818 h 4956157"/>
              <a:gd name="connsiteX84" fmla="*/ 653848 w 9154996"/>
              <a:gd name="connsiteY84" fmla="*/ 3273937 h 4956157"/>
              <a:gd name="connsiteX85" fmla="*/ 769665 w 9154996"/>
              <a:gd name="connsiteY85" fmla="*/ 3164803 h 4956157"/>
              <a:gd name="connsiteX86" fmla="*/ 847618 w 9154996"/>
              <a:gd name="connsiteY86" fmla="*/ 3161833 h 4956157"/>
              <a:gd name="connsiteX87" fmla="*/ 905527 w 9154996"/>
              <a:gd name="connsiteY87" fmla="*/ 3250923 h 4956157"/>
              <a:gd name="connsiteX88" fmla="*/ 746650 w 9154996"/>
              <a:gd name="connsiteY88" fmla="*/ 3343724 h 4956157"/>
              <a:gd name="connsiteX89" fmla="*/ 667955 w 9154996"/>
              <a:gd name="connsiteY89" fmla="*/ 3312543 h 4956157"/>
              <a:gd name="connsiteX90" fmla="*/ 684288 w 9154996"/>
              <a:gd name="connsiteY90" fmla="*/ 3492950 h 4956157"/>
              <a:gd name="connsiteX91" fmla="*/ 884739 w 9154996"/>
              <a:gd name="connsiteY91" fmla="*/ 3756507 h 4956157"/>
              <a:gd name="connsiteX92" fmla="*/ 1030253 w 9154996"/>
              <a:gd name="connsiteY92" fmla="*/ 3919838 h 4956157"/>
              <a:gd name="connsiteX93" fmla="*/ 1055495 w 9154996"/>
              <a:gd name="connsiteY93" fmla="*/ 4216804 h 4956157"/>
              <a:gd name="connsiteX94" fmla="*/ 1008723 w 9154996"/>
              <a:gd name="connsiteY94" fmla="*/ 4420969 h 4956157"/>
              <a:gd name="connsiteX95" fmla="*/ 1019859 w 9154996"/>
              <a:gd name="connsiteY95" fmla="*/ 4452893 h 4956157"/>
              <a:gd name="connsiteX96" fmla="*/ 1232190 w 9154996"/>
              <a:gd name="connsiteY96" fmla="*/ 4640723 h 4956157"/>
              <a:gd name="connsiteX97" fmla="*/ 1526186 w 9154996"/>
              <a:gd name="connsiteY97" fmla="*/ 4827812 h 4956157"/>
              <a:gd name="connsiteX98" fmla="*/ 2264889 w 9154996"/>
              <a:gd name="connsiteY98" fmla="*/ 4850084 h 4956157"/>
              <a:gd name="connsiteX99" fmla="*/ 2828383 w 9154996"/>
              <a:gd name="connsiteY99" fmla="*/ 4807766 h 4956157"/>
              <a:gd name="connsiteX100" fmla="*/ 3412663 w 9154996"/>
              <a:gd name="connsiteY100" fmla="*/ 4764707 h 4956157"/>
              <a:gd name="connsiteX101" fmla="*/ 4216698 w 9154996"/>
              <a:gd name="connsiteY101" fmla="*/ 4739465 h 4956157"/>
              <a:gd name="connsiteX102" fmla="*/ 4843297 w 9154996"/>
              <a:gd name="connsiteY102" fmla="*/ 4791434 h 4956157"/>
              <a:gd name="connsiteX103" fmla="*/ 5291715 w 9154996"/>
              <a:gd name="connsiteY103" fmla="*/ 4821131 h 4956157"/>
              <a:gd name="connsiteX104" fmla="*/ 5275382 w 9154996"/>
              <a:gd name="connsiteY104" fmla="*/ 4790691 h 4956157"/>
              <a:gd name="connsiteX105" fmla="*/ 5285034 w 9154996"/>
              <a:gd name="connsiteY105" fmla="*/ 4560543 h 4956157"/>
              <a:gd name="connsiteX106" fmla="*/ 5691136 w 9154996"/>
              <a:gd name="connsiteY106" fmla="*/ 4495211 h 4956157"/>
              <a:gd name="connsiteX107" fmla="*/ 5679999 w 9154996"/>
              <a:gd name="connsiteY107" fmla="*/ 4760252 h 4956157"/>
              <a:gd name="connsiteX108" fmla="*/ 5503304 w 9154996"/>
              <a:gd name="connsiteY108" fmla="*/ 4828555 h 4956157"/>
              <a:gd name="connsiteX109" fmla="*/ 5350367 w 9154996"/>
              <a:gd name="connsiteY109" fmla="*/ 4841175 h 4956157"/>
              <a:gd name="connsiteX110" fmla="*/ 5495138 w 9154996"/>
              <a:gd name="connsiteY110" fmla="*/ 4909478 h 4956157"/>
              <a:gd name="connsiteX111" fmla="*/ 5965829 w 9154996"/>
              <a:gd name="connsiteY111" fmla="*/ 4903538 h 4956157"/>
              <a:gd name="connsiteX112" fmla="*/ 6433550 w 9154996"/>
              <a:gd name="connsiteY112" fmla="*/ 4754313 h 4956157"/>
              <a:gd name="connsiteX113" fmla="*/ 6877515 w 9154996"/>
              <a:gd name="connsiteY113" fmla="*/ 4665223 h 4956157"/>
              <a:gd name="connsiteX114" fmla="*/ 7660763 w 9154996"/>
              <a:gd name="connsiteY114" fmla="*/ 4663738 h 4956157"/>
              <a:gd name="connsiteX115" fmla="*/ 8280679 w 9154996"/>
              <a:gd name="connsiteY115" fmla="*/ 4689723 h 4956157"/>
              <a:gd name="connsiteX116" fmla="*/ 8694945 w 9154996"/>
              <a:gd name="connsiteY116" fmla="*/ 4732041 h 4956157"/>
              <a:gd name="connsiteX117" fmla="*/ 8985973 w 9154996"/>
              <a:gd name="connsiteY117" fmla="*/ 4788464 h 4956157"/>
              <a:gd name="connsiteX118" fmla="*/ 9095247 w 9154996"/>
              <a:gd name="connsiteY118" fmla="*/ 4800529 h 4956157"/>
              <a:gd name="connsiteX119" fmla="*/ 9154996 w 9154996"/>
              <a:gd name="connsiteY119" fmla="*/ 4803161 h 4956157"/>
              <a:gd name="connsiteX120" fmla="*/ 9154996 w 9154996"/>
              <a:gd name="connsiteY120" fmla="*/ 4824858 h 4956157"/>
              <a:gd name="connsiteX121" fmla="*/ 9096847 w 9154996"/>
              <a:gd name="connsiteY121" fmla="*/ 4822929 h 4956157"/>
              <a:gd name="connsiteX122" fmla="*/ 8958503 w 9154996"/>
              <a:gd name="connsiteY122" fmla="*/ 4806282 h 4956157"/>
              <a:gd name="connsiteX123" fmla="*/ 8715734 w 9154996"/>
              <a:gd name="connsiteY123" fmla="*/ 4758026 h 4956157"/>
              <a:gd name="connsiteX124" fmla="*/ 8322253 w 9154996"/>
              <a:gd name="connsiteY124" fmla="*/ 4714965 h 4956157"/>
              <a:gd name="connsiteX125" fmla="*/ 7579839 w 9154996"/>
              <a:gd name="connsiteY125" fmla="*/ 4682299 h 4956157"/>
              <a:gd name="connsiteX126" fmla="*/ 6907211 w 9154996"/>
              <a:gd name="connsiteY126" fmla="*/ 4684526 h 4956157"/>
              <a:gd name="connsiteX127" fmla="*/ 6294719 w 9154996"/>
              <a:gd name="connsiteY127" fmla="*/ 4825585 h 4956157"/>
              <a:gd name="connsiteX128" fmla="*/ 5936132 w 9154996"/>
              <a:gd name="connsiteY128" fmla="*/ 4933235 h 4956157"/>
              <a:gd name="connsiteX129" fmla="*/ 5471380 w 9154996"/>
              <a:gd name="connsiteY129" fmla="*/ 4925069 h 4956157"/>
              <a:gd name="connsiteX130" fmla="*/ 5332549 w 9154996"/>
              <a:gd name="connsiteY130" fmla="*/ 4854539 h 4956157"/>
              <a:gd name="connsiteX131" fmla="*/ 5304338 w 9154996"/>
              <a:gd name="connsiteY131" fmla="*/ 4842660 h 4956157"/>
              <a:gd name="connsiteX132" fmla="*/ 4721541 w 9154996"/>
              <a:gd name="connsiteY132" fmla="*/ 4797373 h 4956157"/>
              <a:gd name="connsiteX133" fmla="*/ 3907112 w 9154996"/>
              <a:gd name="connsiteY133" fmla="*/ 4765449 h 4956157"/>
              <a:gd name="connsiteX134" fmla="*/ 3182514 w 9154996"/>
              <a:gd name="connsiteY134" fmla="*/ 4801828 h 4956157"/>
              <a:gd name="connsiteX135" fmla="*/ 2587840 w 9154996"/>
              <a:gd name="connsiteY135" fmla="*/ 4851569 h 4956157"/>
              <a:gd name="connsiteX136" fmla="*/ 1731836 w 9154996"/>
              <a:gd name="connsiteY136" fmla="*/ 4870130 h 4956157"/>
              <a:gd name="connsiteX137" fmla="*/ 1437838 w 9154996"/>
              <a:gd name="connsiteY137" fmla="*/ 4830781 h 4956157"/>
              <a:gd name="connsiteX138" fmla="*/ 1228477 w 9154996"/>
              <a:gd name="connsiteY138" fmla="*/ 4671163 h 4956157"/>
              <a:gd name="connsiteX139" fmla="*/ 1020601 w 9154996"/>
              <a:gd name="connsiteY139" fmla="*/ 4474423 h 4956157"/>
              <a:gd name="connsiteX140" fmla="*/ 993875 w 9154996"/>
              <a:gd name="connsiteY140" fmla="*/ 4487786 h 4956157"/>
              <a:gd name="connsiteX141" fmla="*/ 902557 w 9154996"/>
              <a:gd name="connsiteY141" fmla="*/ 4703828 h 4956157"/>
              <a:gd name="connsiteX142" fmla="*/ 592970 w 9154996"/>
              <a:gd name="connsiteY142" fmla="*/ 4740949 h 4956157"/>
              <a:gd name="connsiteX143" fmla="*/ 610788 w 9154996"/>
              <a:gd name="connsiteY143" fmla="*/ 4481846 h 4956157"/>
              <a:gd name="connsiteX144" fmla="*/ 878800 w 9154996"/>
              <a:gd name="connsiteY144" fmla="*/ 4418741 h 4956157"/>
              <a:gd name="connsiteX145" fmla="*/ 967147 w 9154996"/>
              <a:gd name="connsiteY145" fmla="*/ 4435075 h 4956157"/>
              <a:gd name="connsiteX146" fmla="*/ 990162 w 9154996"/>
              <a:gd name="connsiteY146" fmla="*/ 4423939 h 4956157"/>
              <a:gd name="connsiteX147" fmla="*/ 1048813 w 9154996"/>
              <a:gd name="connsiteY147" fmla="*/ 4101730 h 4956157"/>
              <a:gd name="connsiteX148" fmla="*/ 918890 w 9154996"/>
              <a:gd name="connsiteY148" fmla="*/ 3812930 h 4956157"/>
              <a:gd name="connsiteX149" fmla="*/ 791937 w 9154996"/>
              <a:gd name="connsiteY149" fmla="*/ 3702311 h 4956157"/>
              <a:gd name="connsiteX150" fmla="*/ 647167 w 9154996"/>
              <a:gd name="connsiteY150" fmla="*/ 3318482 h 4956157"/>
              <a:gd name="connsiteX151" fmla="*/ 638257 w 9154996"/>
              <a:gd name="connsiteY151" fmla="*/ 3287301 h 4956157"/>
              <a:gd name="connsiteX152" fmla="*/ 598909 w 9154996"/>
              <a:gd name="connsiteY152" fmla="*/ 3132136 h 4956157"/>
              <a:gd name="connsiteX153" fmla="*/ 585546 w 9154996"/>
              <a:gd name="connsiteY153" fmla="*/ 3074228 h 4956157"/>
              <a:gd name="connsiteX154" fmla="*/ 581833 w 9154996"/>
              <a:gd name="connsiteY154" fmla="*/ 2869321 h 4956157"/>
              <a:gd name="connsiteX155" fmla="*/ 592228 w 9154996"/>
              <a:gd name="connsiteY155" fmla="*/ 2786170 h 4956157"/>
              <a:gd name="connsiteX156" fmla="*/ 604106 w 9154996"/>
              <a:gd name="connsiteY156" fmla="*/ 2666642 h 4956157"/>
              <a:gd name="connsiteX157" fmla="*/ 598168 w 9154996"/>
              <a:gd name="connsiteY157" fmla="*/ 2628036 h 4956157"/>
              <a:gd name="connsiteX158" fmla="*/ 569955 w 9154996"/>
              <a:gd name="connsiteY158" fmla="*/ 2463220 h 4956157"/>
              <a:gd name="connsiteX159" fmla="*/ 500911 w 9154996"/>
              <a:gd name="connsiteY159" fmla="*/ 2459508 h 4956157"/>
              <a:gd name="connsiteX160" fmla="*/ 447457 w 9154996"/>
              <a:gd name="connsiteY160" fmla="*/ 2446887 h 4956157"/>
              <a:gd name="connsiteX161" fmla="*/ 391775 w 9154996"/>
              <a:gd name="connsiteY161" fmla="*/ 2352600 h 4956157"/>
              <a:gd name="connsiteX162" fmla="*/ 470472 w 9154996"/>
              <a:gd name="connsiteY162" fmla="*/ 2270192 h 4956157"/>
              <a:gd name="connsiteX163" fmla="*/ 460819 w 9154996"/>
              <a:gd name="connsiteY163" fmla="*/ 2117997 h 4956157"/>
              <a:gd name="connsiteX164" fmla="*/ 417759 w 9154996"/>
              <a:gd name="connsiteY164" fmla="*/ 2125420 h 4956157"/>
              <a:gd name="connsiteX165" fmla="*/ 390290 w 9154996"/>
              <a:gd name="connsiteY165" fmla="*/ 2156602 h 4956157"/>
              <a:gd name="connsiteX166" fmla="*/ 414047 w 9154996"/>
              <a:gd name="connsiteY166" fmla="*/ 2190753 h 4956157"/>
              <a:gd name="connsiteX167" fmla="*/ 458592 w 9154996"/>
              <a:gd name="connsiteY167" fmla="*/ 2201147 h 4956157"/>
              <a:gd name="connsiteX168" fmla="*/ 763724 w 9154996"/>
              <a:gd name="connsiteY168" fmla="*/ 2210798 h 4956157"/>
              <a:gd name="connsiteX169" fmla="*/ 1054751 w 9154996"/>
              <a:gd name="connsiteY169" fmla="*/ 2220450 h 4956157"/>
              <a:gd name="connsiteX170" fmla="*/ 1106720 w 9154996"/>
              <a:gd name="connsiteY170" fmla="*/ 2215253 h 4956157"/>
              <a:gd name="connsiteX171" fmla="*/ 1136417 w 9154996"/>
              <a:gd name="connsiteY171" fmla="*/ 2182586 h 4956157"/>
              <a:gd name="connsiteX172" fmla="*/ 1110433 w 9154996"/>
              <a:gd name="connsiteY172" fmla="*/ 2146950 h 4956157"/>
              <a:gd name="connsiteX173" fmla="*/ 1045100 w 9154996"/>
              <a:gd name="connsiteY173" fmla="*/ 2136557 h 4956157"/>
              <a:gd name="connsiteX174" fmla="*/ 460819 w 9154996"/>
              <a:gd name="connsiteY174" fmla="*/ 2117997 h 4956157"/>
              <a:gd name="connsiteX175" fmla="*/ 425926 w 9154996"/>
              <a:gd name="connsiteY175" fmla="*/ 2063800 h 4956157"/>
              <a:gd name="connsiteX176" fmla="*/ 465274 w 9154996"/>
              <a:gd name="connsiteY176" fmla="*/ 2065285 h 4956157"/>
              <a:gd name="connsiteX177" fmla="*/ 506849 w 9154996"/>
              <a:gd name="connsiteY177" fmla="*/ 2066770 h 4956157"/>
              <a:gd name="connsiteX178" fmla="*/ 526151 w 9154996"/>
              <a:gd name="connsiteY178" fmla="*/ 2066770 h 4956157"/>
              <a:gd name="connsiteX179" fmla="*/ 1096326 w 9154996"/>
              <a:gd name="connsiteY179" fmla="*/ 2083845 h 4956157"/>
              <a:gd name="connsiteX180" fmla="*/ 1137159 w 9154996"/>
              <a:gd name="connsiteY180" fmla="*/ 2097209 h 4956157"/>
              <a:gd name="connsiteX181" fmla="*/ 1192840 w 9154996"/>
              <a:gd name="connsiteY181" fmla="*/ 2187041 h 4956157"/>
              <a:gd name="connsiteX182" fmla="*/ 1128251 w 9154996"/>
              <a:gd name="connsiteY182" fmla="*/ 2267964 h 4956157"/>
              <a:gd name="connsiteX183" fmla="*/ 1097811 w 9154996"/>
              <a:gd name="connsiteY183" fmla="*/ 2276131 h 4956157"/>
              <a:gd name="connsiteX184" fmla="*/ 443001 w 9154996"/>
              <a:gd name="connsiteY184" fmla="*/ 2256828 h 4956157"/>
              <a:gd name="connsiteX185" fmla="*/ 338320 w 9154996"/>
              <a:gd name="connsiteY185" fmla="*/ 2126163 h 4956157"/>
              <a:gd name="connsiteX186" fmla="*/ 425926 w 9154996"/>
              <a:gd name="connsiteY186" fmla="*/ 2063800 h 4956157"/>
              <a:gd name="connsiteX187" fmla="*/ 446713 w 9154996"/>
              <a:gd name="connsiteY187" fmla="*/ 1916802 h 4956157"/>
              <a:gd name="connsiteX188" fmla="*/ 390289 w 9154996"/>
              <a:gd name="connsiteY188" fmla="*/ 1927939 h 4956157"/>
              <a:gd name="connsiteX189" fmla="*/ 388062 w 9154996"/>
              <a:gd name="connsiteY189" fmla="*/ 1982877 h 4956157"/>
              <a:gd name="connsiteX190" fmla="*/ 440773 w 9154996"/>
              <a:gd name="connsiteY190" fmla="*/ 1996983 h 4956157"/>
              <a:gd name="connsiteX191" fmla="*/ 1098554 w 9154996"/>
              <a:gd name="connsiteY191" fmla="*/ 2018513 h 4956157"/>
              <a:gd name="connsiteX192" fmla="*/ 1149038 w 9154996"/>
              <a:gd name="connsiteY192" fmla="*/ 2008119 h 4956157"/>
              <a:gd name="connsiteX193" fmla="*/ 1151266 w 9154996"/>
              <a:gd name="connsiteY193" fmla="*/ 1952438 h 4956157"/>
              <a:gd name="connsiteX194" fmla="*/ 1098554 w 9154996"/>
              <a:gd name="connsiteY194" fmla="*/ 1937590 h 4956157"/>
              <a:gd name="connsiteX195" fmla="*/ 523923 w 9154996"/>
              <a:gd name="connsiteY195" fmla="*/ 192914 h 4956157"/>
              <a:gd name="connsiteX196" fmla="*/ 408107 w 9154996"/>
              <a:gd name="connsiteY196" fmla="*/ 273095 h 4956157"/>
              <a:gd name="connsiteX197" fmla="*/ 183898 w 9154996"/>
              <a:gd name="connsiteY197" fmla="*/ 552985 h 4956157"/>
              <a:gd name="connsiteX198" fmla="*/ 150488 w 9154996"/>
              <a:gd name="connsiteY198" fmla="*/ 820997 h 4956157"/>
              <a:gd name="connsiteX199" fmla="*/ 244033 w 9154996"/>
              <a:gd name="connsiteY199" fmla="*/ 1149145 h 4956157"/>
              <a:gd name="connsiteX200" fmla="*/ 242548 w 9154996"/>
              <a:gd name="connsiteY200" fmla="*/ 1156569 h 4956157"/>
              <a:gd name="connsiteX201" fmla="*/ 154200 w 9154996"/>
              <a:gd name="connsiteY201" fmla="*/ 950920 h 4956157"/>
              <a:gd name="connsiteX202" fmla="*/ 131186 w 9154996"/>
              <a:gd name="connsiteY202" fmla="*/ 648757 h 4956157"/>
              <a:gd name="connsiteX203" fmla="*/ 215821 w 9154996"/>
              <a:gd name="connsiteY203" fmla="*/ 443851 h 4956157"/>
              <a:gd name="connsiteX204" fmla="*/ 500165 w 9154996"/>
              <a:gd name="connsiteY204" fmla="*/ 201081 h 4956157"/>
              <a:gd name="connsiteX205" fmla="*/ 523923 w 9154996"/>
              <a:gd name="connsiteY205" fmla="*/ 192914 h 4956157"/>
              <a:gd name="connsiteX206" fmla="*/ 800630 w 9154996"/>
              <a:gd name="connsiteY206" fmla="*/ 46764 h 4956157"/>
              <a:gd name="connsiteX207" fmla="*/ 713588 w 9154996"/>
              <a:gd name="connsiteY207" fmla="*/ 47343 h 4956157"/>
              <a:gd name="connsiteX208" fmla="*/ 595938 w 9154996"/>
              <a:gd name="connsiteY208" fmla="*/ 67446 h 4956157"/>
              <a:gd name="connsiteX209" fmla="*/ 175732 w 9154996"/>
              <a:gd name="connsiteY209" fmla="*/ 344366 h 4956157"/>
              <a:gd name="connsiteX210" fmla="*/ 49521 w 9154996"/>
              <a:gd name="connsiteY210" fmla="*/ 655438 h 4956157"/>
              <a:gd name="connsiteX211" fmla="*/ 137126 w 9154996"/>
              <a:gd name="connsiteY211" fmla="*/ 1109796 h 4956157"/>
              <a:gd name="connsiteX212" fmla="*/ 310109 w 9154996"/>
              <a:gd name="connsiteY212" fmla="*/ 1387460 h 4956157"/>
              <a:gd name="connsiteX213" fmla="*/ 440773 w 9154996"/>
              <a:gd name="connsiteY213" fmla="*/ 1695562 h 4956157"/>
              <a:gd name="connsiteX214" fmla="*/ 460819 w 9154996"/>
              <a:gd name="connsiteY214" fmla="*/ 1792076 h 4956157"/>
              <a:gd name="connsiteX215" fmla="*/ 492743 w 9154996"/>
              <a:gd name="connsiteY215" fmla="*/ 1817318 h 4956157"/>
              <a:gd name="connsiteX216" fmla="*/ 1065146 w 9154996"/>
              <a:gd name="connsiteY216" fmla="*/ 1836621 h 4956157"/>
              <a:gd name="connsiteX217" fmla="*/ 1089645 w 9154996"/>
              <a:gd name="connsiteY217" fmla="*/ 1818803 h 4956157"/>
              <a:gd name="connsiteX218" fmla="*/ 1116372 w 9154996"/>
              <a:gd name="connsiteY218" fmla="*/ 1688138 h 4956157"/>
              <a:gd name="connsiteX219" fmla="*/ 1268567 w 9154996"/>
              <a:gd name="connsiteY219" fmla="*/ 1319900 h 4956157"/>
              <a:gd name="connsiteX220" fmla="*/ 1376960 w 9154996"/>
              <a:gd name="connsiteY220" fmla="*/ 1166220 h 4956157"/>
              <a:gd name="connsiteX221" fmla="*/ 1468276 w 9154996"/>
              <a:gd name="connsiteY221" fmla="*/ 916026 h 4956157"/>
              <a:gd name="connsiteX222" fmla="*/ 1468276 w 9154996"/>
              <a:gd name="connsiteY222" fmla="*/ 599015 h 4956157"/>
              <a:gd name="connsiteX223" fmla="*/ 1056236 w 9154996"/>
              <a:gd name="connsiteY223" fmla="*/ 110506 h 4956157"/>
              <a:gd name="connsiteX224" fmla="*/ 800630 w 9154996"/>
              <a:gd name="connsiteY224" fmla="*/ 46764 h 4956157"/>
              <a:gd name="connsiteX225" fmla="*/ 794163 w 9154996"/>
              <a:gd name="connsiteY225" fmla="*/ 814 h 4956157"/>
              <a:gd name="connsiteX226" fmla="*/ 1036191 w 9154996"/>
              <a:gd name="connsiteY226" fmla="*/ 52598 h 4956157"/>
              <a:gd name="connsiteX227" fmla="*/ 1503912 w 9154996"/>
              <a:gd name="connsiteY227" fmla="*/ 551500 h 4956157"/>
              <a:gd name="connsiteX228" fmla="*/ 1518761 w 9154996"/>
              <a:gd name="connsiteY228" fmla="*/ 910830 h 4956157"/>
              <a:gd name="connsiteX229" fmla="*/ 1377702 w 9154996"/>
              <a:gd name="connsiteY229" fmla="*/ 1250855 h 4956157"/>
              <a:gd name="connsiteX230" fmla="*/ 1264855 w 9154996"/>
              <a:gd name="connsiteY230" fmla="*/ 1406020 h 4956157"/>
              <a:gd name="connsiteX231" fmla="*/ 1163144 w 9154996"/>
              <a:gd name="connsiteY231" fmla="*/ 1694078 h 4956157"/>
              <a:gd name="connsiteX232" fmla="*/ 1115630 w 9154996"/>
              <a:gd name="connsiteY232" fmla="*/ 1876711 h 4956157"/>
              <a:gd name="connsiteX233" fmla="*/ 1149781 w 9154996"/>
              <a:gd name="connsiteY233" fmla="*/ 1887848 h 4956157"/>
              <a:gd name="connsiteX234" fmla="*/ 1229961 w 9154996"/>
              <a:gd name="connsiteY234" fmla="*/ 1991044 h 4956157"/>
              <a:gd name="connsiteX235" fmla="*/ 1126023 w 9154996"/>
              <a:gd name="connsiteY235" fmla="*/ 2077164 h 4956157"/>
              <a:gd name="connsiteX236" fmla="*/ 1100038 w 9154996"/>
              <a:gd name="connsiteY236" fmla="*/ 2077906 h 4956157"/>
              <a:gd name="connsiteX237" fmla="*/ 423698 w 9154996"/>
              <a:gd name="connsiteY237" fmla="*/ 2054891 h 4956157"/>
              <a:gd name="connsiteX238" fmla="*/ 368017 w 9154996"/>
              <a:gd name="connsiteY238" fmla="*/ 2039300 h 4956157"/>
              <a:gd name="connsiteX239" fmla="*/ 311594 w 9154996"/>
              <a:gd name="connsiteY239" fmla="*/ 1951695 h 4956157"/>
              <a:gd name="connsiteX240" fmla="*/ 382123 w 9154996"/>
              <a:gd name="connsiteY240" fmla="*/ 1867803 h 4956157"/>
              <a:gd name="connsiteX241" fmla="*/ 434092 w 9154996"/>
              <a:gd name="connsiteY241" fmla="*/ 1854439 h 4956157"/>
              <a:gd name="connsiteX242" fmla="*/ 387320 w 9154996"/>
              <a:gd name="connsiteY242" fmla="*/ 1655472 h 4956157"/>
              <a:gd name="connsiteX243" fmla="*/ 301199 w 9154996"/>
              <a:gd name="connsiteY243" fmla="*/ 1459474 h 4956157"/>
              <a:gd name="connsiteX244" fmla="*/ 137869 w 9154996"/>
              <a:gd name="connsiteY244" fmla="*/ 1212992 h 4956157"/>
              <a:gd name="connsiteX245" fmla="*/ 2748 w 9154996"/>
              <a:gd name="connsiteY245" fmla="*/ 664348 h 4956157"/>
              <a:gd name="connsiteX246" fmla="*/ 145292 w 9154996"/>
              <a:gd name="connsiteY246" fmla="*/ 308730 h 4956157"/>
              <a:gd name="connsiteX247" fmla="*/ 549909 w 9154996"/>
              <a:gd name="connsiteY247" fmla="*/ 32552 h 4956157"/>
              <a:gd name="connsiteX248" fmla="*/ 794163 w 9154996"/>
              <a:gd name="connsiteY248" fmla="*/ 814 h 495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9154996" h="4956157">
                <a:moveTo>
                  <a:pt x="5500984" y="4456419"/>
                </a:moveTo>
                <a:cubicBezTo>
                  <a:pt x="5444468" y="4459946"/>
                  <a:pt x="5389343" y="4481104"/>
                  <a:pt x="5347397" y="4519710"/>
                </a:cubicBezTo>
                <a:cubicBezTo>
                  <a:pt x="5299140" y="4564254"/>
                  <a:pt x="5267216" y="4617708"/>
                  <a:pt x="5265731" y="4684526"/>
                </a:cubicBezTo>
                <a:cubicBezTo>
                  <a:pt x="5264989" y="4732783"/>
                  <a:pt x="5282807" y="4775843"/>
                  <a:pt x="5316958" y="4809995"/>
                </a:cubicBezTo>
                <a:cubicBezTo>
                  <a:pt x="5337746" y="4830781"/>
                  <a:pt x="5365215" y="4813706"/>
                  <a:pt x="5383033" y="4817418"/>
                </a:cubicBezTo>
                <a:cubicBezTo>
                  <a:pt x="5402336" y="4817418"/>
                  <a:pt x="5416441" y="4818903"/>
                  <a:pt x="5429805" y="4817418"/>
                </a:cubicBezTo>
                <a:cubicBezTo>
                  <a:pt x="5505531" y="4809995"/>
                  <a:pt x="5580515" y="4801085"/>
                  <a:pt x="5647333" y="4760252"/>
                </a:cubicBezTo>
                <a:cubicBezTo>
                  <a:pt x="5735680" y="4705313"/>
                  <a:pt x="5769831" y="4570936"/>
                  <a:pt x="5662924" y="4498922"/>
                </a:cubicBezTo>
                <a:cubicBezTo>
                  <a:pt x="5615409" y="4466998"/>
                  <a:pt x="5557501" y="4452893"/>
                  <a:pt x="5500984" y="4456419"/>
                </a:cubicBezTo>
                <a:close/>
                <a:moveTo>
                  <a:pt x="836483" y="4434332"/>
                </a:moveTo>
                <a:cubicBezTo>
                  <a:pt x="761498" y="4432105"/>
                  <a:pt x="690226" y="4446211"/>
                  <a:pt x="627864" y="4491498"/>
                </a:cubicBezTo>
                <a:cubicBezTo>
                  <a:pt x="580350" y="4525649"/>
                  <a:pt x="552880" y="4571679"/>
                  <a:pt x="559562" y="4632557"/>
                </a:cubicBezTo>
                <a:cubicBezTo>
                  <a:pt x="568470" y="4715708"/>
                  <a:pt x="641970" y="4775843"/>
                  <a:pt x="745908" y="4776586"/>
                </a:cubicBezTo>
                <a:cubicBezTo>
                  <a:pt x="793422" y="4776586"/>
                  <a:pt x="837967" y="4749116"/>
                  <a:pt x="872119" y="4705313"/>
                </a:cubicBezTo>
                <a:cubicBezTo>
                  <a:pt x="926315" y="4637011"/>
                  <a:pt x="951556" y="4556088"/>
                  <a:pt x="974572" y="4473680"/>
                </a:cubicBezTo>
                <a:cubicBezTo>
                  <a:pt x="978284" y="4459575"/>
                  <a:pt x="970859" y="4458090"/>
                  <a:pt x="959723" y="4455120"/>
                </a:cubicBezTo>
                <a:cubicBezTo>
                  <a:pt x="919633" y="4441756"/>
                  <a:pt x="878058" y="4435817"/>
                  <a:pt x="836483" y="4434332"/>
                </a:cubicBezTo>
                <a:close/>
                <a:moveTo>
                  <a:pt x="799745" y="3180173"/>
                </a:moveTo>
                <a:cubicBezTo>
                  <a:pt x="746465" y="3185915"/>
                  <a:pt x="694125" y="3223082"/>
                  <a:pt x="676863" y="3273194"/>
                </a:cubicBezTo>
                <a:cubicBezTo>
                  <a:pt x="671666" y="3288786"/>
                  <a:pt x="674636" y="3295467"/>
                  <a:pt x="687999" y="3302892"/>
                </a:cubicBezTo>
                <a:cubicBezTo>
                  <a:pt x="716954" y="3318482"/>
                  <a:pt x="747393" y="3326649"/>
                  <a:pt x="780059" y="3325907"/>
                </a:cubicBezTo>
                <a:cubicBezTo>
                  <a:pt x="840937" y="3325907"/>
                  <a:pt x="878058" y="3296952"/>
                  <a:pt x="885482" y="3243498"/>
                </a:cubicBezTo>
                <a:cubicBezTo>
                  <a:pt x="889194" y="3217514"/>
                  <a:pt x="875088" y="3193756"/>
                  <a:pt x="852073" y="3185590"/>
                </a:cubicBezTo>
                <a:cubicBezTo>
                  <a:pt x="835369" y="3179837"/>
                  <a:pt x="817505" y="3178259"/>
                  <a:pt x="799745" y="3180173"/>
                </a:cubicBezTo>
                <a:close/>
                <a:moveTo>
                  <a:pt x="761557" y="3002179"/>
                </a:moveTo>
                <a:cubicBezTo>
                  <a:pt x="713566" y="3008617"/>
                  <a:pt x="661086" y="3037293"/>
                  <a:pt x="638257" y="3073485"/>
                </a:cubicBezTo>
                <a:cubicBezTo>
                  <a:pt x="628606" y="3089076"/>
                  <a:pt x="632319" y="3095758"/>
                  <a:pt x="646424" y="3102439"/>
                </a:cubicBezTo>
                <a:cubicBezTo>
                  <a:pt x="670923" y="3114318"/>
                  <a:pt x="696909" y="3116545"/>
                  <a:pt x="725862" y="3119515"/>
                </a:cubicBezTo>
                <a:cubicBezTo>
                  <a:pt x="739226" y="3118030"/>
                  <a:pt x="755560" y="3117287"/>
                  <a:pt x="771893" y="3113576"/>
                </a:cubicBezTo>
                <a:cubicBezTo>
                  <a:pt x="807529" y="3105409"/>
                  <a:pt x="832028" y="3079425"/>
                  <a:pt x="835740" y="3046758"/>
                </a:cubicBezTo>
                <a:cubicBezTo>
                  <a:pt x="838710" y="3024486"/>
                  <a:pt x="829800" y="3009638"/>
                  <a:pt x="806786" y="3003698"/>
                </a:cubicBezTo>
                <a:cubicBezTo>
                  <a:pt x="793052" y="3000358"/>
                  <a:pt x="777553" y="3000033"/>
                  <a:pt x="761557" y="3002179"/>
                </a:cubicBezTo>
                <a:close/>
                <a:moveTo>
                  <a:pt x="751545" y="2762831"/>
                </a:moveTo>
                <a:cubicBezTo>
                  <a:pt x="704704" y="2761439"/>
                  <a:pt x="648466" y="2786356"/>
                  <a:pt x="632319" y="2822549"/>
                </a:cubicBezTo>
                <a:cubicBezTo>
                  <a:pt x="628606" y="2830716"/>
                  <a:pt x="631576" y="2835913"/>
                  <a:pt x="636772" y="2840367"/>
                </a:cubicBezTo>
                <a:cubicBezTo>
                  <a:pt x="664242" y="2874518"/>
                  <a:pt x="699136" y="2895306"/>
                  <a:pt x="746650" y="2897533"/>
                </a:cubicBezTo>
                <a:cubicBezTo>
                  <a:pt x="754075" y="2896790"/>
                  <a:pt x="764468" y="2895306"/>
                  <a:pt x="774861" y="2893078"/>
                </a:cubicBezTo>
                <a:cubicBezTo>
                  <a:pt x="804559" y="2886397"/>
                  <a:pt x="834998" y="2876745"/>
                  <a:pt x="840937" y="2844079"/>
                </a:cubicBezTo>
                <a:cubicBezTo>
                  <a:pt x="846876" y="2812898"/>
                  <a:pt x="820892" y="2794337"/>
                  <a:pt x="798619" y="2776519"/>
                </a:cubicBezTo>
                <a:cubicBezTo>
                  <a:pt x="797134" y="2775034"/>
                  <a:pt x="794907" y="2774292"/>
                  <a:pt x="793422" y="2773549"/>
                </a:cubicBezTo>
                <a:cubicBezTo>
                  <a:pt x="781729" y="2766682"/>
                  <a:pt x="767159" y="2763295"/>
                  <a:pt x="751545" y="2762831"/>
                </a:cubicBezTo>
                <a:close/>
                <a:moveTo>
                  <a:pt x="758528" y="2553052"/>
                </a:moveTo>
                <a:cubicBezTo>
                  <a:pt x="725120" y="2556765"/>
                  <a:pt x="699136" y="2574582"/>
                  <a:pt x="675378" y="2596854"/>
                </a:cubicBezTo>
                <a:cubicBezTo>
                  <a:pt x="661273" y="2610219"/>
                  <a:pt x="635287" y="2625809"/>
                  <a:pt x="640485" y="2642885"/>
                </a:cubicBezTo>
                <a:cubicBezTo>
                  <a:pt x="648652" y="2666642"/>
                  <a:pt x="678348" y="2673324"/>
                  <a:pt x="703590" y="2677778"/>
                </a:cubicBezTo>
                <a:cubicBezTo>
                  <a:pt x="708787" y="2678520"/>
                  <a:pt x="713241" y="2677778"/>
                  <a:pt x="718439" y="2677778"/>
                </a:cubicBezTo>
                <a:cubicBezTo>
                  <a:pt x="747393" y="2677036"/>
                  <a:pt x="775604" y="2670354"/>
                  <a:pt x="801589" y="2656248"/>
                </a:cubicBezTo>
                <a:cubicBezTo>
                  <a:pt x="842422" y="2633233"/>
                  <a:pt x="844649" y="2594627"/>
                  <a:pt x="807529" y="2565673"/>
                </a:cubicBezTo>
                <a:cubicBezTo>
                  <a:pt x="792679" y="2553795"/>
                  <a:pt x="776346" y="2551568"/>
                  <a:pt x="758528" y="2553052"/>
                </a:cubicBezTo>
                <a:close/>
                <a:moveTo>
                  <a:pt x="503138" y="2319191"/>
                </a:moveTo>
                <a:cubicBezTo>
                  <a:pt x="466017" y="2317706"/>
                  <a:pt x="444487" y="2334039"/>
                  <a:pt x="443744" y="2360024"/>
                </a:cubicBezTo>
                <a:cubicBezTo>
                  <a:pt x="443744" y="2385266"/>
                  <a:pt x="466017" y="2402342"/>
                  <a:pt x="501653" y="2403827"/>
                </a:cubicBezTo>
                <a:cubicBezTo>
                  <a:pt x="590743" y="2406796"/>
                  <a:pt x="1026541" y="2422387"/>
                  <a:pt x="1051782" y="2420160"/>
                </a:cubicBezTo>
                <a:cubicBezTo>
                  <a:pt x="1074055" y="2418675"/>
                  <a:pt x="1094100" y="2407539"/>
                  <a:pt x="1097070" y="2383040"/>
                </a:cubicBezTo>
                <a:cubicBezTo>
                  <a:pt x="1099297" y="2357797"/>
                  <a:pt x="1080737" y="2345176"/>
                  <a:pt x="1058464" y="2339237"/>
                </a:cubicBezTo>
                <a:cubicBezTo>
                  <a:pt x="1047329" y="2336267"/>
                  <a:pt x="618212" y="2322161"/>
                  <a:pt x="503138" y="2319191"/>
                </a:cubicBezTo>
                <a:close/>
                <a:moveTo>
                  <a:pt x="470472" y="2270192"/>
                </a:moveTo>
                <a:cubicBezTo>
                  <a:pt x="489032" y="2270192"/>
                  <a:pt x="506850" y="2269450"/>
                  <a:pt x="525411" y="2270192"/>
                </a:cubicBezTo>
                <a:lnTo>
                  <a:pt x="1067374" y="2287268"/>
                </a:lnTo>
                <a:cubicBezTo>
                  <a:pt x="1120828" y="2297661"/>
                  <a:pt x="1155721" y="2339237"/>
                  <a:pt x="1152751" y="2388236"/>
                </a:cubicBezTo>
                <a:cubicBezTo>
                  <a:pt x="1149782" y="2435751"/>
                  <a:pt x="1106721" y="2476583"/>
                  <a:pt x="1054010" y="2475841"/>
                </a:cubicBezTo>
                <a:lnTo>
                  <a:pt x="643455" y="2463963"/>
                </a:lnTo>
                <a:cubicBezTo>
                  <a:pt x="587773" y="2462478"/>
                  <a:pt x="568470" y="2487720"/>
                  <a:pt x="581092" y="2542658"/>
                </a:cubicBezTo>
                <a:cubicBezTo>
                  <a:pt x="586288" y="2566416"/>
                  <a:pt x="595198" y="2588688"/>
                  <a:pt x="608561" y="2609476"/>
                </a:cubicBezTo>
                <a:cubicBezTo>
                  <a:pt x="618212" y="2624324"/>
                  <a:pt x="621924" y="2629521"/>
                  <a:pt x="636030" y="2611703"/>
                </a:cubicBezTo>
                <a:cubicBezTo>
                  <a:pt x="662015" y="2577552"/>
                  <a:pt x="695423" y="2551568"/>
                  <a:pt x="737742" y="2537462"/>
                </a:cubicBezTo>
                <a:cubicBezTo>
                  <a:pt x="784513" y="2521871"/>
                  <a:pt x="834998" y="2544885"/>
                  <a:pt x="852816" y="2590173"/>
                </a:cubicBezTo>
                <a:cubicBezTo>
                  <a:pt x="863209" y="2616900"/>
                  <a:pt x="855785" y="2641400"/>
                  <a:pt x="830543" y="2662188"/>
                </a:cubicBezTo>
                <a:cubicBezTo>
                  <a:pt x="775604" y="2708217"/>
                  <a:pt x="696909" y="2708960"/>
                  <a:pt x="626379" y="2664414"/>
                </a:cubicBezTo>
                <a:cubicBezTo>
                  <a:pt x="604106" y="2705247"/>
                  <a:pt x="602621" y="2748308"/>
                  <a:pt x="612273" y="2792852"/>
                </a:cubicBezTo>
                <a:cubicBezTo>
                  <a:pt x="616727" y="2814383"/>
                  <a:pt x="625637" y="2800277"/>
                  <a:pt x="633061" y="2793595"/>
                </a:cubicBezTo>
                <a:cubicBezTo>
                  <a:pt x="667955" y="2762414"/>
                  <a:pt x="705817" y="2738656"/>
                  <a:pt x="755560" y="2741626"/>
                </a:cubicBezTo>
                <a:cubicBezTo>
                  <a:pt x="797134" y="2743853"/>
                  <a:pt x="845391" y="2777262"/>
                  <a:pt x="859498" y="2815868"/>
                </a:cubicBezTo>
                <a:cubicBezTo>
                  <a:pt x="869891" y="2844821"/>
                  <a:pt x="859498" y="2873775"/>
                  <a:pt x="830543" y="2893821"/>
                </a:cubicBezTo>
                <a:cubicBezTo>
                  <a:pt x="772635" y="2933911"/>
                  <a:pt x="687257" y="2924259"/>
                  <a:pt x="634545" y="2867837"/>
                </a:cubicBezTo>
                <a:cubicBezTo>
                  <a:pt x="615986" y="2847791"/>
                  <a:pt x="609303" y="2850761"/>
                  <a:pt x="598909" y="2873033"/>
                </a:cubicBezTo>
                <a:cubicBezTo>
                  <a:pt x="570698" y="2933911"/>
                  <a:pt x="558077" y="2994046"/>
                  <a:pt x="595940" y="3055667"/>
                </a:cubicBezTo>
                <a:cubicBezTo>
                  <a:pt x="606334" y="3072000"/>
                  <a:pt x="612273" y="3078683"/>
                  <a:pt x="627121" y="3057152"/>
                </a:cubicBezTo>
                <a:cubicBezTo>
                  <a:pt x="662015" y="3004441"/>
                  <a:pt x="716954" y="2985880"/>
                  <a:pt x="777089" y="2980683"/>
                </a:cubicBezTo>
                <a:cubicBezTo>
                  <a:pt x="814210" y="2976971"/>
                  <a:pt x="845391" y="2991820"/>
                  <a:pt x="854301" y="3014834"/>
                </a:cubicBezTo>
                <a:cubicBezTo>
                  <a:pt x="866179" y="3046015"/>
                  <a:pt x="852816" y="3090561"/>
                  <a:pt x="823119" y="3111349"/>
                </a:cubicBezTo>
                <a:cubicBezTo>
                  <a:pt x="778574" y="3143272"/>
                  <a:pt x="728090" y="3142530"/>
                  <a:pt x="677605" y="3133621"/>
                </a:cubicBezTo>
                <a:cubicBezTo>
                  <a:pt x="665727" y="3131394"/>
                  <a:pt x="653105" y="3129909"/>
                  <a:pt x="644197" y="3123227"/>
                </a:cubicBezTo>
                <a:cubicBezTo>
                  <a:pt x="621924" y="3106894"/>
                  <a:pt x="616727" y="3118772"/>
                  <a:pt x="614501" y="3138818"/>
                </a:cubicBezTo>
                <a:cubicBezTo>
                  <a:pt x="608561" y="3187817"/>
                  <a:pt x="621182" y="3231620"/>
                  <a:pt x="653848" y="3273937"/>
                </a:cubicBezTo>
                <a:cubicBezTo>
                  <a:pt x="675378" y="3216029"/>
                  <a:pt x="712499" y="3179651"/>
                  <a:pt x="769665" y="3164803"/>
                </a:cubicBezTo>
                <a:cubicBezTo>
                  <a:pt x="795649" y="3158121"/>
                  <a:pt x="821634" y="3157378"/>
                  <a:pt x="847618" y="3161833"/>
                </a:cubicBezTo>
                <a:cubicBezTo>
                  <a:pt x="889937" y="3169256"/>
                  <a:pt x="913693" y="3207120"/>
                  <a:pt x="905527" y="3250923"/>
                </a:cubicBezTo>
                <a:cubicBezTo>
                  <a:pt x="892164" y="3320710"/>
                  <a:pt x="823862" y="3360800"/>
                  <a:pt x="746650" y="3343724"/>
                </a:cubicBezTo>
                <a:cubicBezTo>
                  <a:pt x="719924" y="3338528"/>
                  <a:pt x="693939" y="3331103"/>
                  <a:pt x="667955" y="3312543"/>
                </a:cubicBezTo>
                <a:cubicBezTo>
                  <a:pt x="658303" y="3377133"/>
                  <a:pt x="666470" y="3435041"/>
                  <a:pt x="684288" y="3492950"/>
                </a:cubicBezTo>
                <a:cubicBezTo>
                  <a:pt x="719181" y="3605055"/>
                  <a:pt x="794164" y="3685978"/>
                  <a:pt x="884739" y="3756507"/>
                </a:cubicBezTo>
                <a:cubicBezTo>
                  <a:pt x="942648" y="3801794"/>
                  <a:pt x="997587" y="3850794"/>
                  <a:pt x="1030253" y="3919838"/>
                </a:cubicBezTo>
                <a:cubicBezTo>
                  <a:pt x="1074798" y="4015610"/>
                  <a:pt x="1070343" y="4115836"/>
                  <a:pt x="1055495" y="4216804"/>
                </a:cubicBezTo>
                <a:cubicBezTo>
                  <a:pt x="1045101" y="4285849"/>
                  <a:pt x="1026541" y="4353409"/>
                  <a:pt x="1008723" y="4420969"/>
                </a:cubicBezTo>
                <a:cubicBezTo>
                  <a:pt x="1005010" y="4435075"/>
                  <a:pt x="1000556" y="4446211"/>
                  <a:pt x="1019859" y="4452893"/>
                </a:cubicBezTo>
                <a:cubicBezTo>
                  <a:pt x="1116373" y="4486301"/>
                  <a:pt x="1190615" y="4549406"/>
                  <a:pt x="1232190" y="4640723"/>
                </a:cubicBezTo>
                <a:cubicBezTo>
                  <a:pt x="1290841" y="4769904"/>
                  <a:pt x="1401461" y="4810736"/>
                  <a:pt x="1526186" y="4827812"/>
                </a:cubicBezTo>
                <a:cubicBezTo>
                  <a:pt x="1771183" y="4861964"/>
                  <a:pt x="2018407" y="4861964"/>
                  <a:pt x="2264889" y="4850084"/>
                </a:cubicBezTo>
                <a:cubicBezTo>
                  <a:pt x="2452720" y="4841175"/>
                  <a:pt x="2640552" y="4824843"/>
                  <a:pt x="2828383" y="4807766"/>
                </a:cubicBezTo>
                <a:cubicBezTo>
                  <a:pt x="3022896" y="4789949"/>
                  <a:pt x="3217407" y="4774358"/>
                  <a:pt x="3412663" y="4764707"/>
                </a:cubicBezTo>
                <a:cubicBezTo>
                  <a:pt x="3680675" y="4752086"/>
                  <a:pt x="3948687" y="4736495"/>
                  <a:pt x="4216698" y="4739465"/>
                </a:cubicBezTo>
                <a:cubicBezTo>
                  <a:pt x="4426803" y="4741692"/>
                  <a:pt x="4635421" y="4762479"/>
                  <a:pt x="4843297" y="4791434"/>
                </a:cubicBezTo>
                <a:cubicBezTo>
                  <a:pt x="4991039" y="4812221"/>
                  <a:pt x="5140263" y="4827070"/>
                  <a:pt x="5291715" y="4821131"/>
                </a:cubicBezTo>
                <a:cubicBezTo>
                  <a:pt x="5291715" y="4807025"/>
                  <a:pt x="5280579" y="4800343"/>
                  <a:pt x="5275382" y="4790691"/>
                </a:cubicBezTo>
                <a:cubicBezTo>
                  <a:pt x="5230095" y="4711995"/>
                  <a:pt x="5236034" y="4634784"/>
                  <a:pt x="5285034" y="4560543"/>
                </a:cubicBezTo>
                <a:cubicBezTo>
                  <a:pt x="5388230" y="4403893"/>
                  <a:pt x="5575318" y="4403151"/>
                  <a:pt x="5691136" y="4495211"/>
                </a:cubicBezTo>
                <a:cubicBezTo>
                  <a:pt x="5776512" y="4562769"/>
                  <a:pt x="5769089" y="4686753"/>
                  <a:pt x="5679999" y="4760252"/>
                </a:cubicBezTo>
                <a:cubicBezTo>
                  <a:pt x="5628772" y="4802570"/>
                  <a:pt x="5567152" y="4818903"/>
                  <a:pt x="5503304" y="4828555"/>
                </a:cubicBezTo>
                <a:cubicBezTo>
                  <a:pt x="5455047" y="4835979"/>
                  <a:pt x="5406048" y="4839691"/>
                  <a:pt x="5350367" y="4841175"/>
                </a:cubicBezTo>
                <a:cubicBezTo>
                  <a:pt x="5396397" y="4879039"/>
                  <a:pt x="5444654" y="4897600"/>
                  <a:pt x="5495138" y="4909478"/>
                </a:cubicBezTo>
                <a:cubicBezTo>
                  <a:pt x="5652530" y="4947341"/>
                  <a:pt x="5809179" y="4937689"/>
                  <a:pt x="5965829" y="4903538"/>
                </a:cubicBezTo>
                <a:cubicBezTo>
                  <a:pt x="6126191" y="4867902"/>
                  <a:pt x="6278386" y="4804797"/>
                  <a:pt x="6433550" y="4754313"/>
                </a:cubicBezTo>
                <a:cubicBezTo>
                  <a:pt x="6578321" y="4706798"/>
                  <a:pt x="6726062" y="4679329"/>
                  <a:pt x="6877515" y="4665223"/>
                </a:cubicBezTo>
                <a:cubicBezTo>
                  <a:pt x="7138844" y="4640723"/>
                  <a:pt x="7399433" y="4651859"/>
                  <a:pt x="7660763" y="4663738"/>
                </a:cubicBezTo>
                <a:lnTo>
                  <a:pt x="8280679" y="4689723"/>
                </a:lnTo>
                <a:cubicBezTo>
                  <a:pt x="8419509" y="4696405"/>
                  <a:pt x="8557599" y="4711253"/>
                  <a:pt x="8694945" y="4732041"/>
                </a:cubicBezTo>
                <a:cubicBezTo>
                  <a:pt x="8792945" y="4746146"/>
                  <a:pt x="8887973" y="4773616"/>
                  <a:pt x="8985973" y="4788464"/>
                </a:cubicBezTo>
                <a:cubicBezTo>
                  <a:pt x="9022351" y="4793847"/>
                  <a:pt x="9058776" y="4797791"/>
                  <a:pt x="9095247" y="4800529"/>
                </a:cubicBezTo>
                <a:lnTo>
                  <a:pt x="9154996" y="4803161"/>
                </a:lnTo>
                <a:lnTo>
                  <a:pt x="9154996" y="4824858"/>
                </a:lnTo>
                <a:lnTo>
                  <a:pt x="9096847" y="4822929"/>
                </a:lnTo>
                <a:cubicBezTo>
                  <a:pt x="9050655" y="4819599"/>
                  <a:pt x="9004533" y="4814263"/>
                  <a:pt x="8958503" y="4806282"/>
                </a:cubicBezTo>
                <a:cubicBezTo>
                  <a:pt x="8876838" y="4792918"/>
                  <a:pt x="8797399" y="4771389"/>
                  <a:pt x="8715734" y="4758026"/>
                </a:cubicBezTo>
                <a:cubicBezTo>
                  <a:pt x="8585069" y="4736495"/>
                  <a:pt x="8454404" y="4721647"/>
                  <a:pt x="8322253" y="4714965"/>
                </a:cubicBezTo>
                <a:lnTo>
                  <a:pt x="7579839" y="4682299"/>
                </a:lnTo>
                <a:cubicBezTo>
                  <a:pt x="7355629" y="4673389"/>
                  <a:pt x="7131421" y="4667451"/>
                  <a:pt x="6907211" y="4684526"/>
                </a:cubicBezTo>
                <a:cubicBezTo>
                  <a:pt x="6695623" y="4700859"/>
                  <a:pt x="6492943" y="4752086"/>
                  <a:pt x="6294719" y="4825585"/>
                </a:cubicBezTo>
                <a:cubicBezTo>
                  <a:pt x="6177416" y="4869387"/>
                  <a:pt x="6059373" y="4910220"/>
                  <a:pt x="5936132" y="4933235"/>
                </a:cubicBezTo>
                <a:cubicBezTo>
                  <a:pt x="5780967" y="4961447"/>
                  <a:pt x="5625802" y="4968871"/>
                  <a:pt x="5471380" y="4925069"/>
                </a:cubicBezTo>
                <a:cubicBezTo>
                  <a:pt x="5420896" y="4910220"/>
                  <a:pt x="5373382" y="4887948"/>
                  <a:pt x="5332549" y="4854539"/>
                </a:cubicBezTo>
                <a:cubicBezTo>
                  <a:pt x="5324382" y="4847857"/>
                  <a:pt x="5316215" y="4841918"/>
                  <a:pt x="5304338" y="4842660"/>
                </a:cubicBezTo>
                <a:cubicBezTo>
                  <a:pt x="5108339" y="4850827"/>
                  <a:pt x="4915311" y="4822615"/>
                  <a:pt x="4721541" y="4797373"/>
                </a:cubicBezTo>
                <a:cubicBezTo>
                  <a:pt x="4451301" y="4761737"/>
                  <a:pt x="4179578" y="4754313"/>
                  <a:pt x="3907112" y="4765449"/>
                </a:cubicBezTo>
                <a:cubicBezTo>
                  <a:pt x="3665826" y="4775101"/>
                  <a:pt x="3423800" y="4784010"/>
                  <a:pt x="3182514" y="4801828"/>
                </a:cubicBezTo>
                <a:lnTo>
                  <a:pt x="2587840" y="4851569"/>
                </a:lnTo>
                <a:cubicBezTo>
                  <a:pt x="2302753" y="4874584"/>
                  <a:pt x="2017665" y="4888690"/>
                  <a:pt x="1731836" y="4870130"/>
                </a:cubicBezTo>
                <a:cubicBezTo>
                  <a:pt x="1633094" y="4863448"/>
                  <a:pt x="1534353" y="4856766"/>
                  <a:pt x="1437838" y="4830781"/>
                </a:cubicBezTo>
                <a:cubicBezTo>
                  <a:pt x="1345779" y="4805540"/>
                  <a:pt x="1271538" y="4761737"/>
                  <a:pt x="1228477" y="4671163"/>
                </a:cubicBezTo>
                <a:cubicBezTo>
                  <a:pt x="1185418" y="4579846"/>
                  <a:pt x="1117858" y="4511544"/>
                  <a:pt x="1020601" y="4474423"/>
                </a:cubicBezTo>
                <a:cubicBezTo>
                  <a:pt x="1002783" y="4467741"/>
                  <a:pt x="999072" y="4469226"/>
                  <a:pt x="993875" y="4487786"/>
                </a:cubicBezTo>
                <a:cubicBezTo>
                  <a:pt x="972344" y="4563513"/>
                  <a:pt x="947103" y="4637754"/>
                  <a:pt x="902557" y="4703828"/>
                </a:cubicBezTo>
                <a:cubicBezTo>
                  <a:pt x="812725" y="4836721"/>
                  <a:pt x="664242" y="4809995"/>
                  <a:pt x="592970" y="4740949"/>
                </a:cubicBezTo>
                <a:cubicBezTo>
                  <a:pt x="515759" y="4666707"/>
                  <a:pt x="524668" y="4547921"/>
                  <a:pt x="610788" y="4481846"/>
                </a:cubicBezTo>
                <a:cubicBezTo>
                  <a:pt x="690969" y="4420969"/>
                  <a:pt x="782286" y="4408347"/>
                  <a:pt x="878800" y="4418741"/>
                </a:cubicBezTo>
                <a:cubicBezTo>
                  <a:pt x="908497" y="4421711"/>
                  <a:pt x="938193" y="4428392"/>
                  <a:pt x="967147" y="4435075"/>
                </a:cubicBezTo>
                <a:cubicBezTo>
                  <a:pt x="979769" y="4438044"/>
                  <a:pt x="986450" y="4438787"/>
                  <a:pt x="990162" y="4423939"/>
                </a:cubicBezTo>
                <a:cubicBezTo>
                  <a:pt x="1017632" y="4318516"/>
                  <a:pt x="1047329" y="4212350"/>
                  <a:pt x="1048813" y="4101730"/>
                </a:cubicBezTo>
                <a:cubicBezTo>
                  <a:pt x="1050298" y="3985171"/>
                  <a:pt x="1009465" y="3887914"/>
                  <a:pt x="918890" y="3812930"/>
                </a:cubicBezTo>
                <a:cubicBezTo>
                  <a:pt x="875831" y="3777295"/>
                  <a:pt x="832028" y="3741659"/>
                  <a:pt x="791937" y="3702311"/>
                </a:cubicBezTo>
                <a:cubicBezTo>
                  <a:pt x="684288" y="3597630"/>
                  <a:pt x="636772" y="3468450"/>
                  <a:pt x="647167" y="3318482"/>
                </a:cubicBezTo>
                <a:cubicBezTo>
                  <a:pt x="647909" y="3306604"/>
                  <a:pt x="646424" y="3297695"/>
                  <a:pt x="638257" y="3287301"/>
                </a:cubicBezTo>
                <a:cubicBezTo>
                  <a:pt x="601136" y="3242013"/>
                  <a:pt x="587031" y="3189302"/>
                  <a:pt x="598909" y="3132136"/>
                </a:cubicBezTo>
                <a:cubicBezTo>
                  <a:pt x="604106" y="3109121"/>
                  <a:pt x="599651" y="3092788"/>
                  <a:pt x="585546" y="3074228"/>
                </a:cubicBezTo>
                <a:cubicBezTo>
                  <a:pt x="535062" y="3008153"/>
                  <a:pt x="546940" y="2936881"/>
                  <a:pt x="581833" y="2869321"/>
                </a:cubicBezTo>
                <a:cubicBezTo>
                  <a:pt x="596683" y="2841109"/>
                  <a:pt x="601879" y="2818095"/>
                  <a:pt x="592228" y="2786170"/>
                </a:cubicBezTo>
                <a:cubicBezTo>
                  <a:pt x="580350" y="2746823"/>
                  <a:pt x="586288" y="2704505"/>
                  <a:pt x="604106" y="2666642"/>
                </a:cubicBezTo>
                <a:cubicBezTo>
                  <a:pt x="611531" y="2649566"/>
                  <a:pt x="607076" y="2640657"/>
                  <a:pt x="598168" y="2628036"/>
                </a:cubicBezTo>
                <a:cubicBezTo>
                  <a:pt x="563274" y="2579037"/>
                  <a:pt x="546940" y="2525583"/>
                  <a:pt x="569955" y="2463220"/>
                </a:cubicBezTo>
                <a:cubicBezTo>
                  <a:pt x="546198" y="2462478"/>
                  <a:pt x="523183" y="2460250"/>
                  <a:pt x="500911" y="2459508"/>
                </a:cubicBezTo>
                <a:cubicBezTo>
                  <a:pt x="482350" y="2458765"/>
                  <a:pt x="464532" y="2455053"/>
                  <a:pt x="447457" y="2446887"/>
                </a:cubicBezTo>
                <a:cubicBezTo>
                  <a:pt x="410336" y="2428327"/>
                  <a:pt x="385837" y="2388978"/>
                  <a:pt x="391775" y="2352600"/>
                </a:cubicBezTo>
                <a:cubicBezTo>
                  <a:pt x="398457" y="2308055"/>
                  <a:pt x="425926" y="2280586"/>
                  <a:pt x="470472" y="2270192"/>
                </a:cubicBezTo>
                <a:close/>
                <a:moveTo>
                  <a:pt x="460819" y="2117997"/>
                </a:moveTo>
                <a:cubicBezTo>
                  <a:pt x="445229" y="2117997"/>
                  <a:pt x="431123" y="2119481"/>
                  <a:pt x="417759" y="2125420"/>
                </a:cubicBezTo>
                <a:cubicBezTo>
                  <a:pt x="404395" y="2131360"/>
                  <a:pt x="391774" y="2140269"/>
                  <a:pt x="390290" y="2156602"/>
                </a:cubicBezTo>
                <a:cubicBezTo>
                  <a:pt x="388805" y="2173678"/>
                  <a:pt x="401425" y="2183329"/>
                  <a:pt x="414047" y="2190753"/>
                </a:cubicBezTo>
                <a:cubicBezTo>
                  <a:pt x="427411" y="2198919"/>
                  <a:pt x="443001" y="2201147"/>
                  <a:pt x="458592" y="2201147"/>
                </a:cubicBezTo>
                <a:cubicBezTo>
                  <a:pt x="560302" y="2204117"/>
                  <a:pt x="662013" y="2207829"/>
                  <a:pt x="763724" y="2210798"/>
                </a:cubicBezTo>
                <a:cubicBezTo>
                  <a:pt x="763724" y="2210798"/>
                  <a:pt x="957494" y="2216737"/>
                  <a:pt x="1054751" y="2220450"/>
                </a:cubicBezTo>
                <a:cubicBezTo>
                  <a:pt x="1072569" y="2221192"/>
                  <a:pt x="1090387" y="2221935"/>
                  <a:pt x="1106720" y="2215253"/>
                </a:cubicBezTo>
                <a:cubicBezTo>
                  <a:pt x="1121569" y="2209314"/>
                  <a:pt x="1134932" y="2201147"/>
                  <a:pt x="1136417" y="2182586"/>
                </a:cubicBezTo>
                <a:cubicBezTo>
                  <a:pt x="1137159" y="2163283"/>
                  <a:pt x="1124538" y="2154375"/>
                  <a:pt x="1110433" y="2146950"/>
                </a:cubicBezTo>
                <a:cubicBezTo>
                  <a:pt x="1090387" y="2136557"/>
                  <a:pt x="1067372" y="2137299"/>
                  <a:pt x="1045100" y="2136557"/>
                </a:cubicBezTo>
                <a:cubicBezTo>
                  <a:pt x="850587" y="2130617"/>
                  <a:pt x="655332" y="2123936"/>
                  <a:pt x="460819" y="2117997"/>
                </a:cubicBezTo>
                <a:close/>
                <a:moveTo>
                  <a:pt x="425926" y="2063800"/>
                </a:moveTo>
                <a:cubicBezTo>
                  <a:pt x="438546" y="2064543"/>
                  <a:pt x="451910" y="2064543"/>
                  <a:pt x="465274" y="2065285"/>
                </a:cubicBezTo>
                <a:cubicBezTo>
                  <a:pt x="479379" y="2066770"/>
                  <a:pt x="493485" y="2066770"/>
                  <a:pt x="506849" y="2066770"/>
                </a:cubicBezTo>
                <a:cubicBezTo>
                  <a:pt x="513531" y="2066770"/>
                  <a:pt x="519469" y="2066770"/>
                  <a:pt x="526151" y="2066770"/>
                </a:cubicBezTo>
                <a:cubicBezTo>
                  <a:pt x="584060" y="2068997"/>
                  <a:pt x="1091872" y="2083845"/>
                  <a:pt x="1096326" y="2083845"/>
                </a:cubicBezTo>
                <a:cubicBezTo>
                  <a:pt x="1109690" y="2090528"/>
                  <a:pt x="1123796" y="2089785"/>
                  <a:pt x="1137159" y="2097209"/>
                </a:cubicBezTo>
                <a:cubicBezTo>
                  <a:pt x="1172795" y="2117254"/>
                  <a:pt x="1195810" y="2143981"/>
                  <a:pt x="1192840" y="2187041"/>
                </a:cubicBezTo>
                <a:cubicBezTo>
                  <a:pt x="1190613" y="2229358"/>
                  <a:pt x="1164628" y="2253116"/>
                  <a:pt x="1128251" y="2267964"/>
                </a:cubicBezTo>
                <a:cubicBezTo>
                  <a:pt x="1118599" y="2272419"/>
                  <a:pt x="1108205" y="2273904"/>
                  <a:pt x="1097811" y="2276131"/>
                </a:cubicBezTo>
                <a:cubicBezTo>
                  <a:pt x="1078508" y="2276131"/>
                  <a:pt x="492000" y="2253116"/>
                  <a:pt x="443001" y="2256828"/>
                </a:cubicBezTo>
                <a:cubicBezTo>
                  <a:pt x="366532" y="2253858"/>
                  <a:pt x="313078" y="2187784"/>
                  <a:pt x="338320" y="2126163"/>
                </a:cubicBezTo>
                <a:cubicBezTo>
                  <a:pt x="353911" y="2088299"/>
                  <a:pt x="386577" y="2070482"/>
                  <a:pt x="425926" y="2063800"/>
                </a:cubicBezTo>
                <a:close/>
                <a:moveTo>
                  <a:pt x="446713" y="1916802"/>
                </a:moveTo>
                <a:cubicBezTo>
                  <a:pt x="426668" y="1916059"/>
                  <a:pt x="407365" y="1919029"/>
                  <a:pt x="390289" y="1927939"/>
                </a:cubicBezTo>
                <a:cubicBezTo>
                  <a:pt x="364305" y="1941302"/>
                  <a:pt x="363563" y="1966543"/>
                  <a:pt x="388062" y="1982877"/>
                </a:cubicBezTo>
                <a:cubicBezTo>
                  <a:pt x="404395" y="1992528"/>
                  <a:pt x="421471" y="1996241"/>
                  <a:pt x="440773" y="1996983"/>
                </a:cubicBezTo>
                <a:lnTo>
                  <a:pt x="1098554" y="2018513"/>
                </a:lnTo>
                <a:cubicBezTo>
                  <a:pt x="1116372" y="2019255"/>
                  <a:pt x="1133448" y="2017029"/>
                  <a:pt x="1149038" y="2008119"/>
                </a:cubicBezTo>
                <a:cubicBezTo>
                  <a:pt x="1176507" y="1993271"/>
                  <a:pt x="1177992" y="1969513"/>
                  <a:pt x="1151266" y="1952438"/>
                </a:cubicBezTo>
                <a:cubicBezTo>
                  <a:pt x="1135674" y="1942787"/>
                  <a:pt x="1117115" y="1938332"/>
                  <a:pt x="1098554" y="1937590"/>
                </a:cubicBezTo>
                <a:close/>
                <a:moveTo>
                  <a:pt x="523923" y="192914"/>
                </a:moveTo>
                <a:cubicBezTo>
                  <a:pt x="480864" y="222610"/>
                  <a:pt x="443743" y="246368"/>
                  <a:pt x="408107" y="273095"/>
                </a:cubicBezTo>
                <a:cubicBezTo>
                  <a:pt x="311592" y="348079"/>
                  <a:pt x="229927" y="436426"/>
                  <a:pt x="183898" y="552985"/>
                </a:cubicBezTo>
                <a:cubicBezTo>
                  <a:pt x="149004" y="639105"/>
                  <a:pt x="140095" y="728938"/>
                  <a:pt x="150488" y="820997"/>
                </a:cubicBezTo>
                <a:cubicBezTo>
                  <a:pt x="163110" y="935329"/>
                  <a:pt x="194291" y="1044464"/>
                  <a:pt x="244033" y="1149145"/>
                </a:cubicBezTo>
                <a:cubicBezTo>
                  <a:pt x="244775" y="1149887"/>
                  <a:pt x="243290" y="1152114"/>
                  <a:pt x="242548" y="1156569"/>
                </a:cubicBezTo>
                <a:cubicBezTo>
                  <a:pt x="201715" y="1091237"/>
                  <a:pt x="174988" y="1022191"/>
                  <a:pt x="154200" y="950920"/>
                </a:cubicBezTo>
                <a:cubicBezTo>
                  <a:pt x="125989" y="852179"/>
                  <a:pt x="115595" y="751210"/>
                  <a:pt x="131186" y="648757"/>
                </a:cubicBezTo>
                <a:cubicBezTo>
                  <a:pt x="142322" y="573773"/>
                  <a:pt x="173503" y="506213"/>
                  <a:pt x="215821" y="443851"/>
                </a:cubicBezTo>
                <a:cubicBezTo>
                  <a:pt x="288578" y="336943"/>
                  <a:pt x="387319" y="260474"/>
                  <a:pt x="500165" y="201081"/>
                </a:cubicBezTo>
                <a:cubicBezTo>
                  <a:pt x="505363" y="198111"/>
                  <a:pt x="510560" y="197369"/>
                  <a:pt x="523923" y="192914"/>
                </a:cubicBezTo>
                <a:close/>
                <a:moveTo>
                  <a:pt x="800630" y="46764"/>
                </a:moveTo>
                <a:cubicBezTo>
                  <a:pt x="771780" y="44996"/>
                  <a:pt x="742769" y="45142"/>
                  <a:pt x="713588" y="47343"/>
                </a:cubicBezTo>
                <a:cubicBezTo>
                  <a:pt x="674681" y="50278"/>
                  <a:pt x="635472" y="56866"/>
                  <a:pt x="595938" y="67446"/>
                </a:cubicBezTo>
                <a:cubicBezTo>
                  <a:pt x="425183" y="112734"/>
                  <a:pt x="287836" y="210732"/>
                  <a:pt x="175732" y="344366"/>
                </a:cubicBezTo>
                <a:cubicBezTo>
                  <a:pt x="100748" y="434199"/>
                  <a:pt x="62142" y="540364"/>
                  <a:pt x="49521" y="655438"/>
                </a:cubicBezTo>
                <a:cubicBezTo>
                  <a:pt x="32446" y="815058"/>
                  <a:pt x="71793" y="965026"/>
                  <a:pt x="137126" y="1109796"/>
                </a:cubicBezTo>
                <a:cubicBezTo>
                  <a:pt x="182413" y="1210023"/>
                  <a:pt x="249230" y="1296886"/>
                  <a:pt x="310109" y="1387460"/>
                </a:cubicBezTo>
                <a:cubicBezTo>
                  <a:pt x="373956" y="1482489"/>
                  <a:pt x="427410" y="1581972"/>
                  <a:pt x="440773" y="1695562"/>
                </a:cubicBezTo>
                <a:cubicBezTo>
                  <a:pt x="445228" y="1727486"/>
                  <a:pt x="454138" y="1759410"/>
                  <a:pt x="460819" y="1792076"/>
                </a:cubicBezTo>
                <a:cubicBezTo>
                  <a:pt x="464531" y="1810636"/>
                  <a:pt x="462764" y="1817754"/>
                  <a:pt x="492743" y="1817318"/>
                </a:cubicBezTo>
                <a:cubicBezTo>
                  <a:pt x="593727" y="1815849"/>
                  <a:pt x="965662" y="1836373"/>
                  <a:pt x="1065146" y="1836621"/>
                </a:cubicBezTo>
                <a:cubicBezTo>
                  <a:pt x="1079251" y="1838106"/>
                  <a:pt x="1085190" y="1832167"/>
                  <a:pt x="1089645" y="1818803"/>
                </a:cubicBezTo>
                <a:cubicBezTo>
                  <a:pt x="1103008" y="1776485"/>
                  <a:pt x="1111175" y="1731941"/>
                  <a:pt x="1116372" y="1688138"/>
                </a:cubicBezTo>
                <a:cubicBezTo>
                  <a:pt x="1132705" y="1550791"/>
                  <a:pt x="1179477" y="1427550"/>
                  <a:pt x="1268567" y="1319900"/>
                </a:cubicBezTo>
                <a:cubicBezTo>
                  <a:pt x="1307915" y="1271643"/>
                  <a:pt x="1343551" y="1219674"/>
                  <a:pt x="1376960" y="1166220"/>
                </a:cubicBezTo>
                <a:cubicBezTo>
                  <a:pt x="1425217" y="1089752"/>
                  <a:pt x="1448232" y="1002889"/>
                  <a:pt x="1468276" y="916026"/>
                </a:cubicBezTo>
                <a:cubicBezTo>
                  <a:pt x="1493519" y="809861"/>
                  <a:pt x="1500201" y="703696"/>
                  <a:pt x="1468276" y="599015"/>
                </a:cubicBezTo>
                <a:cubicBezTo>
                  <a:pt x="1401459" y="377775"/>
                  <a:pt x="1275248" y="204792"/>
                  <a:pt x="1056236" y="110506"/>
                </a:cubicBezTo>
                <a:cubicBezTo>
                  <a:pt x="972297" y="74592"/>
                  <a:pt x="887183" y="52067"/>
                  <a:pt x="800630" y="46764"/>
                </a:cubicBezTo>
                <a:close/>
                <a:moveTo>
                  <a:pt x="794163" y="814"/>
                </a:moveTo>
                <a:cubicBezTo>
                  <a:pt x="875086" y="4712"/>
                  <a:pt x="955638" y="22530"/>
                  <a:pt x="1036191" y="52598"/>
                </a:cubicBezTo>
                <a:cubicBezTo>
                  <a:pt x="1275248" y="140945"/>
                  <a:pt x="1421504" y="317640"/>
                  <a:pt x="1503912" y="551500"/>
                </a:cubicBezTo>
                <a:cubicBezTo>
                  <a:pt x="1544745" y="668802"/>
                  <a:pt x="1545488" y="789816"/>
                  <a:pt x="1518761" y="910830"/>
                </a:cubicBezTo>
                <a:cubicBezTo>
                  <a:pt x="1492034" y="1032586"/>
                  <a:pt x="1457140" y="1149887"/>
                  <a:pt x="1377702" y="1250855"/>
                </a:cubicBezTo>
                <a:cubicBezTo>
                  <a:pt x="1337612" y="1300597"/>
                  <a:pt x="1301233" y="1354051"/>
                  <a:pt x="1264855" y="1406020"/>
                </a:cubicBezTo>
                <a:cubicBezTo>
                  <a:pt x="1203977" y="1492140"/>
                  <a:pt x="1177250" y="1590882"/>
                  <a:pt x="1163144" y="1694078"/>
                </a:cubicBezTo>
                <a:cubicBezTo>
                  <a:pt x="1154235" y="1756440"/>
                  <a:pt x="1146811" y="1819546"/>
                  <a:pt x="1115630" y="1876711"/>
                </a:cubicBezTo>
                <a:cubicBezTo>
                  <a:pt x="1125281" y="1884878"/>
                  <a:pt x="1138644" y="1884136"/>
                  <a:pt x="1149781" y="1887848"/>
                </a:cubicBezTo>
                <a:cubicBezTo>
                  <a:pt x="1203235" y="1904923"/>
                  <a:pt x="1235158" y="1945757"/>
                  <a:pt x="1229961" y="1991044"/>
                </a:cubicBezTo>
                <a:cubicBezTo>
                  <a:pt x="1224022" y="2034846"/>
                  <a:pt x="1177992" y="2073451"/>
                  <a:pt x="1126023" y="2077164"/>
                </a:cubicBezTo>
                <a:cubicBezTo>
                  <a:pt x="1117857" y="2077906"/>
                  <a:pt x="1108948" y="2077906"/>
                  <a:pt x="1100038" y="2077906"/>
                </a:cubicBezTo>
                <a:cubicBezTo>
                  <a:pt x="1038418" y="2074936"/>
                  <a:pt x="496455" y="2056376"/>
                  <a:pt x="423698" y="2054891"/>
                </a:cubicBezTo>
                <a:cubicBezTo>
                  <a:pt x="403653" y="2055633"/>
                  <a:pt x="385093" y="2048210"/>
                  <a:pt x="368017" y="2039300"/>
                </a:cubicBezTo>
                <a:cubicBezTo>
                  <a:pt x="333866" y="2020740"/>
                  <a:pt x="309366" y="1994013"/>
                  <a:pt x="311594" y="1951695"/>
                </a:cubicBezTo>
                <a:cubicBezTo>
                  <a:pt x="314564" y="1907151"/>
                  <a:pt x="344260" y="1882651"/>
                  <a:pt x="382123" y="1867803"/>
                </a:cubicBezTo>
                <a:cubicBezTo>
                  <a:pt x="397714" y="1861121"/>
                  <a:pt x="415532" y="1858893"/>
                  <a:pt x="434092" y="1854439"/>
                </a:cubicBezTo>
                <a:cubicBezTo>
                  <a:pt x="408107" y="1790591"/>
                  <a:pt x="400684" y="1722289"/>
                  <a:pt x="387320" y="1655472"/>
                </a:cubicBezTo>
                <a:cubicBezTo>
                  <a:pt x="372471" y="1584200"/>
                  <a:pt x="337578" y="1521837"/>
                  <a:pt x="301199" y="1459474"/>
                </a:cubicBezTo>
                <a:cubicBezTo>
                  <a:pt x="251458" y="1374096"/>
                  <a:pt x="185383" y="1299855"/>
                  <a:pt x="137869" y="1212992"/>
                </a:cubicBezTo>
                <a:cubicBezTo>
                  <a:pt x="44324" y="1041494"/>
                  <a:pt x="-13585" y="861830"/>
                  <a:pt x="2748" y="664348"/>
                </a:cubicBezTo>
                <a:cubicBezTo>
                  <a:pt x="13885" y="531456"/>
                  <a:pt x="57687" y="409699"/>
                  <a:pt x="145292" y="308730"/>
                </a:cubicBezTo>
                <a:cubicBezTo>
                  <a:pt x="254428" y="180293"/>
                  <a:pt x="387320" y="83779"/>
                  <a:pt x="549909" y="32552"/>
                </a:cubicBezTo>
                <a:cubicBezTo>
                  <a:pt x="631946" y="6939"/>
                  <a:pt x="713240" y="-3084"/>
                  <a:pt x="794163" y="814"/>
                </a:cubicBezTo>
                <a:close/>
              </a:path>
            </a:pathLst>
          </a:custGeom>
          <a:solidFill>
            <a:schemeClr val="accent1"/>
          </a:solidFill>
          <a:ln w="8005" cap="flat">
            <a:noFill/>
            <a:prstDash val="solid"/>
            <a:miter/>
          </a:ln>
        </p:spPr>
        <p:txBody>
          <a:bodyPr wrap="square" rtlCol="0" anchor="ctr">
            <a:noAutofit/>
          </a:bodyPr>
          <a:lstStyle/>
          <a:p>
            <a:endParaRPr lang="en-US" sz="2400"/>
          </a:p>
        </p:txBody>
      </p:sp>
    </p:spTree>
    <p:extLst>
      <p:ext uri="{BB962C8B-B14F-4D97-AF65-F5344CB8AC3E}">
        <p14:creationId xmlns:p14="http://schemas.microsoft.com/office/powerpoint/2010/main" val="5741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360663" y="3022601"/>
            <a:ext cx="477520" cy="358140"/>
          </a:xfrm>
          <a:custGeom>
            <a:avLst/>
            <a:gdLst/>
            <a:ahLst/>
            <a:cxnLst/>
            <a:rect l="l" t="t" r="r" b="b"/>
            <a:pathLst>
              <a:path w="358140" h="268605">
                <a:moveTo>
                  <a:pt x="0" y="0"/>
                </a:moveTo>
                <a:lnTo>
                  <a:pt x="0" y="266319"/>
                </a:lnTo>
                <a:lnTo>
                  <a:pt x="358140" y="268224"/>
                </a:lnTo>
              </a:path>
            </a:pathLst>
          </a:custGeom>
          <a:ln w="19050">
            <a:solidFill>
              <a:srgbClr val="04005F"/>
            </a:solidFill>
          </a:ln>
        </p:spPr>
        <p:txBody>
          <a:bodyPr wrap="square" lIns="0" tIns="0" rIns="0" bIns="0" rtlCol="0"/>
          <a:lstStyle/>
          <a:p>
            <a:endParaRPr sz="2400"/>
          </a:p>
        </p:txBody>
      </p:sp>
      <p:sp>
        <p:nvSpPr>
          <p:cNvPr id="4" name="object 4"/>
          <p:cNvSpPr/>
          <p:nvPr/>
        </p:nvSpPr>
        <p:spPr>
          <a:xfrm>
            <a:off x="8360663" y="4266185"/>
            <a:ext cx="601979" cy="215900"/>
          </a:xfrm>
          <a:custGeom>
            <a:avLst/>
            <a:gdLst/>
            <a:ahLst/>
            <a:cxnLst/>
            <a:rect l="l" t="t" r="r" b="b"/>
            <a:pathLst>
              <a:path w="451484" h="161925">
                <a:moveTo>
                  <a:pt x="0" y="0"/>
                </a:moveTo>
                <a:lnTo>
                  <a:pt x="0" y="160400"/>
                </a:lnTo>
                <a:lnTo>
                  <a:pt x="451103" y="161544"/>
                </a:lnTo>
              </a:path>
            </a:pathLst>
          </a:custGeom>
          <a:ln w="19050">
            <a:solidFill>
              <a:srgbClr val="04005F"/>
            </a:solidFill>
          </a:ln>
        </p:spPr>
        <p:txBody>
          <a:bodyPr wrap="square" lIns="0" tIns="0" rIns="0" bIns="0" rtlCol="0"/>
          <a:lstStyle/>
          <a:p>
            <a:endParaRPr sz="2400"/>
          </a:p>
        </p:txBody>
      </p:sp>
      <p:grpSp>
        <p:nvGrpSpPr>
          <p:cNvPr id="5" name="object 5"/>
          <p:cNvGrpSpPr/>
          <p:nvPr/>
        </p:nvGrpSpPr>
        <p:grpSpPr>
          <a:xfrm>
            <a:off x="7859521" y="4888738"/>
            <a:ext cx="3825240" cy="585045"/>
            <a:chOff x="5894641" y="3666553"/>
            <a:chExt cx="2868930" cy="438784"/>
          </a:xfrm>
        </p:grpSpPr>
        <p:sp>
          <p:nvSpPr>
            <p:cNvPr id="6" name="object 6"/>
            <p:cNvSpPr/>
            <p:nvPr/>
          </p:nvSpPr>
          <p:spPr>
            <a:xfrm>
              <a:off x="6270497" y="3932681"/>
              <a:ext cx="451484" cy="163195"/>
            </a:xfrm>
            <a:custGeom>
              <a:avLst/>
              <a:gdLst/>
              <a:ahLst/>
              <a:cxnLst/>
              <a:rect l="l" t="t" r="r" b="b"/>
              <a:pathLst>
                <a:path w="451484" h="163195">
                  <a:moveTo>
                    <a:pt x="0" y="0"/>
                  </a:moveTo>
                  <a:lnTo>
                    <a:pt x="0" y="161912"/>
                  </a:lnTo>
                  <a:lnTo>
                    <a:pt x="451103" y="163068"/>
                  </a:lnTo>
                </a:path>
              </a:pathLst>
            </a:custGeom>
            <a:ln w="19050">
              <a:solidFill>
                <a:srgbClr val="04005F"/>
              </a:solidFill>
            </a:ln>
          </p:spPr>
          <p:txBody>
            <a:bodyPr wrap="square" lIns="0" tIns="0" rIns="0" bIns="0" rtlCol="0"/>
            <a:lstStyle/>
            <a:p>
              <a:endParaRPr sz="2400"/>
            </a:p>
          </p:txBody>
        </p:sp>
        <p:sp>
          <p:nvSpPr>
            <p:cNvPr id="7" name="object 7"/>
            <p:cNvSpPr/>
            <p:nvPr/>
          </p:nvSpPr>
          <p:spPr>
            <a:xfrm>
              <a:off x="5899404" y="3671315"/>
              <a:ext cx="2859405" cy="338455"/>
            </a:xfrm>
            <a:custGeom>
              <a:avLst/>
              <a:gdLst/>
              <a:ahLst/>
              <a:cxnLst/>
              <a:rect l="l" t="t" r="r" b="b"/>
              <a:pathLst>
                <a:path w="2859404" h="338454">
                  <a:moveTo>
                    <a:pt x="2859024" y="0"/>
                  </a:moveTo>
                  <a:lnTo>
                    <a:pt x="0" y="0"/>
                  </a:lnTo>
                  <a:lnTo>
                    <a:pt x="0" y="303276"/>
                  </a:lnTo>
                  <a:lnTo>
                    <a:pt x="0" y="338328"/>
                  </a:lnTo>
                  <a:lnTo>
                    <a:pt x="2859024" y="338328"/>
                  </a:lnTo>
                  <a:lnTo>
                    <a:pt x="2859024" y="303276"/>
                  </a:lnTo>
                  <a:lnTo>
                    <a:pt x="2859024" y="0"/>
                  </a:lnTo>
                  <a:close/>
                </a:path>
              </a:pathLst>
            </a:custGeom>
            <a:solidFill>
              <a:srgbClr val="003366"/>
            </a:solidFill>
          </p:spPr>
          <p:txBody>
            <a:bodyPr wrap="square" lIns="0" tIns="0" rIns="0" bIns="0" rtlCol="0"/>
            <a:lstStyle/>
            <a:p>
              <a:endParaRPr sz="2400"/>
            </a:p>
          </p:txBody>
        </p:sp>
        <p:sp>
          <p:nvSpPr>
            <p:cNvPr id="8" name="object 8"/>
            <p:cNvSpPr/>
            <p:nvPr/>
          </p:nvSpPr>
          <p:spPr>
            <a:xfrm>
              <a:off x="5899403" y="3671315"/>
              <a:ext cx="2859405" cy="338455"/>
            </a:xfrm>
            <a:custGeom>
              <a:avLst/>
              <a:gdLst/>
              <a:ahLst/>
              <a:cxnLst/>
              <a:rect l="l" t="t" r="r" b="b"/>
              <a:pathLst>
                <a:path w="2859404" h="338454">
                  <a:moveTo>
                    <a:pt x="0" y="338328"/>
                  </a:moveTo>
                  <a:lnTo>
                    <a:pt x="2859024" y="338328"/>
                  </a:lnTo>
                  <a:lnTo>
                    <a:pt x="2859024" y="0"/>
                  </a:lnTo>
                  <a:lnTo>
                    <a:pt x="0" y="0"/>
                  </a:lnTo>
                  <a:lnTo>
                    <a:pt x="0" y="338328"/>
                  </a:lnTo>
                  <a:close/>
                </a:path>
              </a:pathLst>
            </a:custGeom>
            <a:ln w="9525">
              <a:solidFill>
                <a:srgbClr val="04005F"/>
              </a:solidFill>
            </a:ln>
          </p:spPr>
          <p:txBody>
            <a:bodyPr wrap="square" lIns="0" tIns="0" rIns="0" bIns="0" rtlCol="0"/>
            <a:lstStyle/>
            <a:p>
              <a:endParaRPr sz="2400"/>
            </a:p>
          </p:txBody>
        </p:sp>
      </p:grpSp>
      <p:grpSp>
        <p:nvGrpSpPr>
          <p:cNvPr id="9" name="object 9"/>
          <p:cNvGrpSpPr/>
          <p:nvPr/>
        </p:nvGrpSpPr>
        <p:grpSpPr>
          <a:xfrm>
            <a:off x="3283457" y="3884929"/>
            <a:ext cx="2463800" cy="567267"/>
            <a:chOff x="2462593" y="2913697"/>
            <a:chExt cx="1847850" cy="425450"/>
          </a:xfrm>
        </p:grpSpPr>
        <p:sp>
          <p:nvSpPr>
            <p:cNvPr id="10" name="object 10"/>
            <p:cNvSpPr/>
            <p:nvPr/>
          </p:nvSpPr>
          <p:spPr>
            <a:xfrm>
              <a:off x="2538730" y="2989579"/>
              <a:ext cx="1771650" cy="349250"/>
            </a:xfrm>
            <a:custGeom>
              <a:avLst/>
              <a:gdLst/>
              <a:ahLst/>
              <a:cxnLst/>
              <a:rect l="l" t="t" r="r" b="b"/>
              <a:pathLst>
                <a:path w="1771650" h="349250">
                  <a:moveTo>
                    <a:pt x="1771269" y="0"/>
                  </a:moveTo>
                  <a:lnTo>
                    <a:pt x="1690370" y="0"/>
                  </a:lnTo>
                  <a:lnTo>
                    <a:pt x="1690370" y="5080"/>
                  </a:lnTo>
                  <a:lnTo>
                    <a:pt x="1690370" y="10160"/>
                  </a:lnTo>
                  <a:lnTo>
                    <a:pt x="1690370" y="269240"/>
                  </a:lnTo>
                  <a:lnTo>
                    <a:pt x="9525" y="269240"/>
                  </a:lnTo>
                  <a:lnTo>
                    <a:pt x="4826" y="269240"/>
                  </a:lnTo>
                  <a:lnTo>
                    <a:pt x="0" y="269240"/>
                  </a:lnTo>
                  <a:lnTo>
                    <a:pt x="0" y="340360"/>
                  </a:lnTo>
                  <a:lnTo>
                    <a:pt x="0" y="349250"/>
                  </a:lnTo>
                  <a:lnTo>
                    <a:pt x="1771269" y="349250"/>
                  </a:lnTo>
                  <a:lnTo>
                    <a:pt x="1771269" y="340360"/>
                  </a:lnTo>
                  <a:lnTo>
                    <a:pt x="1771269" y="10160"/>
                  </a:lnTo>
                  <a:lnTo>
                    <a:pt x="1771269" y="0"/>
                  </a:lnTo>
                  <a:close/>
                </a:path>
              </a:pathLst>
            </a:custGeom>
            <a:solidFill>
              <a:srgbClr val="575862"/>
            </a:solidFill>
          </p:spPr>
          <p:txBody>
            <a:bodyPr wrap="square" lIns="0" tIns="0" rIns="0" bIns="0" rtlCol="0"/>
            <a:lstStyle/>
            <a:p>
              <a:endParaRPr sz="2400"/>
            </a:p>
          </p:txBody>
        </p:sp>
        <p:sp>
          <p:nvSpPr>
            <p:cNvPr id="11" name="object 11"/>
            <p:cNvSpPr/>
            <p:nvPr/>
          </p:nvSpPr>
          <p:spPr>
            <a:xfrm>
              <a:off x="2467355" y="2918460"/>
              <a:ext cx="1762125" cy="340360"/>
            </a:xfrm>
            <a:custGeom>
              <a:avLst/>
              <a:gdLst/>
              <a:ahLst/>
              <a:cxnLst/>
              <a:rect l="l" t="t" r="r" b="b"/>
              <a:pathLst>
                <a:path w="1762125" h="340360">
                  <a:moveTo>
                    <a:pt x="1761744" y="0"/>
                  </a:moveTo>
                  <a:lnTo>
                    <a:pt x="0" y="0"/>
                  </a:lnTo>
                  <a:lnTo>
                    <a:pt x="0" y="339851"/>
                  </a:lnTo>
                  <a:lnTo>
                    <a:pt x="1761744" y="339851"/>
                  </a:lnTo>
                  <a:lnTo>
                    <a:pt x="1761744" y="0"/>
                  </a:lnTo>
                  <a:close/>
                </a:path>
              </a:pathLst>
            </a:custGeom>
            <a:solidFill>
              <a:srgbClr val="FFFF66"/>
            </a:solidFill>
          </p:spPr>
          <p:txBody>
            <a:bodyPr wrap="square" lIns="0" tIns="0" rIns="0" bIns="0" rtlCol="0"/>
            <a:lstStyle/>
            <a:p>
              <a:endParaRPr sz="2400"/>
            </a:p>
          </p:txBody>
        </p:sp>
        <p:sp>
          <p:nvSpPr>
            <p:cNvPr id="12" name="object 12"/>
            <p:cNvSpPr/>
            <p:nvPr/>
          </p:nvSpPr>
          <p:spPr>
            <a:xfrm>
              <a:off x="2467355" y="2918460"/>
              <a:ext cx="1762125" cy="340360"/>
            </a:xfrm>
            <a:custGeom>
              <a:avLst/>
              <a:gdLst/>
              <a:ahLst/>
              <a:cxnLst/>
              <a:rect l="l" t="t" r="r" b="b"/>
              <a:pathLst>
                <a:path w="1762125" h="340360">
                  <a:moveTo>
                    <a:pt x="0" y="339851"/>
                  </a:moveTo>
                  <a:lnTo>
                    <a:pt x="1761744" y="339851"/>
                  </a:lnTo>
                  <a:lnTo>
                    <a:pt x="1761744" y="0"/>
                  </a:lnTo>
                  <a:lnTo>
                    <a:pt x="0" y="0"/>
                  </a:lnTo>
                  <a:lnTo>
                    <a:pt x="0" y="339851"/>
                  </a:lnTo>
                  <a:close/>
                </a:path>
              </a:pathLst>
            </a:custGeom>
            <a:ln w="9524">
              <a:solidFill>
                <a:srgbClr val="04005F"/>
              </a:solidFill>
            </a:ln>
          </p:spPr>
          <p:txBody>
            <a:bodyPr wrap="square" lIns="0" tIns="0" rIns="0" bIns="0" rtlCol="0"/>
            <a:lstStyle/>
            <a:p>
              <a:endParaRPr sz="2400"/>
            </a:p>
          </p:txBody>
        </p:sp>
      </p:grpSp>
      <p:sp>
        <p:nvSpPr>
          <p:cNvPr id="13" name="object 13"/>
          <p:cNvSpPr txBox="1"/>
          <p:nvPr/>
        </p:nvSpPr>
        <p:spPr>
          <a:xfrm>
            <a:off x="3296158" y="3937338"/>
            <a:ext cx="2340185" cy="344475"/>
          </a:xfrm>
          <a:prstGeom prst="rect">
            <a:avLst/>
          </a:prstGeom>
        </p:spPr>
        <p:txBody>
          <a:bodyPr vert="horz" wrap="square" lIns="0" tIns="16087" rIns="0" bIns="0" rtlCol="0">
            <a:spAutoFit/>
          </a:bodyPr>
          <a:lstStyle/>
          <a:p>
            <a:pPr marL="115990">
              <a:spcBef>
                <a:spcPts val="127"/>
              </a:spcBef>
            </a:pPr>
            <a:r>
              <a:rPr sz="2133" spc="-7" dirty="0">
                <a:latin typeface="Tahoma"/>
                <a:cs typeface="Tahoma"/>
              </a:rPr>
              <a:t>UNIT</a:t>
            </a:r>
            <a:r>
              <a:rPr sz="2133" spc="-53" dirty="0">
                <a:latin typeface="Tahoma"/>
                <a:cs typeface="Tahoma"/>
              </a:rPr>
              <a:t> </a:t>
            </a:r>
            <a:r>
              <a:rPr sz="2133" spc="-7" dirty="0">
                <a:latin typeface="Tahoma"/>
                <a:cs typeface="Tahoma"/>
              </a:rPr>
              <a:t>KEARSIPAN</a:t>
            </a:r>
            <a:endParaRPr sz="2133" dirty="0">
              <a:latin typeface="Tahoma"/>
              <a:cs typeface="Tahoma"/>
            </a:endParaRPr>
          </a:p>
        </p:txBody>
      </p:sp>
      <p:sp>
        <p:nvSpPr>
          <p:cNvPr id="14" name="object 14"/>
          <p:cNvSpPr txBox="1"/>
          <p:nvPr/>
        </p:nvSpPr>
        <p:spPr>
          <a:xfrm>
            <a:off x="528321" y="3891281"/>
            <a:ext cx="2407919" cy="390642"/>
          </a:xfrm>
          <a:prstGeom prst="rect">
            <a:avLst/>
          </a:prstGeom>
          <a:solidFill>
            <a:srgbClr val="92D050"/>
          </a:solidFill>
          <a:ln w="9525">
            <a:solidFill>
              <a:srgbClr val="04005F"/>
            </a:solidFill>
          </a:ln>
        </p:spPr>
        <p:txBody>
          <a:bodyPr vert="horz" wrap="square" lIns="0" tIns="61807" rIns="0" bIns="0" rtlCol="0">
            <a:spAutoFit/>
          </a:bodyPr>
          <a:lstStyle/>
          <a:p>
            <a:pPr marL="184569">
              <a:spcBef>
                <a:spcPts val="487"/>
              </a:spcBef>
            </a:pPr>
            <a:r>
              <a:rPr sz="2133" spc="-7" dirty="0">
                <a:latin typeface="Tahoma"/>
                <a:cs typeface="Tahoma"/>
              </a:rPr>
              <a:t>UNIT</a:t>
            </a:r>
            <a:r>
              <a:rPr sz="2133" spc="-47" dirty="0">
                <a:latin typeface="Tahoma"/>
                <a:cs typeface="Tahoma"/>
              </a:rPr>
              <a:t> </a:t>
            </a:r>
            <a:r>
              <a:rPr sz="2133" spc="-7" dirty="0">
                <a:latin typeface="Tahoma"/>
                <a:cs typeface="Tahoma"/>
              </a:rPr>
              <a:t>PENGOLAH</a:t>
            </a:r>
            <a:endParaRPr sz="2133" dirty="0">
              <a:latin typeface="Tahoma"/>
              <a:cs typeface="Tahoma"/>
            </a:endParaRPr>
          </a:p>
        </p:txBody>
      </p:sp>
      <p:sp>
        <p:nvSpPr>
          <p:cNvPr id="15" name="object 15"/>
          <p:cNvSpPr/>
          <p:nvPr/>
        </p:nvSpPr>
        <p:spPr>
          <a:xfrm>
            <a:off x="1581911" y="3209543"/>
            <a:ext cx="2629747" cy="628227"/>
          </a:xfrm>
          <a:custGeom>
            <a:avLst/>
            <a:gdLst/>
            <a:ahLst/>
            <a:cxnLst/>
            <a:rect l="l" t="t" r="r" b="b"/>
            <a:pathLst>
              <a:path w="1972310" h="471169">
                <a:moveTo>
                  <a:pt x="0" y="470916"/>
                </a:moveTo>
                <a:lnTo>
                  <a:pt x="993647" y="0"/>
                </a:lnTo>
              </a:path>
              <a:path w="1972310" h="471169">
                <a:moveTo>
                  <a:pt x="1972055" y="470916"/>
                </a:moveTo>
                <a:lnTo>
                  <a:pt x="978408" y="0"/>
                </a:lnTo>
              </a:path>
            </a:pathLst>
          </a:custGeom>
          <a:ln w="28575">
            <a:solidFill>
              <a:srgbClr val="04005F"/>
            </a:solidFill>
          </a:ln>
        </p:spPr>
        <p:txBody>
          <a:bodyPr wrap="square" lIns="0" tIns="0" rIns="0" bIns="0" rtlCol="0"/>
          <a:lstStyle/>
          <a:p>
            <a:endParaRPr sz="2400"/>
          </a:p>
        </p:txBody>
      </p:sp>
      <p:grpSp>
        <p:nvGrpSpPr>
          <p:cNvPr id="16" name="object 16"/>
          <p:cNvGrpSpPr/>
          <p:nvPr/>
        </p:nvGrpSpPr>
        <p:grpSpPr>
          <a:xfrm>
            <a:off x="7816850" y="2665730"/>
            <a:ext cx="4340860" cy="1169247"/>
            <a:chOff x="5862637" y="1999297"/>
            <a:chExt cx="3255645" cy="876935"/>
          </a:xfrm>
        </p:grpSpPr>
        <p:sp>
          <p:nvSpPr>
            <p:cNvPr id="17" name="object 17"/>
            <p:cNvSpPr/>
            <p:nvPr/>
          </p:nvSpPr>
          <p:spPr>
            <a:xfrm>
              <a:off x="5867400" y="2004059"/>
              <a:ext cx="1922145" cy="338455"/>
            </a:xfrm>
            <a:custGeom>
              <a:avLst/>
              <a:gdLst/>
              <a:ahLst/>
              <a:cxnLst/>
              <a:rect l="l" t="t" r="r" b="b"/>
              <a:pathLst>
                <a:path w="1922145" h="338455">
                  <a:moveTo>
                    <a:pt x="1921751" y="0"/>
                  </a:moveTo>
                  <a:lnTo>
                    <a:pt x="0" y="0"/>
                  </a:lnTo>
                  <a:lnTo>
                    <a:pt x="0" y="312420"/>
                  </a:lnTo>
                  <a:lnTo>
                    <a:pt x="0" y="338328"/>
                  </a:lnTo>
                  <a:lnTo>
                    <a:pt x="1921751" y="338328"/>
                  </a:lnTo>
                  <a:lnTo>
                    <a:pt x="1921751" y="312420"/>
                  </a:lnTo>
                  <a:lnTo>
                    <a:pt x="1921751" y="0"/>
                  </a:lnTo>
                  <a:close/>
                </a:path>
              </a:pathLst>
            </a:custGeom>
            <a:solidFill>
              <a:srgbClr val="003366"/>
            </a:solidFill>
          </p:spPr>
          <p:txBody>
            <a:bodyPr wrap="square" lIns="0" tIns="0" rIns="0" bIns="0" rtlCol="0"/>
            <a:lstStyle/>
            <a:p>
              <a:endParaRPr sz="2400"/>
            </a:p>
          </p:txBody>
        </p:sp>
        <p:sp>
          <p:nvSpPr>
            <p:cNvPr id="18" name="object 18"/>
            <p:cNvSpPr/>
            <p:nvPr/>
          </p:nvSpPr>
          <p:spPr>
            <a:xfrm>
              <a:off x="5867400" y="2004060"/>
              <a:ext cx="1922145" cy="338455"/>
            </a:xfrm>
            <a:custGeom>
              <a:avLst/>
              <a:gdLst/>
              <a:ahLst/>
              <a:cxnLst/>
              <a:rect l="l" t="t" r="r" b="b"/>
              <a:pathLst>
                <a:path w="1922145" h="338455">
                  <a:moveTo>
                    <a:pt x="0" y="338327"/>
                  </a:moveTo>
                  <a:lnTo>
                    <a:pt x="1921763" y="338327"/>
                  </a:lnTo>
                  <a:lnTo>
                    <a:pt x="1921763" y="0"/>
                  </a:lnTo>
                  <a:lnTo>
                    <a:pt x="0" y="0"/>
                  </a:lnTo>
                  <a:lnTo>
                    <a:pt x="0" y="338327"/>
                  </a:lnTo>
                  <a:close/>
                </a:path>
              </a:pathLst>
            </a:custGeom>
            <a:ln w="9525">
              <a:solidFill>
                <a:srgbClr val="04005F"/>
              </a:solidFill>
            </a:ln>
          </p:spPr>
          <p:txBody>
            <a:bodyPr wrap="square" lIns="0" tIns="0" rIns="0" bIns="0" rtlCol="0"/>
            <a:lstStyle/>
            <a:p>
              <a:endParaRPr sz="2400"/>
            </a:p>
          </p:txBody>
        </p:sp>
        <p:sp>
          <p:nvSpPr>
            <p:cNvPr id="19" name="object 19"/>
            <p:cNvSpPr/>
            <p:nvPr/>
          </p:nvSpPr>
          <p:spPr>
            <a:xfrm>
              <a:off x="6516623" y="2316480"/>
              <a:ext cx="2597150" cy="554990"/>
            </a:xfrm>
            <a:custGeom>
              <a:avLst/>
              <a:gdLst/>
              <a:ahLst/>
              <a:cxnLst/>
              <a:rect l="l" t="t" r="r" b="b"/>
              <a:pathLst>
                <a:path w="2597150" h="554989">
                  <a:moveTo>
                    <a:pt x="2596896" y="0"/>
                  </a:moveTo>
                  <a:lnTo>
                    <a:pt x="0" y="0"/>
                  </a:lnTo>
                  <a:lnTo>
                    <a:pt x="0" y="554736"/>
                  </a:lnTo>
                  <a:lnTo>
                    <a:pt x="2596896" y="554736"/>
                  </a:lnTo>
                  <a:lnTo>
                    <a:pt x="2596896" y="0"/>
                  </a:lnTo>
                  <a:close/>
                </a:path>
              </a:pathLst>
            </a:custGeom>
            <a:solidFill>
              <a:srgbClr val="FFFF66"/>
            </a:solidFill>
          </p:spPr>
          <p:txBody>
            <a:bodyPr wrap="square" lIns="0" tIns="0" rIns="0" bIns="0" rtlCol="0"/>
            <a:lstStyle/>
            <a:p>
              <a:endParaRPr sz="2400"/>
            </a:p>
          </p:txBody>
        </p:sp>
        <p:sp>
          <p:nvSpPr>
            <p:cNvPr id="20" name="object 20"/>
            <p:cNvSpPr/>
            <p:nvPr/>
          </p:nvSpPr>
          <p:spPr>
            <a:xfrm>
              <a:off x="6516623" y="2316480"/>
              <a:ext cx="2597150" cy="554990"/>
            </a:xfrm>
            <a:custGeom>
              <a:avLst/>
              <a:gdLst/>
              <a:ahLst/>
              <a:cxnLst/>
              <a:rect l="l" t="t" r="r" b="b"/>
              <a:pathLst>
                <a:path w="2597150" h="554989">
                  <a:moveTo>
                    <a:pt x="0" y="554736"/>
                  </a:moveTo>
                  <a:lnTo>
                    <a:pt x="2596896" y="554736"/>
                  </a:lnTo>
                  <a:lnTo>
                    <a:pt x="2596896" y="0"/>
                  </a:lnTo>
                  <a:lnTo>
                    <a:pt x="0" y="0"/>
                  </a:lnTo>
                  <a:lnTo>
                    <a:pt x="0" y="554736"/>
                  </a:lnTo>
                  <a:close/>
                </a:path>
              </a:pathLst>
            </a:custGeom>
            <a:ln w="9525">
              <a:solidFill>
                <a:srgbClr val="04005F"/>
              </a:solidFill>
            </a:ln>
          </p:spPr>
          <p:txBody>
            <a:bodyPr wrap="square" lIns="0" tIns="0" rIns="0" bIns="0" rtlCol="0"/>
            <a:lstStyle/>
            <a:p>
              <a:endParaRPr sz="2400"/>
            </a:p>
          </p:txBody>
        </p:sp>
      </p:grpSp>
      <p:grpSp>
        <p:nvGrpSpPr>
          <p:cNvPr id="21" name="object 21"/>
          <p:cNvGrpSpPr/>
          <p:nvPr/>
        </p:nvGrpSpPr>
        <p:grpSpPr>
          <a:xfrm>
            <a:off x="7853426" y="3909314"/>
            <a:ext cx="3585633" cy="463973"/>
            <a:chOff x="5890069" y="2931985"/>
            <a:chExt cx="2689225" cy="347980"/>
          </a:xfrm>
        </p:grpSpPr>
        <p:sp>
          <p:nvSpPr>
            <p:cNvPr id="22" name="object 22"/>
            <p:cNvSpPr/>
            <p:nvPr/>
          </p:nvSpPr>
          <p:spPr>
            <a:xfrm>
              <a:off x="5894832" y="2936747"/>
              <a:ext cx="2679700" cy="338455"/>
            </a:xfrm>
            <a:custGeom>
              <a:avLst/>
              <a:gdLst/>
              <a:ahLst/>
              <a:cxnLst/>
              <a:rect l="l" t="t" r="r" b="b"/>
              <a:pathLst>
                <a:path w="2679700" h="338454">
                  <a:moveTo>
                    <a:pt x="2679192" y="0"/>
                  </a:moveTo>
                  <a:lnTo>
                    <a:pt x="0" y="0"/>
                  </a:lnTo>
                  <a:lnTo>
                    <a:pt x="0" y="304800"/>
                  </a:lnTo>
                  <a:lnTo>
                    <a:pt x="0" y="338328"/>
                  </a:lnTo>
                  <a:lnTo>
                    <a:pt x="2679192" y="338328"/>
                  </a:lnTo>
                  <a:lnTo>
                    <a:pt x="2679192" y="304800"/>
                  </a:lnTo>
                  <a:lnTo>
                    <a:pt x="2679192" y="0"/>
                  </a:lnTo>
                  <a:close/>
                </a:path>
              </a:pathLst>
            </a:custGeom>
            <a:solidFill>
              <a:srgbClr val="003366"/>
            </a:solidFill>
          </p:spPr>
          <p:txBody>
            <a:bodyPr wrap="square" lIns="0" tIns="0" rIns="0" bIns="0" rtlCol="0"/>
            <a:lstStyle/>
            <a:p>
              <a:endParaRPr sz="2400"/>
            </a:p>
          </p:txBody>
        </p:sp>
        <p:sp>
          <p:nvSpPr>
            <p:cNvPr id="23" name="object 23"/>
            <p:cNvSpPr/>
            <p:nvPr/>
          </p:nvSpPr>
          <p:spPr>
            <a:xfrm>
              <a:off x="5894832" y="2936748"/>
              <a:ext cx="2679700" cy="338455"/>
            </a:xfrm>
            <a:custGeom>
              <a:avLst/>
              <a:gdLst/>
              <a:ahLst/>
              <a:cxnLst/>
              <a:rect l="l" t="t" r="r" b="b"/>
              <a:pathLst>
                <a:path w="2679700" h="338454">
                  <a:moveTo>
                    <a:pt x="0" y="338327"/>
                  </a:moveTo>
                  <a:lnTo>
                    <a:pt x="2679191" y="338327"/>
                  </a:lnTo>
                  <a:lnTo>
                    <a:pt x="2679191" y="0"/>
                  </a:lnTo>
                  <a:lnTo>
                    <a:pt x="0" y="0"/>
                  </a:lnTo>
                  <a:lnTo>
                    <a:pt x="0" y="338327"/>
                  </a:lnTo>
                  <a:close/>
                </a:path>
              </a:pathLst>
            </a:custGeom>
            <a:ln w="9525">
              <a:solidFill>
                <a:srgbClr val="04005F"/>
              </a:solidFill>
            </a:ln>
          </p:spPr>
          <p:txBody>
            <a:bodyPr wrap="square" lIns="0" tIns="0" rIns="0" bIns="0" rtlCol="0"/>
            <a:lstStyle/>
            <a:p>
              <a:endParaRPr sz="2400"/>
            </a:p>
          </p:txBody>
        </p:sp>
      </p:grpSp>
      <p:sp>
        <p:nvSpPr>
          <p:cNvPr id="24" name="object 24"/>
          <p:cNvSpPr txBox="1"/>
          <p:nvPr/>
        </p:nvSpPr>
        <p:spPr>
          <a:xfrm>
            <a:off x="7866126" y="3961722"/>
            <a:ext cx="3560233" cy="344475"/>
          </a:xfrm>
          <a:prstGeom prst="rect">
            <a:avLst/>
          </a:prstGeom>
        </p:spPr>
        <p:txBody>
          <a:bodyPr vert="horz" wrap="square" lIns="0" tIns="16087" rIns="0" bIns="0" rtlCol="0">
            <a:spAutoFit/>
          </a:bodyPr>
          <a:lstStyle/>
          <a:p>
            <a:pPr marL="116837">
              <a:spcBef>
                <a:spcPts val="127"/>
              </a:spcBef>
            </a:pPr>
            <a:r>
              <a:rPr sz="2133" spc="-7" dirty="0">
                <a:solidFill>
                  <a:srgbClr val="FFFFFF"/>
                </a:solidFill>
                <a:latin typeface="Tahoma"/>
                <a:cs typeface="Tahoma"/>
              </a:rPr>
              <a:t>Pemerintah Daerah</a:t>
            </a:r>
            <a:r>
              <a:rPr sz="2133" spc="-13" dirty="0">
                <a:solidFill>
                  <a:srgbClr val="FFFFFF"/>
                </a:solidFill>
                <a:latin typeface="Tahoma"/>
                <a:cs typeface="Tahoma"/>
              </a:rPr>
              <a:t> Provinsi</a:t>
            </a:r>
            <a:endParaRPr sz="2133">
              <a:latin typeface="Tahoma"/>
              <a:cs typeface="Tahoma"/>
            </a:endParaRPr>
          </a:p>
        </p:txBody>
      </p:sp>
      <p:grpSp>
        <p:nvGrpSpPr>
          <p:cNvPr id="25" name="object 25"/>
          <p:cNvGrpSpPr/>
          <p:nvPr/>
        </p:nvGrpSpPr>
        <p:grpSpPr>
          <a:xfrm>
            <a:off x="8786113" y="4315714"/>
            <a:ext cx="2819400" cy="463973"/>
            <a:chOff x="6589585" y="3236785"/>
            <a:chExt cx="2114550" cy="347980"/>
          </a:xfrm>
        </p:grpSpPr>
        <p:sp>
          <p:nvSpPr>
            <p:cNvPr id="26" name="object 26"/>
            <p:cNvSpPr/>
            <p:nvPr/>
          </p:nvSpPr>
          <p:spPr>
            <a:xfrm>
              <a:off x="6594347" y="3241548"/>
              <a:ext cx="2105025" cy="338455"/>
            </a:xfrm>
            <a:custGeom>
              <a:avLst/>
              <a:gdLst/>
              <a:ahLst/>
              <a:cxnLst/>
              <a:rect l="l" t="t" r="r" b="b"/>
              <a:pathLst>
                <a:path w="2105025" h="338454">
                  <a:moveTo>
                    <a:pt x="2104644" y="0"/>
                  </a:moveTo>
                  <a:lnTo>
                    <a:pt x="0" y="0"/>
                  </a:lnTo>
                  <a:lnTo>
                    <a:pt x="0" y="338327"/>
                  </a:lnTo>
                  <a:lnTo>
                    <a:pt x="2104644" y="338327"/>
                  </a:lnTo>
                  <a:lnTo>
                    <a:pt x="2104644" y="0"/>
                  </a:lnTo>
                  <a:close/>
                </a:path>
              </a:pathLst>
            </a:custGeom>
            <a:solidFill>
              <a:srgbClr val="FFFF66"/>
            </a:solidFill>
          </p:spPr>
          <p:txBody>
            <a:bodyPr wrap="square" lIns="0" tIns="0" rIns="0" bIns="0" rtlCol="0"/>
            <a:lstStyle/>
            <a:p>
              <a:endParaRPr sz="2400"/>
            </a:p>
          </p:txBody>
        </p:sp>
        <p:sp>
          <p:nvSpPr>
            <p:cNvPr id="27" name="object 27"/>
            <p:cNvSpPr/>
            <p:nvPr/>
          </p:nvSpPr>
          <p:spPr>
            <a:xfrm>
              <a:off x="6594347" y="3241548"/>
              <a:ext cx="2105025" cy="338455"/>
            </a:xfrm>
            <a:custGeom>
              <a:avLst/>
              <a:gdLst/>
              <a:ahLst/>
              <a:cxnLst/>
              <a:rect l="l" t="t" r="r" b="b"/>
              <a:pathLst>
                <a:path w="2105025" h="338454">
                  <a:moveTo>
                    <a:pt x="0" y="338327"/>
                  </a:moveTo>
                  <a:lnTo>
                    <a:pt x="2104644" y="338327"/>
                  </a:lnTo>
                  <a:lnTo>
                    <a:pt x="2104644" y="0"/>
                  </a:lnTo>
                  <a:lnTo>
                    <a:pt x="0" y="0"/>
                  </a:lnTo>
                  <a:lnTo>
                    <a:pt x="0" y="338327"/>
                  </a:lnTo>
                  <a:close/>
                </a:path>
              </a:pathLst>
            </a:custGeom>
            <a:ln w="9525">
              <a:solidFill>
                <a:srgbClr val="04005F"/>
              </a:solidFill>
            </a:ln>
          </p:spPr>
          <p:txBody>
            <a:bodyPr wrap="square" lIns="0" tIns="0" rIns="0" bIns="0" rtlCol="0"/>
            <a:lstStyle/>
            <a:p>
              <a:endParaRPr sz="2400"/>
            </a:p>
          </p:txBody>
        </p:sp>
      </p:grpSp>
      <p:sp>
        <p:nvSpPr>
          <p:cNvPr id="28" name="object 28"/>
          <p:cNvSpPr txBox="1"/>
          <p:nvPr/>
        </p:nvSpPr>
        <p:spPr>
          <a:xfrm>
            <a:off x="7872221" y="4366430"/>
            <a:ext cx="3799840" cy="929186"/>
          </a:xfrm>
          <a:prstGeom prst="rect">
            <a:avLst/>
          </a:prstGeom>
        </p:spPr>
        <p:txBody>
          <a:bodyPr vert="horz" wrap="square" lIns="0" tIns="16087" rIns="0" bIns="0" rtlCol="0">
            <a:spAutoFit/>
          </a:bodyPr>
          <a:lstStyle/>
          <a:p>
            <a:pPr marL="1042221">
              <a:spcBef>
                <a:spcPts val="127"/>
              </a:spcBef>
            </a:pPr>
            <a:r>
              <a:rPr sz="2133" spc="-7" dirty="0">
                <a:solidFill>
                  <a:srgbClr val="003300"/>
                </a:solidFill>
                <a:latin typeface="Tahoma"/>
                <a:cs typeface="Tahoma"/>
              </a:rPr>
              <a:t>Arsip</a:t>
            </a:r>
            <a:r>
              <a:rPr sz="2133" spc="-20" dirty="0">
                <a:solidFill>
                  <a:srgbClr val="003300"/>
                </a:solidFill>
                <a:latin typeface="Tahoma"/>
                <a:cs typeface="Tahoma"/>
              </a:rPr>
              <a:t> </a:t>
            </a:r>
            <a:r>
              <a:rPr sz="2133" spc="-13" dirty="0">
                <a:solidFill>
                  <a:srgbClr val="003300"/>
                </a:solidFill>
                <a:latin typeface="Tahoma"/>
                <a:cs typeface="Tahoma"/>
              </a:rPr>
              <a:t>Daerah Provinsi</a:t>
            </a:r>
            <a:endParaRPr sz="2133">
              <a:latin typeface="Tahoma"/>
              <a:cs typeface="Tahoma"/>
            </a:endParaRPr>
          </a:p>
          <a:p>
            <a:pPr marL="116837">
              <a:spcBef>
                <a:spcPts val="1953"/>
              </a:spcBef>
            </a:pPr>
            <a:r>
              <a:rPr sz="2133" spc="-13" dirty="0">
                <a:solidFill>
                  <a:srgbClr val="FFFFFF"/>
                </a:solidFill>
                <a:latin typeface="Tahoma"/>
                <a:cs typeface="Tahoma"/>
              </a:rPr>
              <a:t>Pemerintah</a:t>
            </a:r>
            <a:r>
              <a:rPr sz="2133" spc="-7" dirty="0">
                <a:solidFill>
                  <a:srgbClr val="FFFFFF"/>
                </a:solidFill>
                <a:latin typeface="Tahoma"/>
                <a:cs typeface="Tahoma"/>
              </a:rPr>
              <a:t> </a:t>
            </a:r>
            <a:r>
              <a:rPr sz="2133" spc="-13" dirty="0">
                <a:solidFill>
                  <a:srgbClr val="FFFFFF"/>
                </a:solidFill>
                <a:latin typeface="Tahoma"/>
                <a:cs typeface="Tahoma"/>
              </a:rPr>
              <a:t>Daerah</a:t>
            </a:r>
            <a:r>
              <a:rPr sz="2133" spc="-20" dirty="0">
                <a:solidFill>
                  <a:srgbClr val="FFFFFF"/>
                </a:solidFill>
                <a:latin typeface="Tahoma"/>
                <a:cs typeface="Tahoma"/>
              </a:rPr>
              <a:t> </a:t>
            </a:r>
            <a:r>
              <a:rPr sz="2133" spc="-7" dirty="0">
                <a:solidFill>
                  <a:srgbClr val="FFFFFF"/>
                </a:solidFill>
                <a:latin typeface="Tahoma"/>
                <a:cs typeface="Tahoma"/>
              </a:rPr>
              <a:t>Kab./Kota</a:t>
            </a:r>
            <a:endParaRPr sz="2133">
              <a:latin typeface="Tahoma"/>
              <a:cs typeface="Tahoma"/>
            </a:endParaRPr>
          </a:p>
        </p:txBody>
      </p:sp>
      <p:grpSp>
        <p:nvGrpSpPr>
          <p:cNvPr id="29" name="object 29"/>
          <p:cNvGrpSpPr/>
          <p:nvPr/>
        </p:nvGrpSpPr>
        <p:grpSpPr>
          <a:xfrm>
            <a:off x="8792210" y="5293106"/>
            <a:ext cx="3060700" cy="463973"/>
            <a:chOff x="6594157" y="3969829"/>
            <a:chExt cx="2295525" cy="347980"/>
          </a:xfrm>
        </p:grpSpPr>
        <p:sp>
          <p:nvSpPr>
            <p:cNvPr id="30" name="object 30"/>
            <p:cNvSpPr/>
            <p:nvPr/>
          </p:nvSpPr>
          <p:spPr>
            <a:xfrm>
              <a:off x="6598919" y="3974591"/>
              <a:ext cx="2286000" cy="338455"/>
            </a:xfrm>
            <a:custGeom>
              <a:avLst/>
              <a:gdLst/>
              <a:ahLst/>
              <a:cxnLst/>
              <a:rect l="l" t="t" r="r" b="b"/>
              <a:pathLst>
                <a:path w="2286000" h="338454">
                  <a:moveTo>
                    <a:pt x="2286000" y="0"/>
                  </a:moveTo>
                  <a:lnTo>
                    <a:pt x="0" y="0"/>
                  </a:lnTo>
                  <a:lnTo>
                    <a:pt x="0" y="338328"/>
                  </a:lnTo>
                  <a:lnTo>
                    <a:pt x="2286000" y="338328"/>
                  </a:lnTo>
                  <a:lnTo>
                    <a:pt x="2286000" y="0"/>
                  </a:lnTo>
                  <a:close/>
                </a:path>
              </a:pathLst>
            </a:custGeom>
            <a:solidFill>
              <a:srgbClr val="FFFF66"/>
            </a:solidFill>
          </p:spPr>
          <p:txBody>
            <a:bodyPr wrap="square" lIns="0" tIns="0" rIns="0" bIns="0" rtlCol="0"/>
            <a:lstStyle/>
            <a:p>
              <a:endParaRPr sz="2400"/>
            </a:p>
          </p:txBody>
        </p:sp>
        <p:sp>
          <p:nvSpPr>
            <p:cNvPr id="31" name="object 31"/>
            <p:cNvSpPr/>
            <p:nvPr/>
          </p:nvSpPr>
          <p:spPr>
            <a:xfrm>
              <a:off x="6598919" y="3974591"/>
              <a:ext cx="2286000" cy="338455"/>
            </a:xfrm>
            <a:custGeom>
              <a:avLst/>
              <a:gdLst/>
              <a:ahLst/>
              <a:cxnLst/>
              <a:rect l="l" t="t" r="r" b="b"/>
              <a:pathLst>
                <a:path w="2286000" h="338454">
                  <a:moveTo>
                    <a:pt x="0" y="338328"/>
                  </a:moveTo>
                  <a:lnTo>
                    <a:pt x="2286000" y="338328"/>
                  </a:lnTo>
                  <a:lnTo>
                    <a:pt x="2286000" y="0"/>
                  </a:lnTo>
                  <a:lnTo>
                    <a:pt x="0" y="0"/>
                  </a:lnTo>
                  <a:lnTo>
                    <a:pt x="0" y="338328"/>
                  </a:lnTo>
                  <a:close/>
                </a:path>
              </a:pathLst>
            </a:custGeom>
            <a:ln w="9525">
              <a:solidFill>
                <a:srgbClr val="04005F"/>
              </a:solidFill>
            </a:ln>
          </p:spPr>
          <p:txBody>
            <a:bodyPr wrap="square" lIns="0" tIns="0" rIns="0" bIns="0" rtlCol="0"/>
            <a:lstStyle/>
            <a:p>
              <a:endParaRPr sz="2400"/>
            </a:p>
          </p:txBody>
        </p:sp>
      </p:grpSp>
      <p:sp>
        <p:nvSpPr>
          <p:cNvPr id="32" name="object 32"/>
          <p:cNvSpPr txBox="1"/>
          <p:nvPr/>
        </p:nvSpPr>
        <p:spPr>
          <a:xfrm>
            <a:off x="8903885" y="5344702"/>
            <a:ext cx="2824480" cy="344475"/>
          </a:xfrm>
          <a:prstGeom prst="rect">
            <a:avLst/>
          </a:prstGeom>
        </p:spPr>
        <p:txBody>
          <a:bodyPr vert="horz" wrap="square" lIns="0" tIns="16087" rIns="0" bIns="0" rtlCol="0">
            <a:spAutoFit/>
          </a:bodyPr>
          <a:lstStyle/>
          <a:p>
            <a:pPr marL="16933">
              <a:spcBef>
                <a:spcPts val="127"/>
              </a:spcBef>
            </a:pPr>
            <a:r>
              <a:rPr sz="2133" spc="-7" dirty="0">
                <a:solidFill>
                  <a:srgbClr val="003300"/>
                </a:solidFill>
                <a:latin typeface="Tahoma"/>
                <a:cs typeface="Tahoma"/>
              </a:rPr>
              <a:t>Arsip</a:t>
            </a:r>
            <a:r>
              <a:rPr sz="2133" spc="-33" dirty="0">
                <a:solidFill>
                  <a:srgbClr val="003300"/>
                </a:solidFill>
                <a:latin typeface="Tahoma"/>
                <a:cs typeface="Tahoma"/>
              </a:rPr>
              <a:t> </a:t>
            </a:r>
            <a:r>
              <a:rPr sz="2133" spc="-13" dirty="0">
                <a:solidFill>
                  <a:srgbClr val="003300"/>
                </a:solidFill>
                <a:latin typeface="Tahoma"/>
                <a:cs typeface="Tahoma"/>
              </a:rPr>
              <a:t>Daerah</a:t>
            </a:r>
            <a:r>
              <a:rPr sz="2133" spc="-33" dirty="0">
                <a:solidFill>
                  <a:srgbClr val="003300"/>
                </a:solidFill>
                <a:latin typeface="Tahoma"/>
                <a:cs typeface="Tahoma"/>
              </a:rPr>
              <a:t> </a:t>
            </a:r>
            <a:r>
              <a:rPr sz="2133" spc="-7" dirty="0">
                <a:solidFill>
                  <a:srgbClr val="003300"/>
                </a:solidFill>
                <a:latin typeface="Tahoma"/>
                <a:cs typeface="Tahoma"/>
              </a:rPr>
              <a:t>Kab./Kota</a:t>
            </a:r>
            <a:endParaRPr sz="2133">
              <a:latin typeface="Tahoma"/>
              <a:cs typeface="Tahoma"/>
            </a:endParaRPr>
          </a:p>
        </p:txBody>
      </p:sp>
      <p:graphicFrame>
        <p:nvGraphicFramePr>
          <p:cNvPr id="33" name="object 33"/>
          <p:cNvGraphicFramePr>
            <a:graphicFrameLocks noGrp="1"/>
          </p:cNvGraphicFramePr>
          <p:nvPr/>
        </p:nvGraphicFramePr>
        <p:xfrm>
          <a:off x="7841233" y="5916930"/>
          <a:ext cx="3940387" cy="855470"/>
        </p:xfrm>
        <a:graphic>
          <a:graphicData uri="http://schemas.openxmlformats.org/drawingml/2006/table">
            <a:tbl>
              <a:tblPr firstRow="1" bandRow="1">
                <a:tableStyleId>{2D5ABB26-0587-4C30-8999-92F81FD0307C}</a:tableStyleId>
              </a:tblPr>
              <a:tblGrid>
                <a:gridCol w="513080">
                  <a:extLst>
                    <a:ext uri="{9D8B030D-6E8A-4147-A177-3AD203B41FA5}">
                      <a16:colId xmlns:a16="http://schemas.microsoft.com/office/drawing/2014/main" val="20000"/>
                    </a:ext>
                  </a:extLst>
                </a:gridCol>
                <a:gridCol w="437727">
                  <a:extLst>
                    <a:ext uri="{9D8B030D-6E8A-4147-A177-3AD203B41FA5}">
                      <a16:colId xmlns:a16="http://schemas.microsoft.com/office/drawing/2014/main" val="20001"/>
                    </a:ext>
                  </a:extLst>
                </a:gridCol>
                <a:gridCol w="2219113">
                  <a:extLst>
                    <a:ext uri="{9D8B030D-6E8A-4147-A177-3AD203B41FA5}">
                      <a16:colId xmlns:a16="http://schemas.microsoft.com/office/drawing/2014/main" val="20002"/>
                    </a:ext>
                  </a:extLst>
                </a:gridCol>
                <a:gridCol w="770467">
                  <a:extLst>
                    <a:ext uri="{9D8B030D-6E8A-4147-A177-3AD203B41FA5}">
                      <a16:colId xmlns:a16="http://schemas.microsoft.com/office/drawing/2014/main" val="20003"/>
                    </a:ext>
                  </a:extLst>
                </a:gridCol>
              </a:tblGrid>
              <a:tr h="427735">
                <a:tc gridSpan="3">
                  <a:txBody>
                    <a:bodyPr/>
                    <a:lstStyle/>
                    <a:p>
                      <a:pPr marL="91440">
                        <a:lnSpc>
                          <a:spcPct val="100000"/>
                        </a:lnSpc>
                        <a:spcBef>
                          <a:spcPts val="365"/>
                        </a:spcBef>
                      </a:pPr>
                      <a:r>
                        <a:rPr sz="2100" spc="-10" dirty="0">
                          <a:solidFill>
                            <a:srgbClr val="FFFFFF"/>
                          </a:solidFill>
                          <a:latin typeface="Tahoma"/>
                          <a:cs typeface="Tahoma"/>
                        </a:rPr>
                        <a:t>Perguruan</a:t>
                      </a:r>
                      <a:r>
                        <a:rPr sz="2100" spc="-20" dirty="0">
                          <a:solidFill>
                            <a:srgbClr val="FFFFFF"/>
                          </a:solidFill>
                          <a:latin typeface="Tahoma"/>
                          <a:cs typeface="Tahoma"/>
                        </a:rPr>
                        <a:t> </a:t>
                      </a:r>
                      <a:r>
                        <a:rPr sz="2100" spc="-5" dirty="0">
                          <a:solidFill>
                            <a:srgbClr val="FFFFFF"/>
                          </a:solidFill>
                          <a:latin typeface="Tahoma"/>
                          <a:cs typeface="Tahoma"/>
                        </a:rPr>
                        <a:t>Tinggi</a:t>
                      </a:r>
                      <a:r>
                        <a:rPr sz="2100" spc="-20" dirty="0">
                          <a:solidFill>
                            <a:srgbClr val="FFFFFF"/>
                          </a:solidFill>
                          <a:latin typeface="Tahoma"/>
                          <a:cs typeface="Tahoma"/>
                        </a:rPr>
                        <a:t> </a:t>
                      </a:r>
                      <a:r>
                        <a:rPr sz="2100" spc="-5" dirty="0">
                          <a:solidFill>
                            <a:srgbClr val="FFFFFF"/>
                          </a:solidFill>
                          <a:latin typeface="Tahoma"/>
                          <a:cs typeface="Tahoma"/>
                        </a:rPr>
                        <a:t>Negeri</a:t>
                      </a:r>
                      <a:endParaRPr sz="2100">
                        <a:latin typeface="Tahoma"/>
                        <a:cs typeface="Tahoma"/>
                      </a:endParaRPr>
                    </a:p>
                  </a:txBody>
                  <a:tcPr marL="0" marR="0" marT="61807" marB="0">
                    <a:lnL w="9525">
                      <a:solidFill>
                        <a:srgbClr val="04005F"/>
                      </a:solidFill>
                      <a:prstDash val="solid"/>
                    </a:lnL>
                    <a:lnR w="9525">
                      <a:solidFill>
                        <a:srgbClr val="04005F"/>
                      </a:solidFill>
                      <a:prstDash val="solid"/>
                    </a:lnR>
                    <a:lnT w="9525">
                      <a:solidFill>
                        <a:srgbClr val="04005F"/>
                      </a:solidFill>
                      <a:prstDash val="solid"/>
                    </a:lnT>
                    <a:lnB w="9525">
                      <a:solidFill>
                        <a:srgbClr val="04005F"/>
                      </a:solidFill>
                      <a:prstDash val="solid"/>
                    </a:lnB>
                    <a:solidFill>
                      <a:srgbClr val="003366"/>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2100">
                        <a:latin typeface="Times New Roman"/>
                        <a:cs typeface="Times New Roman"/>
                      </a:endParaRPr>
                    </a:p>
                  </a:txBody>
                  <a:tcPr marL="0" marR="0" marT="0" marB="0">
                    <a:lnL w="9525">
                      <a:solidFill>
                        <a:srgbClr val="04005F"/>
                      </a:solidFill>
                      <a:prstDash val="solid"/>
                    </a:lnL>
                    <a:lnB w="9525">
                      <a:solidFill>
                        <a:srgbClr val="04005F"/>
                      </a:solidFill>
                      <a:prstDash val="solid"/>
                    </a:lnB>
                  </a:tcPr>
                </a:tc>
                <a:extLst>
                  <a:ext uri="{0D108BD9-81ED-4DB2-BD59-A6C34878D82A}">
                    <a16:rowId xmlns:a16="http://schemas.microsoft.com/office/drawing/2014/main" val="10000"/>
                  </a:ext>
                </a:extLst>
              </a:tr>
              <a:tr h="137415">
                <a:tc>
                  <a:txBody>
                    <a:bodyPr/>
                    <a:lstStyle/>
                    <a:p>
                      <a:pPr>
                        <a:lnSpc>
                          <a:spcPct val="100000"/>
                        </a:lnSpc>
                      </a:pPr>
                      <a:endParaRPr sz="700">
                        <a:latin typeface="Times New Roman"/>
                        <a:cs typeface="Times New Roman"/>
                      </a:endParaRPr>
                    </a:p>
                  </a:txBody>
                  <a:tcPr marL="0" marR="0" marT="0" marB="0">
                    <a:lnR w="19050">
                      <a:solidFill>
                        <a:srgbClr val="04005F"/>
                      </a:solidFill>
                      <a:prstDash val="solid"/>
                    </a:lnR>
                    <a:lnT w="9525">
                      <a:solidFill>
                        <a:srgbClr val="04005F"/>
                      </a:solidFill>
                      <a:prstDash val="solid"/>
                    </a:lnT>
                  </a:tcPr>
                </a:tc>
                <a:tc>
                  <a:txBody>
                    <a:bodyPr/>
                    <a:lstStyle/>
                    <a:p>
                      <a:pPr>
                        <a:lnSpc>
                          <a:spcPct val="100000"/>
                        </a:lnSpc>
                      </a:pPr>
                      <a:endParaRPr sz="700">
                        <a:latin typeface="Times New Roman"/>
                        <a:cs typeface="Times New Roman"/>
                      </a:endParaRPr>
                    </a:p>
                  </a:txBody>
                  <a:tcPr marL="0" marR="0" marT="0" marB="0">
                    <a:lnL w="19050">
                      <a:solidFill>
                        <a:srgbClr val="04005F"/>
                      </a:solidFill>
                      <a:prstDash val="solid"/>
                    </a:lnL>
                    <a:lnR w="9525">
                      <a:solidFill>
                        <a:srgbClr val="04005F"/>
                      </a:solidFill>
                      <a:prstDash val="solid"/>
                    </a:lnR>
                    <a:lnT w="9525">
                      <a:solidFill>
                        <a:srgbClr val="04005F"/>
                      </a:solidFill>
                      <a:prstDash val="solid"/>
                    </a:lnT>
                    <a:lnB w="3175">
                      <a:solidFill>
                        <a:srgbClr val="04005F"/>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4005F"/>
                      </a:solidFill>
                      <a:prstDash val="solid"/>
                    </a:lnL>
                    <a:lnT w="9525">
                      <a:solidFill>
                        <a:srgbClr val="04005F"/>
                      </a:solidFill>
                      <a:prstDash val="solid"/>
                    </a:lnT>
                    <a:solidFill>
                      <a:srgbClr val="FFFF66"/>
                    </a:solidFill>
                  </a:tcPr>
                </a:tc>
                <a:tc>
                  <a:txBody>
                    <a:bodyPr/>
                    <a:lstStyle/>
                    <a:p>
                      <a:pPr>
                        <a:lnSpc>
                          <a:spcPct val="100000"/>
                        </a:lnSpc>
                      </a:pPr>
                      <a:endParaRPr sz="700">
                        <a:latin typeface="Times New Roman"/>
                        <a:cs typeface="Times New Roman"/>
                      </a:endParaRPr>
                    </a:p>
                  </a:txBody>
                  <a:tcPr marL="0" marR="0" marT="0" marB="0">
                    <a:lnR w="9525">
                      <a:solidFill>
                        <a:srgbClr val="04005F"/>
                      </a:solidFill>
                      <a:prstDash val="solid"/>
                    </a:lnR>
                    <a:lnT w="9525">
                      <a:solidFill>
                        <a:srgbClr val="04005F"/>
                      </a:solidFill>
                      <a:prstDash val="solid"/>
                    </a:lnT>
                    <a:solidFill>
                      <a:srgbClr val="FFFF66"/>
                    </a:solidFill>
                  </a:tcPr>
                </a:tc>
                <a:extLst>
                  <a:ext uri="{0D108BD9-81ED-4DB2-BD59-A6C34878D82A}">
                    <a16:rowId xmlns:a16="http://schemas.microsoft.com/office/drawing/2014/main" val="10001"/>
                  </a:ext>
                </a:extLst>
              </a:tr>
              <a:tr h="290320">
                <a:tc gridSpan="2">
                  <a:txBody>
                    <a:bodyPr/>
                    <a:lstStyle/>
                    <a:p>
                      <a:pPr>
                        <a:lnSpc>
                          <a:spcPct val="100000"/>
                        </a:lnSpc>
                      </a:pPr>
                      <a:endParaRPr sz="1700">
                        <a:latin typeface="Times New Roman"/>
                        <a:cs typeface="Times New Roman"/>
                      </a:endParaRPr>
                    </a:p>
                  </a:txBody>
                  <a:tcPr marL="0" marR="0" marT="0" marB="0">
                    <a:lnR w="9525">
                      <a:solidFill>
                        <a:srgbClr val="04005F"/>
                      </a:solidFill>
                      <a:prstDash val="solid"/>
                    </a:lnR>
                  </a:tcPr>
                </a:tc>
                <a:tc hMerge="1">
                  <a:txBody>
                    <a:bodyPr/>
                    <a:lstStyle/>
                    <a:p>
                      <a:endParaRPr/>
                    </a:p>
                  </a:txBody>
                  <a:tcPr marL="0" marR="0" marT="0" marB="0"/>
                </a:tc>
                <a:tc gridSpan="2">
                  <a:txBody>
                    <a:bodyPr/>
                    <a:lstStyle/>
                    <a:p>
                      <a:pPr marL="91440">
                        <a:lnSpc>
                          <a:spcPts val="1340"/>
                        </a:lnSpc>
                      </a:pPr>
                      <a:r>
                        <a:rPr sz="2100" spc="-5" dirty="0">
                          <a:solidFill>
                            <a:srgbClr val="003300"/>
                          </a:solidFill>
                          <a:latin typeface="Tahoma"/>
                          <a:cs typeface="Tahoma"/>
                        </a:rPr>
                        <a:t>Arsip</a:t>
                      </a:r>
                      <a:r>
                        <a:rPr sz="2100" spc="-20" dirty="0">
                          <a:solidFill>
                            <a:srgbClr val="003300"/>
                          </a:solidFill>
                          <a:latin typeface="Tahoma"/>
                          <a:cs typeface="Tahoma"/>
                        </a:rPr>
                        <a:t> </a:t>
                      </a:r>
                      <a:r>
                        <a:rPr sz="2100" spc="-5" dirty="0">
                          <a:solidFill>
                            <a:srgbClr val="003300"/>
                          </a:solidFill>
                          <a:latin typeface="Tahoma"/>
                          <a:cs typeface="Tahoma"/>
                        </a:rPr>
                        <a:t>Perguruan</a:t>
                      </a:r>
                      <a:r>
                        <a:rPr sz="2100" spc="-15" dirty="0">
                          <a:solidFill>
                            <a:srgbClr val="003300"/>
                          </a:solidFill>
                          <a:latin typeface="Tahoma"/>
                          <a:cs typeface="Tahoma"/>
                        </a:rPr>
                        <a:t> </a:t>
                      </a:r>
                      <a:r>
                        <a:rPr sz="2100" spc="-5" dirty="0">
                          <a:solidFill>
                            <a:srgbClr val="003300"/>
                          </a:solidFill>
                          <a:latin typeface="Tahoma"/>
                          <a:cs typeface="Tahoma"/>
                        </a:rPr>
                        <a:t>Tinggi</a:t>
                      </a:r>
                      <a:endParaRPr sz="2100">
                        <a:latin typeface="Tahoma"/>
                        <a:cs typeface="Tahoma"/>
                      </a:endParaRPr>
                    </a:p>
                  </a:txBody>
                  <a:tcPr marL="0" marR="0" marT="0" marB="0">
                    <a:lnL w="9525">
                      <a:solidFill>
                        <a:srgbClr val="04005F"/>
                      </a:solidFill>
                      <a:prstDash val="solid"/>
                    </a:lnL>
                    <a:lnR w="9525">
                      <a:solidFill>
                        <a:srgbClr val="04005F"/>
                      </a:solidFill>
                      <a:prstDash val="solid"/>
                    </a:lnR>
                    <a:lnB w="9525">
                      <a:solidFill>
                        <a:srgbClr val="04005F"/>
                      </a:solidFill>
                      <a:prstDash val="solid"/>
                    </a:lnB>
                    <a:solidFill>
                      <a:srgbClr val="FFFF66"/>
                    </a:solidFill>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aphicFrame>
        <p:nvGraphicFramePr>
          <p:cNvPr id="34" name="object 34"/>
          <p:cNvGraphicFramePr>
            <a:graphicFrameLocks noGrp="1"/>
          </p:cNvGraphicFramePr>
          <p:nvPr/>
        </p:nvGraphicFramePr>
        <p:xfrm>
          <a:off x="395985" y="1391666"/>
          <a:ext cx="4987711" cy="1855215"/>
        </p:xfrm>
        <a:graphic>
          <a:graphicData uri="http://schemas.openxmlformats.org/drawingml/2006/table">
            <a:tbl>
              <a:tblPr firstRow="1" bandRow="1">
                <a:tableStyleId>{2D5ABB26-0587-4C30-8999-92F81FD0307C}</a:tableStyleId>
              </a:tblPr>
              <a:tblGrid>
                <a:gridCol w="176953">
                  <a:extLst>
                    <a:ext uri="{9D8B030D-6E8A-4147-A177-3AD203B41FA5}">
                      <a16:colId xmlns:a16="http://schemas.microsoft.com/office/drawing/2014/main" val="20000"/>
                    </a:ext>
                  </a:extLst>
                </a:gridCol>
                <a:gridCol w="2320713">
                  <a:extLst>
                    <a:ext uri="{9D8B030D-6E8A-4147-A177-3AD203B41FA5}">
                      <a16:colId xmlns:a16="http://schemas.microsoft.com/office/drawing/2014/main" val="20001"/>
                    </a:ext>
                  </a:extLst>
                </a:gridCol>
                <a:gridCol w="2308860">
                  <a:extLst>
                    <a:ext uri="{9D8B030D-6E8A-4147-A177-3AD203B41FA5}">
                      <a16:colId xmlns:a16="http://schemas.microsoft.com/office/drawing/2014/main" val="20002"/>
                    </a:ext>
                  </a:extLst>
                </a:gridCol>
                <a:gridCol w="181185">
                  <a:extLst>
                    <a:ext uri="{9D8B030D-6E8A-4147-A177-3AD203B41FA5}">
                      <a16:colId xmlns:a16="http://schemas.microsoft.com/office/drawing/2014/main" val="20003"/>
                    </a:ext>
                  </a:extLst>
                </a:gridCol>
              </a:tblGrid>
              <a:tr h="491744">
                <a:tc gridSpan="4">
                  <a:txBody>
                    <a:bodyPr/>
                    <a:lstStyle/>
                    <a:p>
                      <a:pPr marL="278130">
                        <a:lnSpc>
                          <a:spcPct val="100000"/>
                        </a:lnSpc>
                        <a:spcBef>
                          <a:spcPts val="345"/>
                        </a:spcBef>
                      </a:pPr>
                      <a:r>
                        <a:rPr sz="2400" spc="-5" dirty="0">
                          <a:solidFill>
                            <a:srgbClr val="FFFFFF"/>
                          </a:solidFill>
                          <a:latin typeface="Tahoma"/>
                          <a:cs typeface="Tahoma"/>
                        </a:rPr>
                        <a:t>PENGELOLAAN</a:t>
                      </a:r>
                      <a:r>
                        <a:rPr sz="2400" spc="-20" dirty="0">
                          <a:solidFill>
                            <a:srgbClr val="FFFFFF"/>
                          </a:solidFill>
                          <a:latin typeface="Tahoma"/>
                          <a:cs typeface="Tahoma"/>
                        </a:rPr>
                        <a:t> </a:t>
                      </a:r>
                      <a:r>
                        <a:rPr sz="2400" dirty="0">
                          <a:solidFill>
                            <a:srgbClr val="FFFFFF"/>
                          </a:solidFill>
                          <a:latin typeface="Tahoma"/>
                          <a:cs typeface="Tahoma"/>
                        </a:rPr>
                        <a:t>ARSIP</a:t>
                      </a:r>
                      <a:r>
                        <a:rPr sz="2400" spc="-25" dirty="0">
                          <a:solidFill>
                            <a:srgbClr val="FFFFFF"/>
                          </a:solidFill>
                          <a:latin typeface="Tahoma"/>
                          <a:cs typeface="Tahoma"/>
                        </a:rPr>
                        <a:t> </a:t>
                      </a:r>
                      <a:r>
                        <a:rPr sz="2400" spc="-5" dirty="0">
                          <a:solidFill>
                            <a:srgbClr val="FFFFFF"/>
                          </a:solidFill>
                          <a:latin typeface="Tahoma"/>
                          <a:cs typeface="Tahoma"/>
                        </a:rPr>
                        <a:t>DINAMIS</a:t>
                      </a:r>
                      <a:endParaRPr sz="2400">
                        <a:latin typeface="Tahoma"/>
                        <a:cs typeface="Tahoma"/>
                      </a:endParaRPr>
                    </a:p>
                  </a:txBody>
                  <a:tcPr marL="0" marR="0" marT="58420" marB="0">
                    <a:lnL w="9525">
                      <a:solidFill>
                        <a:srgbClr val="04005F"/>
                      </a:solidFill>
                      <a:prstDash val="solid"/>
                    </a:lnL>
                    <a:lnR w="9525">
                      <a:solidFill>
                        <a:srgbClr val="04005F"/>
                      </a:solidFill>
                      <a:prstDash val="solid"/>
                    </a:lnR>
                    <a:lnT w="9525">
                      <a:solidFill>
                        <a:srgbClr val="04005F"/>
                      </a:solidFill>
                      <a:prstDash val="solid"/>
                    </a:lnT>
                    <a:lnB w="9525">
                      <a:solidFill>
                        <a:srgbClr val="04005F"/>
                      </a:solidFill>
                      <a:prstDash val="solid"/>
                    </a:lnB>
                    <a:solidFill>
                      <a:srgbClr val="A4002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37311">
                <a:tc gridSpan="2">
                  <a:txBody>
                    <a:bodyPr/>
                    <a:lstStyle/>
                    <a:p>
                      <a:pPr>
                        <a:lnSpc>
                          <a:spcPct val="100000"/>
                        </a:lnSpc>
                      </a:pPr>
                      <a:endParaRPr sz="2000">
                        <a:latin typeface="Times New Roman"/>
                        <a:cs typeface="Times New Roman"/>
                      </a:endParaRPr>
                    </a:p>
                  </a:txBody>
                  <a:tcPr marL="0" marR="0" marT="0" marB="0">
                    <a:lnR w="53975">
                      <a:solidFill>
                        <a:srgbClr val="04005F"/>
                      </a:solidFill>
                      <a:prstDash val="solid"/>
                    </a:lnR>
                    <a:lnT w="9525">
                      <a:solidFill>
                        <a:srgbClr val="04005F"/>
                      </a:solidFill>
                      <a:prstDash val="solid"/>
                    </a:lnT>
                  </a:tcPr>
                </a:tc>
                <a:tc hMerge="1">
                  <a:txBody>
                    <a:bodyPr/>
                    <a:lstStyle/>
                    <a:p>
                      <a:endParaRPr/>
                    </a:p>
                  </a:txBody>
                  <a:tcPr marL="0" marR="0" marT="0" marB="0"/>
                </a:tc>
                <a:tc gridSpan="2">
                  <a:txBody>
                    <a:bodyPr/>
                    <a:lstStyle/>
                    <a:p>
                      <a:pPr>
                        <a:lnSpc>
                          <a:spcPct val="100000"/>
                        </a:lnSpc>
                      </a:pPr>
                      <a:endParaRPr sz="2000">
                        <a:latin typeface="Times New Roman"/>
                        <a:cs typeface="Times New Roman"/>
                      </a:endParaRPr>
                    </a:p>
                  </a:txBody>
                  <a:tcPr marL="0" marR="0" marT="0" marB="0">
                    <a:lnL w="53975">
                      <a:solidFill>
                        <a:srgbClr val="04005F"/>
                      </a:solidFill>
                      <a:prstDash val="solid"/>
                    </a:lnL>
                    <a:lnT w="9525">
                      <a:solidFill>
                        <a:srgbClr val="04005F"/>
                      </a:solidFill>
                      <a:prstDash val="solid"/>
                    </a:lnT>
                  </a:tcPr>
                </a:tc>
                <a:tc hMerge="1">
                  <a:txBody>
                    <a:bodyPr/>
                    <a:lstStyle/>
                    <a:p>
                      <a:endParaRPr/>
                    </a:p>
                  </a:txBody>
                  <a:tcPr marL="0" marR="0" marT="0" marB="0"/>
                </a:tc>
                <a:extLst>
                  <a:ext uri="{0D108BD9-81ED-4DB2-BD59-A6C34878D82A}">
                    <a16:rowId xmlns:a16="http://schemas.microsoft.com/office/drawing/2014/main" val="10001"/>
                  </a:ext>
                </a:extLst>
              </a:tr>
              <a:tr h="1026160">
                <a:tc>
                  <a:txBody>
                    <a:bodyPr/>
                    <a:lstStyle/>
                    <a:p>
                      <a:pPr>
                        <a:lnSpc>
                          <a:spcPct val="100000"/>
                        </a:lnSpc>
                      </a:pPr>
                      <a:endParaRPr sz="2100">
                        <a:latin typeface="Times New Roman"/>
                        <a:cs typeface="Times New Roman"/>
                      </a:endParaRPr>
                    </a:p>
                  </a:txBody>
                  <a:tcPr marL="0" marR="0" marT="0" marB="0">
                    <a:lnR w="9525">
                      <a:solidFill>
                        <a:srgbClr val="04005F"/>
                      </a:solidFill>
                      <a:prstDash val="solid"/>
                    </a:lnR>
                  </a:tcPr>
                </a:tc>
                <a:tc gridSpan="2">
                  <a:txBody>
                    <a:bodyPr/>
                    <a:lstStyle/>
                    <a:p>
                      <a:pPr algn="ctr">
                        <a:lnSpc>
                          <a:spcPts val="1920"/>
                        </a:lnSpc>
                        <a:spcBef>
                          <a:spcPts val="360"/>
                        </a:spcBef>
                      </a:pPr>
                      <a:r>
                        <a:rPr sz="2100" spc="-10" dirty="0">
                          <a:solidFill>
                            <a:srgbClr val="FFFFFF"/>
                          </a:solidFill>
                          <a:latin typeface="Tahoma"/>
                          <a:cs typeface="Tahoma"/>
                        </a:rPr>
                        <a:t>PENCIPTA</a:t>
                      </a:r>
                      <a:r>
                        <a:rPr sz="2100" spc="-5" dirty="0">
                          <a:solidFill>
                            <a:srgbClr val="FFFFFF"/>
                          </a:solidFill>
                          <a:latin typeface="Tahoma"/>
                          <a:cs typeface="Tahoma"/>
                        </a:rPr>
                        <a:t> ARSIP</a:t>
                      </a:r>
                      <a:endParaRPr sz="2100" dirty="0">
                        <a:latin typeface="Tahoma"/>
                        <a:cs typeface="Tahoma"/>
                      </a:endParaRPr>
                    </a:p>
                    <a:p>
                      <a:pPr algn="ctr">
                        <a:lnSpc>
                          <a:spcPts val="1680"/>
                        </a:lnSpc>
                      </a:pPr>
                      <a:r>
                        <a:rPr sz="1900" dirty="0">
                          <a:solidFill>
                            <a:srgbClr val="FFFFFF"/>
                          </a:solidFill>
                          <a:latin typeface="Tahoma"/>
                          <a:cs typeface="Tahoma"/>
                        </a:rPr>
                        <a:t>(Lembaga</a:t>
                      </a:r>
                      <a:r>
                        <a:rPr sz="1900" spc="-20" dirty="0">
                          <a:solidFill>
                            <a:srgbClr val="FFFFFF"/>
                          </a:solidFill>
                          <a:latin typeface="Tahoma"/>
                          <a:cs typeface="Tahoma"/>
                        </a:rPr>
                        <a:t> </a:t>
                      </a:r>
                      <a:r>
                        <a:rPr sz="1900" spc="-5" dirty="0">
                          <a:solidFill>
                            <a:srgbClr val="FFFFFF"/>
                          </a:solidFill>
                          <a:latin typeface="Tahoma"/>
                          <a:cs typeface="Tahoma"/>
                        </a:rPr>
                        <a:t>Negara,</a:t>
                      </a:r>
                      <a:r>
                        <a:rPr sz="1900" dirty="0">
                          <a:solidFill>
                            <a:srgbClr val="FFFFFF"/>
                          </a:solidFill>
                          <a:latin typeface="Tahoma"/>
                          <a:cs typeface="Tahoma"/>
                        </a:rPr>
                        <a:t> </a:t>
                      </a:r>
                      <a:r>
                        <a:rPr sz="1900" spc="-5" dirty="0">
                          <a:solidFill>
                            <a:srgbClr val="FFFFFF"/>
                          </a:solidFill>
                          <a:latin typeface="Tahoma"/>
                          <a:cs typeface="Tahoma"/>
                        </a:rPr>
                        <a:t>Pemerintahan</a:t>
                      </a:r>
                      <a:r>
                        <a:rPr sz="1900" spc="-20" dirty="0">
                          <a:solidFill>
                            <a:srgbClr val="FFFFFF"/>
                          </a:solidFill>
                          <a:latin typeface="Tahoma"/>
                          <a:cs typeface="Tahoma"/>
                        </a:rPr>
                        <a:t> </a:t>
                      </a:r>
                      <a:r>
                        <a:rPr sz="1900" spc="-5" dirty="0">
                          <a:solidFill>
                            <a:srgbClr val="FFFFFF"/>
                          </a:solidFill>
                          <a:latin typeface="Tahoma"/>
                          <a:cs typeface="Tahoma"/>
                        </a:rPr>
                        <a:t>Daerah,</a:t>
                      </a:r>
                      <a:endParaRPr sz="1900" dirty="0">
                        <a:latin typeface="Tahoma"/>
                        <a:cs typeface="Tahoma"/>
                      </a:endParaRPr>
                    </a:p>
                    <a:p>
                      <a:pPr algn="ctr">
                        <a:lnSpc>
                          <a:spcPct val="100000"/>
                        </a:lnSpc>
                      </a:pPr>
                      <a:r>
                        <a:rPr sz="1900" spc="-5" dirty="0">
                          <a:solidFill>
                            <a:srgbClr val="FFFFFF"/>
                          </a:solidFill>
                          <a:latin typeface="Tahoma"/>
                          <a:cs typeface="Tahoma"/>
                        </a:rPr>
                        <a:t>PTN,</a:t>
                      </a:r>
                      <a:r>
                        <a:rPr sz="1900" spc="-20" dirty="0">
                          <a:solidFill>
                            <a:srgbClr val="FFFFFF"/>
                          </a:solidFill>
                          <a:latin typeface="Tahoma"/>
                          <a:cs typeface="Tahoma"/>
                        </a:rPr>
                        <a:t> </a:t>
                      </a:r>
                      <a:r>
                        <a:rPr sz="1900" spc="-5" dirty="0">
                          <a:solidFill>
                            <a:srgbClr val="FFFFFF"/>
                          </a:solidFill>
                          <a:latin typeface="Tahoma"/>
                          <a:cs typeface="Tahoma"/>
                        </a:rPr>
                        <a:t>BUMN,</a:t>
                      </a:r>
                      <a:r>
                        <a:rPr sz="1900" spc="-15" dirty="0">
                          <a:solidFill>
                            <a:srgbClr val="FFFFFF"/>
                          </a:solidFill>
                          <a:latin typeface="Tahoma"/>
                          <a:cs typeface="Tahoma"/>
                        </a:rPr>
                        <a:t> </a:t>
                      </a:r>
                      <a:r>
                        <a:rPr sz="1900" dirty="0">
                          <a:solidFill>
                            <a:srgbClr val="FFFFFF"/>
                          </a:solidFill>
                          <a:latin typeface="Tahoma"/>
                          <a:cs typeface="Tahoma"/>
                        </a:rPr>
                        <a:t>dan</a:t>
                      </a:r>
                      <a:r>
                        <a:rPr sz="1900" spc="-30" dirty="0">
                          <a:solidFill>
                            <a:srgbClr val="FFFFFF"/>
                          </a:solidFill>
                          <a:latin typeface="Tahoma"/>
                          <a:cs typeface="Tahoma"/>
                        </a:rPr>
                        <a:t> </a:t>
                      </a:r>
                      <a:r>
                        <a:rPr sz="1900" spc="-5" dirty="0">
                          <a:solidFill>
                            <a:srgbClr val="FFFFFF"/>
                          </a:solidFill>
                          <a:latin typeface="Tahoma"/>
                          <a:cs typeface="Tahoma"/>
                        </a:rPr>
                        <a:t>BUMD)</a:t>
                      </a:r>
                      <a:endParaRPr sz="1900" dirty="0">
                        <a:latin typeface="Tahoma"/>
                        <a:cs typeface="Tahoma"/>
                      </a:endParaRPr>
                    </a:p>
                  </a:txBody>
                  <a:tcPr marL="0" marR="0" marT="60960" marB="0">
                    <a:lnL w="9525">
                      <a:solidFill>
                        <a:srgbClr val="04005F"/>
                      </a:solidFill>
                      <a:prstDash val="solid"/>
                    </a:lnL>
                    <a:lnR w="9525">
                      <a:solidFill>
                        <a:srgbClr val="04005F"/>
                      </a:solidFill>
                      <a:prstDash val="solid"/>
                    </a:lnR>
                    <a:lnT w="9525">
                      <a:solidFill>
                        <a:srgbClr val="04005F"/>
                      </a:solidFill>
                      <a:prstDash val="solid"/>
                    </a:lnT>
                    <a:lnB w="9525">
                      <a:solidFill>
                        <a:srgbClr val="04005F"/>
                      </a:solidFill>
                      <a:prstDash val="solid"/>
                    </a:lnB>
                    <a:solidFill>
                      <a:srgbClr val="003366"/>
                    </a:solidFill>
                  </a:tcPr>
                </a:tc>
                <a:tc hMerge="1">
                  <a:txBody>
                    <a:bodyPr/>
                    <a:lstStyle/>
                    <a:p>
                      <a:endParaRPr/>
                    </a:p>
                  </a:txBody>
                  <a:tcPr marL="0" marR="0" marT="0" marB="0"/>
                </a:tc>
                <a:tc>
                  <a:txBody>
                    <a:bodyPr/>
                    <a:lstStyle/>
                    <a:p>
                      <a:pPr>
                        <a:lnSpc>
                          <a:spcPct val="100000"/>
                        </a:lnSpc>
                      </a:pPr>
                      <a:endParaRPr sz="2100" dirty="0">
                        <a:latin typeface="Times New Roman"/>
                        <a:cs typeface="Times New Roman"/>
                      </a:endParaRPr>
                    </a:p>
                  </a:txBody>
                  <a:tcPr marL="0" marR="0" marT="0" marB="0">
                    <a:lnL w="9525">
                      <a:solidFill>
                        <a:srgbClr val="04005F"/>
                      </a:solidFill>
                      <a:prstDash val="solid"/>
                    </a:lnL>
                  </a:tcPr>
                </a:tc>
                <a:extLst>
                  <a:ext uri="{0D108BD9-81ED-4DB2-BD59-A6C34878D82A}">
                    <a16:rowId xmlns:a16="http://schemas.microsoft.com/office/drawing/2014/main" val="10002"/>
                  </a:ext>
                </a:extLst>
              </a:tr>
            </a:tbl>
          </a:graphicData>
        </a:graphic>
      </p:graphicFrame>
      <p:sp>
        <p:nvSpPr>
          <p:cNvPr id="35" name="object 35"/>
          <p:cNvSpPr txBox="1"/>
          <p:nvPr/>
        </p:nvSpPr>
        <p:spPr>
          <a:xfrm>
            <a:off x="6953504" y="1412240"/>
            <a:ext cx="5008880" cy="429178"/>
          </a:xfrm>
          <a:prstGeom prst="rect">
            <a:avLst/>
          </a:prstGeom>
          <a:solidFill>
            <a:srgbClr val="A40020"/>
          </a:solidFill>
          <a:ln w="9525">
            <a:solidFill>
              <a:srgbClr val="04005F"/>
            </a:solidFill>
          </a:ln>
        </p:spPr>
        <p:txBody>
          <a:bodyPr vert="horz" wrap="square" lIns="0" tIns="59267" rIns="0" bIns="0" rtlCol="0">
            <a:spAutoFit/>
          </a:bodyPr>
          <a:lstStyle/>
          <a:p>
            <a:pPr marL="499521">
              <a:spcBef>
                <a:spcPts val="467"/>
              </a:spcBef>
            </a:pPr>
            <a:r>
              <a:rPr sz="2400" spc="-7" dirty="0">
                <a:solidFill>
                  <a:srgbClr val="FFFFFF"/>
                </a:solidFill>
                <a:latin typeface="Tahoma"/>
                <a:cs typeface="Tahoma"/>
              </a:rPr>
              <a:t>PENGELOLAAN</a:t>
            </a:r>
            <a:r>
              <a:rPr sz="2400" spc="-47" dirty="0">
                <a:solidFill>
                  <a:srgbClr val="FFFFFF"/>
                </a:solidFill>
                <a:latin typeface="Tahoma"/>
                <a:cs typeface="Tahoma"/>
              </a:rPr>
              <a:t> </a:t>
            </a:r>
            <a:r>
              <a:rPr sz="2400" dirty="0">
                <a:solidFill>
                  <a:srgbClr val="FFFFFF"/>
                </a:solidFill>
                <a:latin typeface="Tahoma"/>
                <a:cs typeface="Tahoma"/>
              </a:rPr>
              <a:t>ARSIP</a:t>
            </a:r>
            <a:r>
              <a:rPr sz="2400" spc="-53" dirty="0">
                <a:solidFill>
                  <a:srgbClr val="FFFFFF"/>
                </a:solidFill>
                <a:latin typeface="Tahoma"/>
                <a:cs typeface="Tahoma"/>
              </a:rPr>
              <a:t> </a:t>
            </a:r>
            <a:r>
              <a:rPr sz="2400" spc="-7" dirty="0">
                <a:solidFill>
                  <a:srgbClr val="FFFFFF"/>
                </a:solidFill>
                <a:latin typeface="Tahoma"/>
                <a:cs typeface="Tahoma"/>
              </a:rPr>
              <a:t>STATIS</a:t>
            </a:r>
            <a:endParaRPr sz="2400">
              <a:latin typeface="Tahoma"/>
              <a:cs typeface="Tahoma"/>
            </a:endParaRPr>
          </a:p>
        </p:txBody>
      </p:sp>
      <p:grpSp>
        <p:nvGrpSpPr>
          <p:cNvPr id="36" name="object 36"/>
          <p:cNvGrpSpPr/>
          <p:nvPr/>
        </p:nvGrpSpPr>
        <p:grpSpPr>
          <a:xfrm>
            <a:off x="7040625" y="1887982"/>
            <a:ext cx="2997200" cy="4284980"/>
            <a:chOff x="5280469" y="1415986"/>
            <a:chExt cx="2247900" cy="3213735"/>
          </a:xfrm>
        </p:grpSpPr>
        <p:sp>
          <p:nvSpPr>
            <p:cNvPr id="37" name="object 37"/>
            <p:cNvSpPr/>
            <p:nvPr/>
          </p:nvSpPr>
          <p:spPr>
            <a:xfrm>
              <a:off x="5506974" y="1430274"/>
              <a:ext cx="288290" cy="3185160"/>
            </a:xfrm>
            <a:custGeom>
              <a:avLst/>
              <a:gdLst/>
              <a:ahLst/>
              <a:cxnLst/>
              <a:rect l="l" t="t" r="r" b="b"/>
              <a:pathLst>
                <a:path w="288289" h="3185160">
                  <a:moveTo>
                    <a:pt x="1524" y="0"/>
                  </a:moveTo>
                  <a:lnTo>
                    <a:pt x="1524" y="3183953"/>
                  </a:lnTo>
                  <a:lnTo>
                    <a:pt x="286512" y="3185160"/>
                  </a:lnTo>
                </a:path>
                <a:path w="288289" h="3185160">
                  <a:moveTo>
                    <a:pt x="0" y="722376"/>
                  </a:moveTo>
                  <a:lnTo>
                    <a:pt x="288036" y="722376"/>
                  </a:lnTo>
                </a:path>
                <a:path w="288289" h="3185160">
                  <a:moveTo>
                    <a:pt x="0" y="1636776"/>
                  </a:moveTo>
                  <a:lnTo>
                    <a:pt x="288036" y="1636776"/>
                  </a:lnTo>
                </a:path>
                <a:path w="288289" h="3185160">
                  <a:moveTo>
                    <a:pt x="0" y="2378964"/>
                  </a:moveTo>
                  <a:lnTo>
                    <a:pt x="288036" y="2378964"/>
                  </a:lnTo>
                </a:path>
              </a:pathLst>
            </a:custGeom>
            <a:ln w="28575">
              <a:solidFill>
                <a:srgbClr val="04005F"/>
              </a:solidFill>
            </a:ln>
          </p:spPr>
          <p:txBody>
            <a:bodyPr wrap="square" lIns="0" tIns="0" rIns="0" bIns="0" rtlCol="0"/>
            <a:lstStyle/>
            <a:p>
              <a:endParaRPr sz="2400"/>
            </a:p>
          </p:txBody>
        </p:sp>
        <p:sp>
          <p:nvSpPr>
            <p:cNvPr id="38" name="object 38"/>
            <p:cNvSpPr/>
            <p:nvPr/>
          </p:nvSpPr>
          <p:spPr>
            <a:xfrm>
              <a:off x="5343906" y="1598929"/>
              <a:ext cx="2184400" cy="347980"/>
            </a:xfrm>
            <a:custGeom>
              <a:avLst/>
              <a:gdLst/>
              <a:ahLst/>
              <a:cxnLst/>
              <a:rect l="l" t="t" r="r" b="b"/>
              <a:pathLst>
                <a:path w="2184400" h="347980">
                  <a:moveTo>
                    <a:pt x="2184273" y="0"/>
                  </a:moveTo>
                  <a:lnTo>
                    <a:pt x="2116074" y="0"/>
                  </a:lnTo>
                  <a:lnTo>
                    <a:pt x="2116074" y="3810"/>
                  </a:lnTo>
                  <a:lnTo>
                    <a:pt x="2116074" y="8890"/>
                  </a:lnTo>
                  <a:lnTo>
                    <a:pt x="2116074" y="266700"/>
                  </a:lnTo>
                  <a:lnTo>
                    <a:pt x="9525" y="266700"/>
                  </a:lnTo>
                  <a:lnTo>
                    <a:pt x="4826" y="266700"/>
                  </a:lnTo>
                  <a:lnTo>
                    <a:pt x="0" y="266700"/>
                  </a:lnTo>
                  <a:lnTo>
                    <a:pt x="0" y="337820"/>
                  </a:lnTo>
                  <a:lnTo>
                    <a:pt x="0" y="347980"/>
                  </a:lnTo>
                  <a:lnTo>
                    <a:pt x="2184273" y="347980"/>
                  </a:lnTo>
                  <a:lnTo>
                    <a:pt x="2184273" y="337820"/>
                  </a:lnTo>
                  <a:lnTo>
                    <a:pt x="2184273" y="8890"/>
                  </a:lnTo>
                  <a:lnTo>
                    <a:pt x="2184273" y="0"/>
                  </a:lnTo>
                  <a:close/>
                </a:path>
              </a:pathLst>
            </a:custGeom>
            <a:solidFill>
              <a:srgbClr val="575862"/>
            </a:solidFill>
          </p:spPr>
          <p:txBody>
            <a:bodyPr wrap="square" lIns="0" tIns="0" rIns="0" bIns="0" rtlCol="0"/>
            <a:lstStyle/>
            <a:p>
              <a:endParaRPr sz="2400"/>
            </a:p>
          </p:txBody>
        </p:sp>
        <p:sp>
          <p:nvSpPr>
            <p:cNvPr id="39" name="object 39"/>
            <p:cNvSpPr/>
            <p:nvPr/>
          </p:nvSpPr>
          <p:spPr>
            <a:xfrm>
              <a:off x="5285232" y="1527048"/>
              <a:ext cx="2174875" cy="338455"/>
            </a:xfrm>
            <a:custGeom>
              <a:avLst/>
              <a:gdLst/>
              <a:ahLst/>
              <a:cxnLst/>
              <a:rect l="l" t="t" r="r" b="b"/>
              <a:pathLst>
                <a:path w="2174875" h="338455">
                  <a:moveTo>
                    <a:pt x="2174748" y="0"/>
                  </a:moveTo>
                  <a:lnTo>
                    <a:pt x="0" y="0"/>
                  </a:lnTo>
                  <a:lnTo>
                    <a:pt x="0" y="338327"/>
                  </a:lnTo>
                  <a:lnTo>
                    <a:pt x="2174748" y="338327"/>
                  </a:lnTo>
                  <a:lnTo>
                    <a:pt x="2174748" y="0"/>
                  </a:lnTo>
                  <a:close/>
                </a:path>
              </a:pathLst>
            </a:custGeom>
            <a:solidFill>
              <a:srgbClr val="FFFF66"/>
            </a:solidFill>
          </p:spPr>
          <p:txBody>
            <a:bodyPr wrap="square" lIns="0" tIns="0" rIns="0" bIns="0" rtlCol="0"/>
            <a:lstStyle/>
            <a:p>
              <a:endParaRPr sz="2400"/>
            </a:p>
          </p:txBody>
        </p:sp>
        <p:sp>
          <p:nvSpPr>
            <p:cNvPr id="40" name="object 40"/>
            <p:cNvSpPr/>
            <p:nvPr/>
          </p:nvSpPr>
          <p:spPr>
            <a:xfrm>
              <a:off x="5285232" y="1527048"/>
              <a:ext cx="2174875" cy="338455"/>
            </a:xfrm>
            <a:custGeom>
              <a:avLst/>
              <a:gdLst/>
              <a:ahLst/>
              <a:cxnLst/>
              <a:rect l="l" t="t" r="r" b="b"/>
              <a:pathLst>
                <a:path w="2174875" h="338455">
                  <a:moveTo>
                    <a:pt x="0" y="338327"/>
                  </a:moveTo>
                  <a:lnTo>
                    <a:pt x="2174748" y="338327"/>
                  </a:lnTo>
                  <a:lnTo>
                    <a:pt x="2174748" y="0"/>
                  </a:lnTo>
                  <a:lnTo>
                    <a:pt x="0" y="0"/>
                  </a:lnTo>
                  <a:lnTo>
                    <a:pt x="0" y="338327"/>
                  </a:lnTo>
                  <a:close/>
                </a:path>
              </a:pathLst>
            </a:custGeom>
            <a:ln w="9525">
              <a:solidFill>
                <a:srgbClr val="04005F"/>
              </a:solidFill>
            </a:ln>
          </p:spPr>
          <p:txBody>
            <a:bodyPr wrap="square" lIns="0" tIns="0" rIns="0" bIns="0" rtlCol="0"/>
            <a:lstStyle/>
            <a:p>
              <a:endParaRPr sz="2400"/>
            </a:p>
          </p:txBody>
        </p:sp>
      </p:grpSp>
      <p:sp>
        <p:nvSpPr>
          <p:cNvPr id="41" name="object 41"/>
          <p:cNvSpPr txBox="1"/>
          <p:nvPr/>
        </p:nvSpPr>
        <p:spPr>
          <a:xfrm>
            <a:off x="7153655" y="2079345"/>
            <a:ext cx="4867487" cy="1685804"/>
          </a:xfrm>
          <a:prstGeom prst="rect">
            <a:avLst/>
          </a:prstGeom>
        </p:spPr>
        <p:txBody>
          <a:bodyPr vert="horz" wrap="square" lIns="0" tIns="16087" rIns="0" bIns="0" rtlCol="0">
            <a:spAutoFit/>
          </a:bodyPr>
          <a:lstStyle/>
          <a:p>
            <a:pPr marL="16933">
              <a:spcBef>
                <a:spcPts val="127"/>
              </a:spcBef>
            </a:pPr>
            <a:r>
              <a:rPr sz="2133" spc="-7" dirty="0">
                <a:solidFill>
                  <a:srgbClr val="003300"/>
                </a:solidFill>
                <a:latin typeface="Tahoma"/>
                <a:cs typeface="Tahoma"/>
              </a:rPr>
              <a:t>LEMBAGA KEARSIPAN</a:t>
            </a:r>
            <a:endParaRPr sz="2133">
              <a:latin typeface="Tahoma"/>
              <a:cs typeface="Tahoma"/>
            </a:endParaRPr>
          </a:p>
          <a:p>
            <a:pPr>
              <a:spcBef>
                <a:spcPts val="40"/>
              </a:spcBef>
            </a:pPr>
            <a:endParaRPr sz="2000">
              <a:latin typeface="Tahoma"/>
              <a:cs typeface="Tahoma"/>
            </a:endParaRPr>
          </a:p>
          <a:p>
            <a:pPr marL="792460"/>
            <a:r>
              <a:rPr sz="2133" spc="-7" dirty="0">
                <a:solidFill>
                  <a:srgbClr val="FFFFFF"/>
                </a:solidFill>
                <a:latin typeface="Tahoma"/>
                <a:cs typeface="Tahoma"/>
              </a:rPr>
              <a:t>Pemerintah</a:t>
            </a:r>
            <a:r>
              <a:rPr sz="2133" spc="-40" dirty="0">
                <a:solidFill>
                  <a:srgbClr val="FFFFFF"/>
                </a:solidFill>
                <a:latin typeface="Tahoma"/>
                <a:cs typeface="Tahoma"/>
              </a:rPr>
              <a:t> </a:t>
            </a:r>
            <a:r>
              <a:rPr sz="2133" spc="-7" dirty="0">
                <a:solidFill>
                  <a:srgbClr val="FFFFFF"/>
                </a:solidFill>
                <a:latin typeface="Tahoma"/>
                <a:cs typeface="Tahoma"/>
              </a:rPr>
              <a:t>(Pusat)</a:t>
            </a:r>
            <a:endParaRPr sz="2133">
              <a:latin typeface="Tahoma"/>
              <a:cs typeface="Tahoma"/>
            </a:endParaRPr>
          </a:p>
          <a:p>
            <a:pPr marL="1657732">
              <a:lnSpc>
                <a:spcPts val="2560"/>
              </a:lnSpc>
              <a:spcBef>
                <a:spcPts val="733"/>
              </a:spcBef>
            </a:pPr>
            <a:r>
              <a:rPr sz="2133" spc="-7" dirty="0">
                <a:solidFill>
                  <a:srgbClr val="003300"/>
                </a:solidFill>
                <a:latin typeface="Tahoma"/>
                <a:cs typeface="Tahoma"/>
              </a:rPr>
              <a:t>Arsip</a:t>
            </a:r>
            <a:r>
              <a:rPr sz="2133" spc="-27" dirty="0">
                <a:solidFill>
                  <a:srgbClr val="003300"/>
                </a:solidFill>
                <a:latin typeface="Tahoma"/>
                <a:cs typeface="Tahoma"/>
              </a:rPr>
              <a:t> </a:t>
            </a:r>
            <a:r>
              <a:rPr sz="2133" spc="-7" dirty="0">
                <a:solidFill>
                  <a:srgbClr val="003300"/>
                </a:solidFill>
                <a:latin typeface="Tahoma"/>
                <a:cs typeface="Tahoma"/>
              </a:rPr>
              <a:t>Nasional R.I.</a:t>
            </a:r>
            <a:endParaRPr sz="2133">
              <a:latin typeface="Tahoma"/>
              <a:cs typeface="Tahoma"/>
            </a:endParaRPr>
          </a:p>
          <a:p>
            <a:pPr marL="1657732">
              <a:lnSpc>
                <a:spcPts val="2240"/>
              </a:lnSpc>
            </a:pPr>
            <a:r>
              <a:rPr sz="1867" dirty="0">
                <a:solidFill>
                  <a:srgbClr val="003300"/>
                </a:solidFill>
                <a:latin typeface="Tahoma"/>
                <a:cs typeface="Tahoma"/>
              </a:rPr>
              <a:t>(Lembaga</a:t>
            </a:r>
            <a:r>
              <a:rPr sz="1867" spc="-27" dirty="0">
                <a:solidFill>
                  <a:srgbClr val="003300"/>
                </a:solidFill>
                <a:latin typeface="Tahoma"/>
                <a:cs typeface="Tahoma"/>
              </a:rPr>
              <a:t> </a:t>
            </a:r>
            <a:r>
              <a:rPr sz="1867" spc="-7" dirty="0">
                <a:solidFill>
                  <a:srgbClr val="003300"/>
                </a:solidFill>
                <a:latin typeface="Tahoma"/>
                <a:cs typeface="Tahoma"/>
              </a:rPr>
              <a:t>Kearsipan</a:t>
            </a:r>
            <a:r>
              <a:rPr sz="1867" spc="-27" dirty="0">
                <a:solidFill>
                  <a:srgbClr val="003300"/>
                </a:solidFill>
                <a:latin typeface="Tahoma"/>
                <a:cs typeface="Tahoma"/>
              </a:rPr>
              <a:t> </a:t>
            </a:r>
            <a:r>
              <a:rPr sz="1867" spc="-7" dirty="0">
                <a:solidFill>
                  <a:srgbClr val="003300"/>
                </a:solidFill>
                <a:latin typeface="Tahoma"/>
                <a:cs typeface="Tahoma"/>
              </a:rPr>
              <a:t>Nasional)</a:t>
            </a:r>
            <a:endParaRPr sz="1867">
              <a:latin typeface="Tahoma"/>
              <a:cs typeface="Tahoma"/>
            </a:endParaRPr>
          </a:p>
        </p:txBody>
      </p:sp>
      <p:sp>
        <p:nvSpPr>
          <p:cNvPr id="42" name="object 42"/>
          <p:cNvSpPr/>
          <p:nvPr/>
        </p:nvSpPr>
        <p:spPr>
          <a:xfrm>
            <a:off x="2892553" y="978408"/>
            <a:ext cx="7094220" cy="420793"/>
          </a:xfrm>
          <a:custGeom>
            <a:avLst/>
            <a:gdLst/>
            <a:ahLst/>
            <a:cxnLst/>
            <a:rect l="l" t="t" r="r" b="b"/>
            <a:pathLst>
              <a:path w="5320665" h="315594">
                <a:moveTo>
                  <a:pt x="0" y="315468"/>
                </a:moveTo>
                <a:lnTo>
                  <a:pt x="2667000" y="0"/>
                </a:lnTo>
              </a:path>
              <a:path w="5320665" h="315594">
                <a:moveTo>
                  <a:pt x="5320284" y="315468"/>
                </a:moveTo>
                <a:lnTo>
                  <a:pt x="2654808" y="0"/>
                </a:lnTo>
              </a:path>
            </a:pathLst>
          </a:custGeom>
          <a:ln w="28575">
            <a:solidFill>
              <a:srgbClr val="04005F"/>
            </a:solidFill>
          </a:ln>
        </p:spPr>
        <p:txBody>
          <a:bodyPr wrap="square" lIns="0" tIns="0" rIns="0" bIns="0" rtlCol="0"/>
          <a:lstStyle/>
          <a:p>
            <a:endParaRPr sz="2400"/>
          </a:p>
        </p:txBody>
      </p:sp>
      <p:sp>
        <p:nvSpPr>
          <p:cNvPr id="43" name="object 43"/>
          <p:cNvSpPr txBox="1"/>
          <p:nvPr/>
        </p:nvSpPr>
        <p:spPr>
          <a:xfrm>
            <a:off x="298433" y="5196773"/>
            <a:ext cx="2712719" cy="509541"/>
          </a:xfrm>
          <a:prstGeom prst="rect">
            <a:avLst/>
          </a:prstGeom>
        </p:spPr>
        <p:txBody>
          <a:bodyPr vert="horz" wrap="square" lIns="0" tIns="16933" rIns="0" bIns="0" rtlCol="0">
            <a:spAutoFit/>
          </a:bodyPr>
          <a:lstStyle/>
          <a:p>
            <a:pPr marL="258227" marR="6773" indent="-242141">
              <a:spcBef>
                <a:spcPts val="133"/>
              </a:spcBef>
            </a:pPr>
            <a:r>
              <a:rPr sz="1600" spc="-7" dirty="0">
                <a:solidFill>
                  <a:srgbClr val="003366"/>
                </a:solidFill>
                <a:latin typeface="Arial MT"/>
                <a:cs typeface="Arial MT"/>
              </a:rPr>
              <a:t>UU</a:t>
            </a:r>
            <a:r>
              <a:rPr sz="1600" spc="-27" dirty="0">
                <a:solidFill>
                  <a:srgbClr val="003366"/>
                </a:solidFill>
                <a:latin typeface="Arial MT"/>
                <a:cs typeface="Arial MT"/>
              </a:rPr>
              <a:t> </a:t>
            </a:r>
            <a:r>
              <a:rPr sz="1600" dirty="0">
                <a:solidFill>
                  <a:srgbClr val="003366"/>
                </a:solidFill>
                <a:latin typeface="Arial MT"/>
                <a:cs typeface="Arial MT"/>
              </a:rPr>
              <a:t>NOMOR</a:t>
            </a:r>
            <a:r>
              <a:rPr sz="1600" spc="-20" dirty="0">
                <a:solidFill>
                  <a:srgbClr val="003366"/>
                </a:solidFill>
                <a:latin typeface="Arial MT"/>
                <a:cs typeface="Arial MT"/>
              </a:rPr>
              <a:t> </a:t>
            </a:r>
            <a:r>
              <a:rPr sz="1600" spc="-7" dirty="0">
                <a:solidFill>
                  <a:srgbClr val="003366"/>
                </a:solidFill>
                <a:latin typeface="Arial MT"/>
                <a:cs typeface="Arial MT"/>
              </a:rPr>
              <a:t>43</a:t>
            </a:r>
            <a:r>
              <a:rPr sz="1600" spc="-27" dirty="0">
                <a:solidFill>
                  <a:srgbClr val="003366"/>
                </a:solidFill>
                <a:latin typeface="Arial MT"/>
                <a:cs typeface="Arial MT"/>
              </a:rPr>
              <a:t> </a:t>
            </a:r>
            <a:r>
              <a:rPr sz="1600" dirty="0">
                <a:solidFill>
                  <a:srgbClr val="003366"/>
                </a:solidFill>
                <a:latin typeface="Arial MT"/>
                <a:cs typeface="Arial MT"/>
              </a:rPr>
              <a:t>TAHUN</a:t>
            </a:r>
            <a:r>
              <a:rPr sz="1600" spc="-33" dirty="0">
                <a:solidFill>
                  <a:srgbClr val="003366"/>
                </a:solidFill>
                <a:latin typeface="Arial MT"/>
                <a:cs typeface="Arial MT"/>
              </a:rPr>
              <a:t> </a:t>
            </a:r>
            <a:r>
              <a:rPr sz="1600" spc="-7" dirty="0">
                <a:solidFill>
                  <a:srgbClr val="003366"/>
                </a:solidFill>
                <a:latin typeface="Arial MT"/>
                <a:cs typeface="Arial MT"/>
              </a:rPr>
              <a:t>2009 </a:t>
            </a:r>
            <a:r>
              <a:rPr sz="1600" spc="-427" dirty="0">
                <a:solidFill>
                  <a:srgbClr val="003366"/>
                </a:solidFill>
                <a:latin typeface="Arial MT"/>
                <a:cs typeface="Arial MT"/>
              </a:rPr>
              <a:t> </a:t>
            </a:r>
            <a:r>
              <a:rPr sz="1600" dirty="0">
                <a:solidFill>
                  <a:srgbClr val="003366"/>
                </a:solidFill>
                <a:latin typeface="Arial MT"/>
                <a:cs typeface="Arial MT"/>
              </a:rPr>
              <a:t>TENTANG</a:t>
            </a:r>
            <a:r>
              <a:rPr sz="1600" spc="-60" dirty="0">
                <a:solidFill>
                  <a:srgbClr val="003366"/>
                </a:solidFill>
                <a:latin typeface="Arial MT"/>
                <a:cs typeface="Arial MT"/>
              </a:rPr>
              <a:t> </a:t>
            </a:r>
            <a:r>
              <a:rPr sz="1600" dirty="0">
                <a:solidFill>
                  <a:srgbClr val="003366"/>
                </a:solidFill>
                <a:latin typeface="Arial MT"/>
                <a:cs typeface="Arial MT"/>
              </a:rPr>
              <a:t>KEARSIPAN</a:t>
            </a:r>
            <a:endParaRPr sz="1600" dirty="0">
              <a:latin typeface="Arial MT"/>
              <a:cs typeface="Arial MT"/>
            </a:endParaRPr>
          </a:p>
        </p:txBody>
      </p:sp>
      <p:sp>
        <p:nvSpPr>
          <p:cNvPr id="44" name="object 44"/>
          <p:cNvSpPr txBox="1">
            <a:spLocks noGrp="1"/>
          </p:cNvSpPr>
          <p:nvPr>
            <p:ph type="title"/>
          </p:nvPr>
        </p:nvSpPr>
        <p:spPr>
          <a:xfrm>
            <a:off x="2588769" y="220719"/>
            <a:ext cx="7664873" cy="695127"/>
          </a:xfrm>
          <a:prstGeom prst="rect">
            <a:avLst/>
          </a:prstGeom>
          <a:solidFill>
            <a:srgbClr val="99FFFF"/>
          </a:solidFill>
          <a:ln w="9525">
            <a:solidFill>
              <a:srgbClr val="04005F"/>
            </a:solidFill>
          </a:ln>
        </p:spPr>
        <p:txBody>
          <a:bodyPr vert="horz" wrap="square" lIns="0" tIns="38100" rIns="0" bIns="0" rtlCol="0" anchor="ctr">
            <a:spAutoFit/>
          </a:bodyPr>
          <a:lstStyle/>
          <a:p>
            <a:pPr marL="121917">
              <a:lnSpc>
                <a:spcPct val="100000"/>
              </a:lnSpc>
              <a:spcBef>
                <a:spcPts val="300"/>
              </a:spcBef>
            </a:pPr>
            <a:r>
              <a:rPr sz="4267" b="0" spc="287" dirty="0">
                <a:solidFill>
                  <a:srgbClr val="003366"/>
                </a:solidFill>
                <a:latin typeface="Georgia"/>
                <a:cs typeface="Georgia"/>
              </a:rPr>
              <a:t>ORGANISASI</a:t>
            </a:r>
            <a:r>
              <a:rPr sz="4267" b="0" spc="-40" dirty="0">
                <a:solidFill>
                  <a:srgbClr val="003366"/>
                </a:solidFill>
                <a:latin typeface="Georgia"/>
                <a:cs typeface="Georgia"/>
              </a:rPr>
              <a:t> </a:t>
            </a:r>
            <a:r>
              <a:rPr sz="4267" b="0" spc="339" dirty="0">
                <a:solidFill>
                  <a:srgbClr val="003366"/>
                </a:solidFill>
                <a:latin typeface="Georgia"/>
                <a:cs typeface="Georgia"/>
              </a:rPr>
              <a:t>KEARSIPAN</a:t>
            </a:r>
            <a:endParaRPr sz="4267">
              <a:latin typeface="Georgia"/>
              <a:cs typeface="Georgia"/>
            </a:endParaRPr>
          </a:p>
        </p:txBody>
      </p:sp>
      <p:sp>
        <p:nvSpPr>
          <p:cNvPr id="2" name="Text Box 5">
            <a:extLst>
              <a:ext uri="{FF2B5EF4-FFF2-40B4-BE49-F238E27FC236}">
                <a16:creationId xmlns:a16="http://schemas.microsoft.com/office/drawing/2014/main" id="{A6419F93-6D71-BB26-4A15-D394DE99B078}"/>
              </a:ext>
            </a:extLst>
          </p:cNvPr>
          <p:cNvSpPr txBox="1">
            <a:spLocks noChangeArrowheads="1"/>
          </p:cNvSpPr>
          <p:nvPr/>
        </p:nvSpPr>
        <p:spPr bwMode="auto">
          <a:xfrm>
            <a:off x="519939" y="4366429"/>
            <a:ext cx="2372613" cy="58475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lIns="91423" tIns="45711" rIns="91423" bIns="45711">
            <a:spAutoFit/>
          </a:bodyPr>
          <a:lstStyle/>
          <a:p>
            <a:pPr algn="ctr" eaLnBrk="0" hangingPunct="0">
              <a:spcBef>
                <a:spcPct val="50000"/>
              </a:spcBef>
              <a:defRPr/>
            </a:pPr>
            <a:r>
              <a:rPr lang="en-US" altLang="en-US" sz="1600" b="1" dirty="0" err="1"/>
              <a:t>Menyimpan</a:t>
            </a:r>
            <a:r>
              <a:rPr lang="en-US" altLang="en-US" sz="1600" b="1" dirty="0"/>
              <a:t> </a:t>
            </a:r>
            <a:r>
              <a:rPr lang="en-US" altLang="en-US" sz="1600" b="1" dirty="0" err="1"/>
              <a:t>Arsip</a:t>
            </a:r>
            <a:r>
              <a:rPr lang="en-US" altLang="en-US" sz="1600" b="1" dirty="0"/>
              <a:t> </a:t>
            </a:r>
            <a:r>
              <a:rPr lang="en-US" altLang="en-US" sz="1600" b="1" dirty="0" err="1"/>
              <a:t>Aktif</a:t>
            </a:r>
            <a:endParaRPr lang="en-US" altLang="en-US" sz="1600" b="1" dirty="0"/>
          </a:p>
        </p:txBody>
      </p:sp>
      <p:sp>
        <p:nvSpPr>
          <p:cNvPr id="45" name="Text Box 5">
            <a:extLst>
              <a:ext uri="{FF2B5EF4-FFF2-40B4-BE49-F238E27FC236}">
                <a16:creationId xmlns:a16="http://schemas.microsoft.com/office/drawing/2014/main" id="{A2C7822C-F3D4-25D8-3432-EA8FFDEECDD3}"/>
              </a:ext>
            </a:extLst>
          </p:cNvPr>
          <p:cNvSpPr txBox="1">
            <a:spLocks noChangeArrowheads="1"/>
          </p:cNvSpPr>
          <p:nvPr/>
        </p:nvSpPr>
        <p:spPr bwMode="auto">
          <a:xfrm>
            <a:off x="3270760" y="4377329"/>
            <a:ext cx="2327785" cy="58475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lIns="91423" tIns="45711" rIns="91423" bIns="45711">
            <a:spAutoFit/>
          </a:bodyPr>
          <a:lstStyle/>
          <a:p>
            <a:pPr algn="ctr" eaLnBrk="0" hangingPunct="0">
              <a:spcBef>
                <a:spcPct val="50000"/>
              </a:spcBef>
              <a:defRPr/>
            </a:pPr>
            <a:r>
              <a:rPr lang="en-US" altLang="en-US" sz="1600" b="1" dirty="0" err="1"/>
              <a:t>Menyimpan</a:t>
            </a:r>
            <a:r>
              <a:rPr lang="en-US" altLang="en-US" sz="1600" b="1" dirty="0"/>
              <a:t> </a:t>
            </a:r>
            <a:r>
              <a:rPr lang="en-US" altLang="en-US" sz="1600" b="1" dirty="0" err="1"/>
              <a:t>Arsip</a:t>
            </a:r>
            <a:r>
              <a:rPr lang="en-US" altLang="en-US" sz="1600" b="1" dirty="0"/>
              <a:t> </a:t>
            </a:r>
            <a:r>
              <a:rPr lang="en-US" altLang="en-US" sz="1600" b="1" dirty="0" err="1"/>
              <a:t>inAktif</a:t>
            </a:r>
            <a:endParaRPr lang="en-US" altLang="en-US" sz="1600" b="1" dirty="0"/>
          </a:p>
        </p:txBody>
      </p:sp>
      <p:sp>
        <p:nvSpPr>
          <p:cNvPr id="46" name="Text Box 7">
            <a:extLst>
              <a:ext uri="{FF2B5EF4-FFF2-40B4-BE49-F238E27FC236}">
                <a16:creationId xmlns:a16="http://schemas.microsoft.com/office/drawing/2014/main" id="{E61D3989-D2EE-2C14-1820-21AD2EDE9D5D}"/>
              </a:ext>
            </a:extLst>
          </p:cNvPr>
          <p:cNvSpPr txBox="1">
            <a:spLocks noChangeArrowheads="1"/>
          </p:cNvSpPr>
          <p:nvPr/>
        </p:nvSpPr>
        <p:spPr bwMode="auto">
          <a:xfrm>
            <a:off x="4608239" y="5676868"/>
            <a:ext cx="2616200" cy="120031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lIns="91423" tIns="45711" rIns="91423" bIns="45711">
            <a:spAutoFit/>
          </a:bodyPr>
          <a:lstStyle/>
          <a:p>
            <a:pPr algn="ctr" eaLnBrk="0" hangingPunct="0">
              <a:spcBef>
                <a:spcPct val="50000"/>
              </a:spcBef>
              <a:defRPr/>
            </a:pPr>
            <a:r>
              <a:rPr lang="en-US" altLang="en-US" sz="1600" b="1" dirty="0"/>
              <a:t>LEMBAGA KEARSIPAN</a:t>
            </a:r>
          </a:p>
          <a:p>
            <a:pPr algn="ctr" eaLnBrk="0" hangingPunct="0">
              <a:spcBef>
                <a:spcPct val="50000"/>
              </a:spcBef>
              <a:defRPr/>
            </a:pPr>
            <a:r>
              <a:rPr lang="en-US" altLang="en-US" sz="1600" b="1" dirty="0" err="1"/>
              <a:t>Melestarikan</a:t>
            </a:r>
            <a:r>
              <a:rPr lang="en-US" altLang="en-US" sz="1600" b="1" dirty="0"/>
              <a:t> dan </a:t>
            </a:r>
            <a:r>
              <a:rPr lang="en-US" altLang="en-US" sz="1600" b="1" dirty="0" err="1"/>
              <a:t>Memanfaatkan</a:t>
            </a:r>
            <a:r>
              <a:rPr lang="en-US" altLang="en-US" sz="1600" b="1" dirty="0"/>
              <a:t> </a:t>
            </a:r>
            <a:r>
              <a:rPr lang="en-US" altLang="en-US" sz="1600" b="1" dirty="0" err="1"/>
              <a:t>Arsip</a:t>
            </a:r>
            <a:r>
              <a:rPr lang="en-US" altLang="en-US" sz="1600" b="1" dirty="0"/>
              <a:t> Statis</a:t>
            </a:r>
          </a:p>
        </p:txBody>
      </p:sp>
    </p:spTree>
    <p:extLst>
      <p:ext uri="{BB962C8B-B14F-4D97-AF65-F5344CB8AC3E}">
        <p14:creationId xmlns:p14="http://schemas.microsoft.com/office/powerpoint/2010/main" val="4173618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p:cNvSpPr>
          <p:nvPr/>
        </p:nvSpPr>
        <p:spPr bwMode="auto">
          <a:xfrm>
            <a:off x="1981200" y="2239993"/>
            <a:ext cx="8229600" cy="2637207"/>
          </a:xfrm>
          <a:prstGeom prst="rect">
            <a:avLst/>
          </a:prstGeom>
          <a:noFill/>
          <a:ln w="9525">
            <a:noFill/>
            <a:miter lim="800000"/>
            <a:headEnd/>
            <a:tailEnd/>
          </a:ln>
        </p:spPr>
        <p:txBody>
          <a:bodyPr lIns="91423" tIns="45711" rIns="91423" bIns="45711"/>
          <a:lstStyle/>
          <a:p>
            <a:pPr marL="513283" indent="-513283" eaLnBrk="0" hangingPunct="0">
              <a:buClr>
                <a:srgbClr val="0BD0D9"/>
              </a:buClr>
              <a:buSzPct val="95000"/>
            </a:pPr>
            <a:r>
              <a:rPr lang="en-US" altLang="en-US" sz="2600" dirty="0"/>
              <a:t>a.   </a:t>
            </a:r>
            <a:r>
              <a:rPr lang="en-US" altLang="en-US" sz="2600" dirty="0" err="1"/>
              <a:t>Pengelolaan</a:t>
            </a:r>
            <a:r>
              <a:rPr lang="en-US" altLang="en-US" sz="2600" dirty="0"/>
              <a:t> </a:t>
            </a:r>
            <a:r>
              <a:rPr lang="en-US" altLang="en-US" sz="2600" dirty="0" err="1"/>
              <a:t>arsip</a:t>
            </a:r>
            <a:r>
              <a:rPr lang="en-US" altLang="en-US" sz="2600" dirty="0"/>
              <a:t> </a:t>
            </a:r>
            <a:r>
              <a:rPr lang="en-US" altLang="en-US" sz="2600" dirty="0" err="1"/>
              <a:t>inaktif</a:t>
            </a:r>
            <a:r>
              <a:rPr lang="en-US" altLang="en-US" sz="2600" dirty="0"/>
              <a:t> </a:t>
            </a:r>
            <a:r>
              <a:rPr lang="en-US" altLang="en-US" sz="2600" dirty="0" err="1"/>
              <a:t>dari</a:t>
            </a:r>
            <a:r>
              <a:rPr lang="en-US" altLang="en-US" sz="2600" dirty="0"/>
              <a:t> unit </a:t>
            </a:r>
            <a:r>
              <a:rPr lang="en-US" altLang="en-US" sz="2600" dirty="0" err="1"/>
              <a:t>pengolah</a:t>
            </a:r>
            <a:r>
              <a:rPr lang="en-US" altLang="en-US" sz="2600" dirty="0"/>
              <a:t> </a:t>
            </a:r>
            <a:r>
              <a:rPr lang="en-US" altLang="en-US" sz="2600" dirty="0" err="1"/>
              <a:t>di</a:t>
            </a:r>
            <a:r>
              <a:rPr lang="en-US" altLang="en-US" sz="2600" dirty="0"/>
              <a:t> </a:t>
            </a:r>
            <a:r>
              <a:rPr lang="en-US" altLang="en-US" sz="2600" dirty="0" err="1"/>
              <a:t>lingkungannya</a:t>
            </a:r>
            <a:r>
              <a:rPr lang="en-US" altLang="en-US" sz="2600" dirty="0"/>
              <a:t>;</a:t>
            </a:r>
            <a:endParaRPr lang="id-ID" altLang="en-US" sz="2600" dirty="0"/>
          </a:p>
          <a:p>
            <a:pPr marL="513283" indent="-513283" eaLnBrk="0" hangingPunct="0">
              <a:buClr>
                <a:srgbClr val="0BD0D9"/>
              </a:buClr>
              <a:buSzPct val="95000"/>
            </a:pPr>
            <a:r>
              <a:rPr lang="en-US" altLang="en-US" sz="2600" dirty="0"/>
              <a:t>b.   </a:t>
            </a:r>
            <a:r>
              <a:rPr lang="id-ID" altLang="en-US" sz="2600" dirty="0"/>
              <a:t>Pengolaha</a:t>
            </a:r>
            <a:r>
              <a:rPr lang="en-US" altLang="en-US" sz="2600" dirty="0"/>
              <a:t>n </a:t>
            </a:r>
            <a:r>
              <a:rPr lang="en-US" altLang="en-US" sz="2600" dirty="0" err="1"/>
              <a:t>arsip</a:t>
            </a:r>
            <a:r>
              <a:rPr lang="en-US" altLang="en-US" sz="2600" dirty="0"/>
              <a:t> </a:t>
            </a:r>
            <a:r>
              <a:rPr lang="en-US" altLang="en-US" sz="2600" dirty="0" err="1"/>
              <a:t>dan</a:t>
            </a:r>
            <a:r>
              <a:rPr lang="en-US" altLang="en-US" sz="2600" dirty="0"/>
              <a:t> </a:t>
            </a:r>
            <a:r>
              <a:rPr lang="en-US" altLang="en-US" sz="2600" dirty="0" err="1"/>
              <a:t>penyajian</a:t>
            </a:r>
            <a:r>
              <a:rPr lang="en-US" altLang="en-US" sz="2600" dirty="0"/>
              <a:t> </a:t>
            </a:r>
            <a:r>
              <a:rPr lang="en-US" altLang="en-US" sz="2600" dirty="0" err="1"/>
              <a:t>arsip</a:t>
            </a:r>
            <a:r>
              <a:rPr lang="en-US" altLang="en-US" sz="2600" dirty="0"/>
              <a:t> </a:t>
            </a:r>
            <a:r>
              <a:rPr lang="en-US" altLang="en-US" sz="2600" dirty="0" err="1"/>
              <a:t>menjadi</a:t>
            </a:r>
            <a:r>
              <a:rPr lang="en-US" altLang="en-US" sz="2600" dirty="0"/>
              <a:t> </a:t>
            </a:r>
            <a:r>
              <a:rPr lang="en-US" altLang="en-US" sz="2600" dirty="0" err="1"/>
              <a:t>informasi</a:t>
            </a:r>
            <a:r>
              <a:rPr lang="en-US" altLang="en-US" sz="2600" dirty="0"/>
              <a:t>;</a:t>
            </a:r>
            <a:r>
              <a:rPr lang="id-ID" altLang="en-US" sz="2600" dirty="0"/>
              <a:t> </a:t>
            </a:r>
          </a:p>
          <a:p>
            <a:pPr marL="513283" indent="-513283" eaLnBrk="0" hangingPunct="0">
              <a:buClr>
                <a:srgbClr val="0BD0D9"/>
              </a:buClr>
              <a:buSzPct val="95000"/>
            </a:pPr>
            <a:r>
              <a:rPr lang="en-US" altLang="en-US" sz="2600" dirty="0"/>
              <a:t>c.   </a:t>
            </a:r>
            <a:r>
              <a:rPr lang="en-US" altLang="en-US" sz="2600" dirty="0" err="1"/>
              <a:t>Pemusnahan</a:t>
            </a:r>
            <a:r>
              <a:rPr lang="en-US" altLang="en-US" sz="2600" dirty="0"/>
              <a:t> </a:t>
            </a:r>
            <a:r>
              <a:rPr lang="en-US" altLang="en-US" sz="2600" dirty="0" err="1"/>
              <a:t>arsip</a:t>
            </a:r>
            <a:r>
              <a:rPr lang="id-ID" altLang="en-US" sz="2600" dirty="0"/>
              <a:t> di lingkungan lembaganya</a:t>
            </a:r>
            <a:r>
              <a:rPr lang="en-US" altLang="en-US" sz="2600" dirty="0"/>
              <a:t>;</a:t>
            </a:r>
            <a:endParaRPr lang="id-ID" altLang="en-US" sz="2600" dirty="0"/>
          </a:p>
          <a:p>
            <a:pPr marL="513283" indent="-513283" eaLnBrk="0" hangingPunct="0">
              <a:buClr>
                <a:srgbClr val="0BD0D9"/>
              </a:buClr>
              <a:buSzPct val="95000"/>
            </a:pPr>
            <a:r>
              <a:rPr lang="en-US" altLang="en-US" sz="2600" dirty="0"/>
              <a:t>d.   </a:t>
            </a:r>
            <a:r>
              <a:rPr lang="en-US" altLang="en-US" sz="2600" dirty="0" err="1"/>
              <a:t>Penyerahan</a:t>
            </a:r>
            <a:r>
              <a:rPr lang="en-US" altLang="en-US" sz="2600" dirty="0"/>
              <a:t> </a:t>
            </a:r>
            <a:r>
              <a:rPr lang="en-US" altLang="en-US" sz="2600" dirty="0" err="1"/>
              <a:t>arsip</a:t>
            </a:r>
            <a:r>
              <a:rPr lang="en-US" altLang="en-US" sz="2600" dirty="0"/>
              <a:t> </a:t>
            </a:r>
            <a:r>
              <a:rPr lang="en-US" altLang="en-US" sz="2600" dirty="0" err="1"/>
              <a:t>statis</a:t>
            </a:r>
            <a:r>
              <a:rPr lang="en-US" altLang="en-US" sz="2600" dirty="0"/>
              <a:t> </a:t>
            </a:r>
            <a:r>
              <a:rPr lang="en-US" altLang="en-US" sz="2600" dirty="0" err="1"/>
              <a:t>oleh</a:t>
            </a:r>
            <a:r>
              <a:rPr lang="en-US" altLang="en-US" sz="2600" dirty="0"/>
              <a:t> </a:t>
            </a:r>
            <a:r>
              <a:rPr lang="en-US" altLang="en-US" sz="2600" dirty="0" err="1"/>
              <a:t>pimpinan</a:t>
            </a:r>
            <a:r>
              <a:rPr lang="en-US" altLang="en-US" sz="2600" dirty="0"/>
              <a:t> </a:t>
            </a:r>
            <a:r>
              <a:rPr lang="en-US" altLang="en-US" sz="2600" dirty="0" err="1"/>
              <a:t>pencipta</a:t>
            </a:r>
            <a:r>
              <a:rPr lang="en-US" altLang="en-US" sz="2600" dirty="0"/>
              <a:t> </a:t>
            </a:r>
            <a:r>
              <a:rPr lang="en-US" altLang="en-US" sz="2600" dirty="0" err="1"/>
              <a:t>arsip</a:t>
            </a:r>
            <a:r>
              <a:rPr lang="en-US" altLang="en-US" sz="2600" dirty="0"/>
              <a:t> </a:t>
            </a:r>
            <a:r>
              <a:rPr lang="en-US" altLang="en-US" sz="2600" dirty="0" err="1"/>
              <a:t>kepada</a:t>
            </a:r>
            <a:r>
              <a:rPr lang="en-US" altLang="en-US" sz="2600" dirty="0"/>
              <a:t> </a:t>
            </a:r>
            <a:r>
              <a:rPr lang="en-US" altLang="en-US" sz="2600" dirty="0" err="1"/>
              <a:t>lembaga</a:t>
            </a:r>
            <a:r>
              <a:rPr lang="en-US" altLang="en-US" sz="2600" dirty="0"/>
              <a:t> </a:t>
            </a:r>
            <a:r>
              <a:rPr lang="en-US" altLang="en-US" sz="2600" dirty="0" err="1"/>
              <a:t>kearsipan</a:t>
            </a:r>
            <a:r>
              <a:rPr lang="en-US" altLang="en-US" sz="2600" dirty="0"/>
              <a:t>;</a:t>
            </a:r>
            <a:endParaRPr lang="id-ID" altLang="en-US" sz="2600" dirty="0"/>
          </a:p>
          <a:p>
            <a:pPr marL="513283" indent="-513283" eaLnBrk="0" hangingPunct="0">
              <a:buClr>
                <a:srgbClr val="0BD0D9"/>
              </a:buClr>
              <a:buSzPct val="95000"/>
            </a:pPr>
            <a:r>
              <a:rPr lang="en-US" altLang="en-US" sz="2600" dirty="0"/>
              <a:t>e.   </a:t>
            </a:r>
            <a:r>
              <a:rPr lang="en-US" altLang="en-US" sz="2600" dirty="0" err="1"/>
              <a:t>Pembinaan</a:t>
            </a:r>
            <a:r>
              <a:rPr lang="en-US" altLang="en-US" sz="2600" dirty="0"/>
              <a:t> </a:t>
            </a:r>
            <a:r>
              <a:rPr lang="en-US" altLang="en-US" sz="2600" dirty="0" err="1"/>
              <a:t>dan</a:t>
            </a:r>
            <a:r>
              <a:rPr lang="en-US" altLang="en-US" sz="2600" dirty="0"/>
              <a:t> </a:t>
            </a:r>
            <a:r>
              <a:rPr lang="en-US" altLang="en-US" sz="2600" dirty="0" err="1"/>
              <a:t>pengevaluasian</a:t>
            </a:r>
            <a:r>
              <a:rPr lang="en-US" altLang="en-US" sz="2600" dirty="0"/>
              <a:t> </a:t>
            </a:r>
            <a:r>
              <a:rPr lang="en-US" altLang="en-US" sz="2600" dirty="0" err="1"/>
              <a:t>dalam</a:t>
            </a:r>
            <a:r>
              <a:rPr lang="en-US" altLang="en-US" sz="2600" dirty="0"/>
              <a:t> </a:t>
            </a:r>
            <a:r>
              <a:rPr lang="en-US" altLang="en-US" sz="2600" dirty="0" err="1"/>
              <a:t>rangka</a:t>
            </a:r>
            <a:r>
              <a:rPr lang="en-US" altLang="en-US" sz="2600" dirty="0"/>
              <a:t> </a:t>
            </a:r>
            <a:r>
              <a:rPr lang="en-US" altLang="en-US" sz="2600" dirty="0" err="1"/>
              <a:t>penyelenggaraan</a:t>
            </a:r>
            <a:r>
              <a:rPr lang="en-US" altLang="en-US" sz="2600" dirty="0"/>
              <a:t> </a:t>
            </a:r>
            <a:r>
              <a:rPr lang="en-US" altLang="en-US" sz="2600" dirty="0" err="1"/>
              <a:t>kerasipan</a:t>
            </a:r>
            <a:r>
              <a:rPr lang="en-US" altLang="en-US" sz="2600" dirty="0"/>
              <a:t> </a:t>
            </a:r>
            <a:r>
              <a:rPr lang="en-US" altLang="en-US" sz="2600" dirty="0" err="1"/>
              <a:t>dilingkungannya</a:t>
            </a:r>
            <a:r>
              <a:rPr lang="en-US" altLang="en-US" sz="2600" dirty="0"/>
              <a:t>.</a:t>
            </a:r>
          </a:p>
        </p:txBody>
      </p:sp>
      <p:sp>
        <p:nvSpPr>
          <p:cNvPr id="18435" name="Title 1"/>
          <p:cNvSpPr>
            <a:spLocks/>
          </p:cNvSpPr>
          <p:nvPr/>
        </p:nvSpPr>
        <p:spPr bwMode="auto">
          <a:xfrm>
            <a:off x="1981200" y="704873"/>
            <a:ext cx="8229600" cy="1143175"/>
          </a:xfrm>
          <a:prstGeom prst="rect">
            <a:avLst/>
          </a:prstGeom>
          <a:noFill/>
          <a:ln w="9525">
            <a:noFill/>
            <a:miter lim="800000"/>
            <a:headEnd/>
            <a:tailEnd/>
          </a:ln>
        </p:spPr>
        <p:txBody>
          <a:bodyPr lIns="0" tIns="45711" rIns="0" bIns="0" anchor="b"/>
          <a:lstStyle/>
          <a:p>
            <a:pPr algn="ctr" eaLnBrk="0" hangingPunct="0"/>
            <a:br>
              <a:rPr lang="id-ID" altLang="en-US" sz="3600" dirty="0">
                <a:solidFill>
                  <a:schemeClr val="tx2"/>
                </a:solidFill>
              </a:rPr>
            </a:br>
            <a:r>
              <a:rPr lang="id-ID" altLang="en-US" sz="3600" b="1" dirty="0">
                <a:solidFill>
                  <a:schemeClr val="tx2"/>
                </a:solidFill>
              </a:rPr>
              <a:t>TUGAS UNIT KEARSIPAN </a:t>
            </a:r>
            <a:br>
              <a:rPr lang="id-ID" altLang="en-US" sz="3600" b="1" dirty="0">
                <a:solidFill>
                  <a:schemeClr val="tx2"/>
                </a:solidFill>
              </a:rPr>
            </a:br>
            <a:r>
              <a:rPr lang="en-US" altLang="en-US" sz="2800" dirty="0" err="1">
                <a:solidFill>
                  <a:schemeClr val="tx2"/>
                </a:solidFill>
              </a:rPr>
              <a:t>Pasal</a:t>
            </a:r>
            <a:r>
              <a:rPr lang="en-US" altLang="en-US" sz="2800" dirty="0">
                <a:solidFill>
                  <a:schemeClr val="tx2"/>
                </a:solidFill>
              </a:rPr>
              <a:t> 17 </a:t>
            </a:r>
            <a:r>
              <a:rPr lang="id-ID" altLang="en-US" sz="2800" dirty="0">
                <a:solidFill>
                  <a:schemeClr val="tx2"/>
                </a:solidFill>
              </a:rPr>
              <a:t>UU 43 th 2009</a:t>
            </a:r>
            <a:endParaRPr lang="en-US" altLang="en-US" sz="2800" dirty="0">
              <a:solidFill>
                <a:schemeClr val="tx2"/>
              </a:solidFill>
            </a:endParaRPr>
          </a:p>
        </p:txBody>
      </p:sp>
    </p:spTree>
    <p:extLst>
      <p:ext uri="{BB962C8B-B14F-4D97-AF65-F5344CB8AC3E}">
        <p14:creationId xmlns:p14="http://schemas.microsoft.com/office/powerpoint/2010/main" val="40953530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31469" y="564205"/>
            <a:ext cx="2716531" cy="6014395"/>
            <a:chOff x="142875" y="2428875"/>
            <a:chExt cx="3295650" cy="3295650"/>
          </a:xfrm>
        </p:grpSpPr>
        <p:pic>
          <p:nvPicPr>
            <p:cNvPr id="4" name="object 4"/>
            <p:cNvPicPr/>
            <p:nvPr/>
          </p:nvPicPr>
          <p:blipFill>
            <a:blip r:embed="rId2" cstate="print"/>
            <a:stretch>
              <a:fillRect/>
            </a:stretch>
          </p:blipFill>
          <p:spPr>
            <a:xfrm>
              <a:off x="152400" y="2438400"/>
              <a:ext cx="3276600" cy="3276600"/>
            </a:xfrm>
            <a:prstGeom prst="rect">
              <a:avLst/>
            </a:prstGeom>
          </p:spPr>
        </p:pic>
        <p:sp>
          <p:nvSpPr>
            <p:cNvPr id="5" name="object 5"/>
            <p:cNvSpPr/>
            <p:nvPr/>
          </p:nvSpPr>
          <p:spPr>
            <a:xfrm>
              <a:off x="147637" y="2433637"/>
              <a:ext cx="3286125" cy="3286125"/>
            </a:xfrm>
            <a:custGeom>
              <a:avLst/>
              <a:gdLst/>
              <a:ahLst/>
              <a:cxnLst/>
              <a:rect l="l" t="t" r="r" b="b"/>
              <a:pathLst>
                <a:path w="3286125" h="3286125">
                  <a:moveTo>
                    <a:pt x="0" y="3286125"/>
                  </a:moveTo>
                  <a:lnTo>
                    <a:pt x="3286125" y="3286125"/>
                  </a:lnTo>
                  <a:lnTo>
                    <a:pt x="3286125" y="0"/>
                  </a:lnTo>
                  <a:lnTo>
                    <a:pt x="0" y="0"/>
                  </a:lnTo>
                  <a:lnTo>
                    <a:pt x="0" y="3286125"/>
                  </a:lnTo>
                  <a:close/>
                </a:path>
              </a:pathLst>
            </a:custGeom>
            <a:ln w="9525">
              <a:solidFill>
                <a:srgbClr val="0E6EC5"/>
              </a:solidFill>
            </a:ln>
          </p:spPr>
          <p:txBody>
            <a:bodyPr wrap="square" lIns="0" tIns="0" rIns="0" bIns="0" rtlCol="0"/>
            <a:lstStyle/>
            <a:p>
              <a:endParaRPr/>
            </a:p>
          </p:txBody>
        </p:sp>
      </p:grpSp>
      <p:sp>
        <p:nvSpPr>
          <p:cNvPr id="9" name="object 9"/>
          <p:cNvSpPr txBox="1"/>
          <p:nvPr/>
        </p:nvSpPr>
        <p:spPr>
          <a:xfrm>
            <a:off x="3149600" y="381001"/>
            <a:ext cx="8534400" cy="5573962"/>
          </a:xfrm>
          <a:prstGeom prst="rect">
            <a:avLst/>
          </a:prstGeom>
          <a:solidFill>
            <a:schemeClr val="tx2">
              <a:lumMod val="20000"/>
              <a:lumOff val="80000"/>
            </a:schemeClr>
          </a:solidFill>
        </p:spPr>
        <p:txBody>
          <a:bodyPr vert="horz" wrap="square" lIns="0" tIns="13335" rIns="0" bIns="0" rtlCol="0">
            <a:spAutoFit/>
          </a:bodyPr>
          <a:lstStyle/>
          <a:p>
            <a:pPr marL="12700" marR="29209">
              <a:lnSpc>
                <a:spcPct val="150000"/>
              </a:lnSpc>
              <a:spcBef>
                <a:spcPts val="105"/>
              </a:spcBef>
            </a:pPr>
            <a:r>
              <a:rPr sz="2000" b="1" dirty="0">
                <a:uFill>
                  <a:solidFill>
                    <a:srgbClr val="000000"/>
                  </a:solidFill>
                </a:uFill>
                <a:latin typeface="Arial"/>
                <a:cs typeface="Arial"/>
              </a:rPr>
              <a:t>Sistem Kearsipan</a:t>
            </a:r>
            <a:r>
              <a:rPr sz="2000" b="1" dirty="0">
                <a:latin typeface="Arial"/>
                <a:cs typeface="Arial"/>
              </a:rPr>
              <a:t> </a:t>
            </a:r>
            <a:r>
              <a:rPr b="1" dirty="0">
                <a:latin typeface="Arial"/>
                <a:cs typeface="Arial"/>
              </a:rPr>
              <a:t>baik dinamis </a:t>
            </a:r>
            <a:r>
              <a:rPr b="1" spc="-5" dirty="0">
                <a:latin typeface="Arial"/>
                <a:cs typeface="Arial"/>
              </a:rPr>
              <a:t>maupun </a:t>
            </a:r>
            <a:r>
              <a:rPr b="1" dirty="0">
                <a:latin typeface="Arial"/>
                <a:cs typeface="Arial"/>
              </a:rPr>
              <a:t> </a:t>
            </a:r>
            <a:r>
              <a:rPr b="1" spc="-5" dirty="0">
                <a:latin typeface="Arial"/>
                <a:cs typeface="Arial"/>
              </a:rPr>
              <a:t>statis,</a:t>
            </a:r>
            <a:r>
              <a:rPr b="1" dirty="0">
                <a:latin typeface="Arial"/>
                <a:cs typeface="Arial"/>
              </a:rPr>
              <a:t> </a:t>
            </a:r>
            <a:r>
              <a:rPr b="1" spc="-5" dirty="0">
                <a:latin typeface="Arial"/>
                <a:cs typeface="Arial"/>
              </a:rPr>
              <a:t>secara</a:t>
            </a:r>
            <a:r>
              <a:rPr b="1" spc="15" dirty="0">
                <a:latin typeface="Arial"/>
                <a:cs typeface="Arial"/>
              </a:rPr>
              <a:t> </a:t>
            </a:r>
            <a:r>
              <a:rPr b="1" spc="-5" dirty="0">
                <a:latin typeface="Arial"/>
                <a:cs typeface="Arial"/>
              </a:rPr>
              <a:t>manual</a:t>
            </a:r>
            <a:r>
              <a:rPr b="1" spc="-11" dirty="0">
                <a:latin typeface="Arial"/>
                <a:cs typeface="Arial"/>
              </a:rPr>
              <a:t> </a:t>
            </a:r>
            <a:r>
              <a:rPr b="1" spc="-5" dirty="0">
                <a:latin typeface="Arial"/>
                <a:cs typeface="Arial"/>
              </a:rPr>
              <a:t>maupun </a:t>
            </a:r>
            <a:r>
              <a:rPr b="1" dirty="0">
                <a:latin typeface="Arial"/>
                <a:cs typeface="Arial"/>
              </a:rPr>
              <a:t>dengan</a:t>
            </a:r>
            <a:r>
              <a:rPr b="1" spc="-11" dirty="0">
                <a:latin typeface="Arial"/>
                <a:cs typeface="Arial"/>
              </a:rPr>
              <a:t> </a:t>
            </a:r>
            <a:r>
              <a:rPr b="1" dirty="0">
                <a:latin typeface="Arial"/>
                <a:cs typeface="Arial"/>
              </a:rPr>
              <a:t>TI, </a:t>
            </a:r>
            <a:r>
              <a:rPr b="1" spc="5" dirty="0">
                <a:latin typeface="Arial"/>
                <a:cs typeface="Arial"/>
              </a:rPr>
              <a:t> </a:t>
            </a:r>
            <a:r>
              <a:rPr b="1" spc="-5" dirty="0">
                <a:latin typeface="Arial"/>
                <a:cs typeface="Arial"/>
              </a:rPr>
              <a:t>secara elektronik </a:t>
            </a:r>
            <a:r>
              <a:rPr b="1" dirty="0">
                <a:latin typeface="Arial"/>
                <a:cs typeface="Arial"/>
              </a:rPr>
              <a:t>SIKD/E </a:t>
            </a:r>
            <a:r>
              <a:rPr b="1" spc="-15" dirty="0">
                <a:latin typeface="Arial"/>
                <a:cs typeface="Arial"/>
              </a:rPr>
              <a:t>ARSIP </a:t>
            </a:r>
            <a:r>
              <a:rPr b="1" dirty="0">
                <a:latin typeface="Arial"/>
                <a:cs typeface="Arial"/>
              </a:rPr>
              <a:t>dan </a:t>
            </a:r>
            <a:r>
              <a:rPr b="1" spc="-5" dirty="0">
                <a:latin typeface="Arial"/>
                <a:cs typeface="Arial"/>
              </a:rPr>
              <a:t>SIKS. </a:t>
            </a:r>
            <a:r>
              <a:rPr b="1" dirty="0">
                <a:latin typeface="Arial"/>
                <a:cs typeface="Arial"/>
              </a:rPr>
              <a:t> </a:t>
            </a:r>
            <a:endParaRPr lang="en-US" b="1" dirty="0">
              <a:latin typeface="Arial"/>
              <a:cs typeface="Arial"/>
            </a:endParaRPr>
          </a:p>
          <a:p>
            <a:pPr marL="12700" marR="29209">
              <a:lnSpc>
                <a:spcPct val="150000"/>
              </a:lnSpc>
              <a:spcBef>
                <a:spcPts val="105"/>
              </a:spcBef>
            </a:pPr>
            <a:r>
              <a:rPr b="1" spc="-5" dirty="0" err="1">
                <a:latin typeface="Arial"/>
                <a:cs typeface="Arial"/>
              </a:rPr>
              <a:t>Sistem</a:t>
            </a:r>
            <a:r>
              <a:rPr b="1" spc="-11" dirty="0">
                <a:latin typeface="Arial"/>
                <a:cs typeface="Arial"/>
              </a:rPr>
              <a:t> </a:t>
            </a:r>
            <a:r>
              <a:rPr b="1" dirty="0" err="1">
                <a:latin typeface="Arial"/>
                <a:cs typeface="Arial"/>
              </a:rPr>
              <a:t>pengelolaan</a:t>
            </a:r>
            <a:r>
              <a:rPr b="1" spc="-11" dirty="0">
                <a:latin typeface="Arial"/>
                <a:cs typeface="Arial"/>
              </a:rPr>
              <a:t> </a:t>
            </a:r>
            <a:r>
              <a:rPr b="1" spc="-5" dirty="0" err="1">
                <a:latin typeface="Arial"/>
                <a:cs typeface="Arial"/>
              </a:rPr>
              <a:t>ars</a:t>
            </a:r>
            <a:r>
              <a:rPr lang="en-US" b="1" spc="-5" dirty="0" err="1">
                <a:latin typeface="Arial"/>
                <a:cs typeface="Arial"/>
              </a:rPr>
              <a:t>ip</a:t>
            </a:r>
            <a:r>
              <a:rPr lang="en-US" b="1" spc="-5" dirty="0">
                <a:latin typeface="Arial"/>
                <a:cs typeface="Arial"/>
              </a:rPr>
              <a:t> </a:t>
            </a:r>
            <a:r>
              <a:rPr lang="en-ID" b="1" dirty="0" err="1">
                <a:latin typeface="Arial"/>
                <a:cs typeface="Arial"/>
              </a:rPr>
              <a:t>dinamis</a:t>
            </a:r>
            <a:r>
              <a:rPr lang="en-ID" b="1" spc="-25" dirty="0">
                <a:latin typeface="Arial"/>
                <a:cs typeface="Arial"/>
              </a:rPr>
              <a:t> </a:t>
            </a:r>
            <a:r>
              <a:rPr b="1" dirty="0">
                <a:latin typeface="Arial"/>
                <a:cs typeface="Arial"/>
              </a:rPr>
              <a:t> </a:t>
            </a:r>
            <a:r>
              <a:rPr b="1" spc="-5" dirty="0">
                <a:latin typeface="Arial"/>
                <a:cs typeface="Arial"/>
              </a:rPr>
              <a:t>dari </a:t>
            </a:r>
            <a:r>
              <a:rPr b="1" dirty="0">
                <a:latin typeface="Arial"/>
                <a:cs typeface="Arial"/>
              </a:rPr>
              <a:t>tahap </a:t>
            </a:r>
            <a:r>
              <a:rPr b="1" spc="-484" dirty="0">
                <a:latin typeface="Arial"/>
                <a:cs typeface="Arial"/>
              </a:rPr>
              <a:t> </a:t>
            </a:r>
            <a:r>
              <a:rPr b="1" spc="-5" dirty="0">
                <a:latin typeface="Arial"/>
                <a:cs typeface="Arial"/>
              </a:rPr>
              <a:t>penciptaan, </a:t>
            </a:r>
            <a:r>
              <a:rPr b="1" dirty="0">
                <a:latin typeface="Arial"/>
                <a:cs typeface="Arial"/>
              </a:rPr>
              <a:t>penggunaan dan </a:t>
            </a:r>
            <a:r>
              <a:rPr b="1" spc="-5" dirty="0">
                <a:latin typeface="Arial"/>
                <a:cs typeface="Arial"/>
              </a:rPr>
              <a:t>pemeliharaan </a:t>
            </a:r>
            <a:r>
              <a:rPr b="1" dirty="0">
                <a:latin typeface="Arial"/>
                <a:cs typeface="Arial"/>
              </a:rPr>
              <a:t> </a:t>
            </a:r>
            <a:r>
              <a:rPr b="1" spc="-5" dirty="0">
                <a:latin typeface="Arial"/>
                <a:cs typeface="Arial"/>
              </a:rPr>
              <a:t>serta</a:t>
            </a:r>
            <a:r>
              <a:rPr b="1" spc="5" dirty="0">
                <a:latin typeface="Arial"/>
                <a:cs typeface="Arial"/>
              </a:rPr>
              <a:t> </a:t>
            </a:r>
            <a:r>
              <a:rPr b="1" spc="-5" dirty="0" err="1">
                <a:latin typeface="Arial"/>
                <a:cs typeface="Arial"/>
              </a:rPr>
              <a:t>penyusutan</a:t>
            </a:r>
            <a:r>
              <a:rPr b="1" spc="5" dirty="0">
                <a:latin typeface="Arial"/>
                <a:cs typeface="Arial"/>
              </a:rPr>
              <a:t> </a:t>
            </a:r>
            <a:r>
              <a:rPr lang="en-US" b="1" spc="5" dirty="0">
                <a:latin typeface="Arial"/>
                <a:cs typeface="Arial"/>
              </a:rPr>
              <a:t> (</a:t>
            </a:r>
            <a:r>
              <a:rPr b="1" dirty="0" err="1">
                <a:latin typeface="Arial"/>
                <a:cs typeface="Arial"/>
              </a:rPr>
              <a:t>dengan</a:t>
            </a:r>
            <a:r>
              <a:rPr b="1" spc="-11" dirty="0">
                <a:latin typeface="Arial"/>
                <a:cs typeface="Arial"/>
              </a:rPr>
              <a:t> </a:t>
            </a:r>
            <a:r>
              <a:rPr b="1" spc="-5" dirty="0" err="1">
                <a:latin typeface="Arial"/>
                <a:cs typeface="Arial"/>
              </a:rPr>
              <a:t>disiapkan</a:t>
            </a:r>
            <a:r>
              <a:rPr lang="en-US" b="1" spc="-5" dirty="0">
                <a:latin typeface="Arial"/>
                <a:cs typeface="Arial"/>
              </a:rPr>
              <a:t> </a:t>
            </a:r>
            <a:r>
              <a:rPr lang="en-US" b="1" spc="-5" dirty="0" err="1">
                <a:latin typeface="Arial"/>
                <a:cs typeface="Arial"/>
              </a:rPr>
              <a:t>kntrumen</a:t>
            </a:r>
            <a:r>
              <a:rPr lang="en-US" b="1" spc="-5" dirty="0">
                <a:latin typeface="Arial"/>
                <a:cs typeface="Arial"/>
              </a:rPr>
              <a:t> </a:t>
            </a:r>
            <a:r>
              <a:rPr lang="en-US" b="1" spc="-5" dirty="0" err="1">
                <a:latin typeface="Arial"/>
                <a:cs typeface="Arial"/>
              </a:rPr>
              <a:t>kerasipan</a:t>
            </a:r>
            <a:r>
              <a:rPr lang="en-US" b="1" spc="-5" dirty="0">
                <a:latin typeface="Arial"/>
                <a:cs typeface="Arial"/>
              </a:rPr>
              <a:t>:</a:t>
            </a:r>
            <a:r>
              <a:rPr b="1" spc="5" dirty="0">
                <a:latin typeface="Arial"/>
                <a:cs typeface="Arial"/>
              </a:rPr>
              <a:t> </a:t>
            </a:r>
            <a:r>
              <a:rPr b="1" spc="-5" dirty="0">
                <a:latin typeface="Arial"/>
                <a:cs typeface="Arial"/>
              </a:rPr>
              <a:t>tata </a:t>
            </a:r>
            <a:r>
              <a:rPr b="1" dirty="0">
                <a:latin typeface="Arial"/>
                <a:cs typeface="Arial"/>
              </a:rPr>
              <a:t> </a:t>
            </a:r>
            <a:r>
              <a:rPr b="1" spc="-5" dirty="0">
                <a:latin typeface="Arial"/>
                <a:cs typeface="Arial"/>
              </a:rPr>
              <a:t>naskah dinas, klasifikasi arsip, JRA </a:t>
            </a:r>
            <a:r>
              <a:rPr b="1" dirty="0">
                <a:latin typeface="Arial"/>
                <a:cs typeface="Arial"/>
              </a:rPr>
              <a:t>dan </a:t>
            </a:r>
            <a:r>
              <a:rPr b="1" spc="5" dirty="0">
                <a:latin typeface="Arial"/>
                <a:cs typeface="Arial"/>
              </a:rPr>
              <a:t> </a:t>
            </a:r>
            <a:r>
              <a:rPr b="1" spc="-5" dirty="0">
                <a:latin typeface="Arial"/>
                <a:cs typeface="Arial"/>
              </a:rPr>
              <a:t>Klasifikasi Keamanan</a:t>
            </a:r>
            <a:r>
              <a:rPr b="1" spc="15" dirty="0">
                <a:latin typeface="Arial"/>
                <a:cs typeface="Arial"/>
              </a:rPr>
              <a:t> </a:t>
            </a:r>
            <a:r>
              <a:rPr b="1" dirty="0">
                <a:latin typeface="Arial"/>
                <a:cs typeface="Arial"/>
              </a:rPr>
              <a:t>dan</a:t>
            </a:r>
            <a:r>
              <a:rPr b="1" spc="-65" dirty="0">
                <a:latin typeface="Arial"/>
                <a:cs typeface="Arial"/>
              </a:rPr>
              <a:t> </a:t>
            </a:r>
            <a:r>
              <a:rPr b="1" spc="-15" dirty="0" err="1">
                <a:latin typeface="Arial"/>
                <a:cs typeface="Arial"/>
              </a:rPr>
              <a:t>Akses</a:t>
            </a:r>
            <a:r>
              <a:rPr lang="en-US" b="1" spc="-15" dirty="0">
                <a:latin typeface="Arial"/>
                <a:cs typeface="Arial"/>
              </a:rPr>
              <a:t>)</a:t>
            </a:r>
            <a:endParaRPr lang="en-ID" b="1" spc="-5" dirty="0">
              <a:latin typeface="Arial"/>
              <a:cs typeface="Arial"/>
            </a:endParaRPr>
          </a:p>
          <a:p>
            <a:pPr marL="12700" marR="29209">
              <a:lnSpc>
                <a:spcPct val="150000"/>
              </a:lnSpc>
              <a:spcBef>
                <a:spcPts val="105"/>
              </a:spcBef>
            </a:pPr>
            <a:r>
              <a:rPr lang="en-ID" b="1" spc="-5" dirty="0" err="1">
                <a:latin typeface="Arial"/>
                <a:cs typeface="Arial"/>
              </a:rPr>
              <a:t>Sistem</a:t>
            </a:r>
            <a:r>
              <a:rPr lang="en-ID" b="1" spc="-11" dirty="0">
                <a:latin typeface="Arial"/>
                <a:cs typeface="Arial"/>
              </a:rPr>
              <a:t> </a:t>
            </a:r>
            <a:r>
              <a:rPr lang="en-ID" b="1" dirty="0" err="1">
                <a:latin typeface="Arial"/>
                <a:cs typeface="Arial"/>
              </a:rPr>
              <a:t>pengelolaan</a:t>
            </a:r>
            <a:r>
              <a:rPr lang="en-ID" b="1" spc="-11" dirty="0">
                <a:latin typeface="Arial"/>
                <a:cs typeface="Arial"/>
              </a:rPr>
              <a:t> </a:t>
            </a:r>
            <a:r>
              <a:rPr lang="en-ID" b="1" spc="-5" dirty="0" err="1">
                <a:latin typeface="Arial"/>
                <a:cs typeface="Arial"/>
              </a:rPr>
              <a:t>arsip</a:t>
            </a:r>
            <a:r>
              <a:rPr lang="en-ID" b="1" spc="-5" dirty="0">
                <a:latin typeface="Arial"/>
                <a:cs typeface="Arial"/>
              </a:rPr>
              <a:t> statis</a:t>
            </a:r>
            <a:r>
              <a:rPr lang="en-ID" b="1" dirty="0">
                <a:latin typeface="Arial"/>
                <a:cs typeface="Arial"/>
              </a:rPr>
              <a:t> </a:t>
            </a:r>
            <a:r>
              <a:rPr lang="en-ID" b="1" spc="-5" dirty="0" err="1">
                <a:latin typeface="Arial"/>
                <a:cs typeface="Arial"/>
              </a:rPr>
              <a:t>dari</a:t>
            </a:r>
            <a:r>
              <a:rPr lang="en-ID" b="1" spc="-5" dirty="0">
                <a:latin typeface="Arial"/>
                <a:cs typeface="Arial"/>
              </a:rPr>
              <a:t> </a:t>
            </a:r>
            <a:r>
              <a:rPr lang="en-ID" b="1" dirty="0" err="1">
                <a:latin typeface="Arial"/>
                <a:cs typeface="Arial"/>
              </a:rPr>
              <a:t>tahap</a:t>
            </a:r>
            <a:r>
              <a:rPr lang="en-ID" b="1" dirty="0">
                <a:latin typeface="Arial"/>
                <a:cs typeface="Arial"/>
              </a:rPr>
              <a:t> </a:t>
            </a:r>
            <a:r>
              <a:rPr lang="en-ID" b="1" spc="-484" dirty="0">
                <a:latin typeface="Arial"/>
                <a:cs typeface="Arial"/>
              </a:rPr>
              <a:t> </a:t>
            </a:r>
            <a:r>
              <a:rPr lang="en-ID" b="1" spc="-5" dirty="0" err="1">
                <a:latin typeface="Arial"/>
                <a:cs typeface="Arial"/>
              </a:rPr>
              <a:t>akuisisi</a:t>
            </a:r>
            <a:r>
              <a:rPr lang="en-ID" b="1" spc="-5" dirty="0">
                <a:latin typeface="Arial"/>
                <a:cs typeface="Arial"/>
              </a:rPr>
              <a:t>, </a:t>
            </a:r>
            <a:r>
              <a:rPr lang="en-ID" b="1" dirty="0" err="1">
                <a:latin typeface="Arial"/>
                <a:cs typeface="Arial"/>
              </a:rPr>
              <a:t>pengolahan</a:t>
            </a:r>
            <a:r>
              <a:rPr lang="en-ID" b="1" dirty="0">
                <a:latin typeface="Arial"/>
                <a:cs typeface="Arial"/>
              </a:rPr>
              <a:t> </a:t>
            </a:r>
            <a:r>
              <a:rPr lang="en-ID" b="1" dirty="0" err="1">
                <a:latin typeface="Arial"/>
                <a:cs typeface="Arial"/>
              </a:rPr>
              <a:t>arsip</a:t>
            </a:r>
            <a:r>
              <a:rPr lang="en-ID" b="1" dirty="0">
                <a:latin typeface="Arial"/>
                <a:cs typeface="Arial"/>
              </a:rPr>
              <a:t> statis dan </a:t>
            </a:r>
            <a:r>
              <a:rPr lang="en-ID" b="1" spc="-5" dirty="0" err="1">
                <a:latin typeface="Arial"/>
                <a:cs typeface="Arial"/>
              </a:rPr>
              <a:t>pemeliharaan</a:t>
            </a:r>
            <a:r>
              <a:rPr lang="en-ID" b="1" spc="-5" dirty="0">
                <a:latin typeface="Arial"/>
                <a:cs typeface="Arial"/>
              </a:rPr>
              <a:t> /</a:t>
            </a:r>
            <a:r>
              <a:rPr lang="en-ID" b="1" spc="-5" dirty="0" err="1">
                <a:latin typeface="Arial"/>
                <a:cs typeface="Arial"/>
              </a:rPr>
              <a:t>preservasi</a:t>
            </a:r>
            <a:r>
              <a:rPr lang="en-ID" b="1" spc="-5" dirty="0">
                <a:latin typeface="Arial"/>
                <a:cs typeface="Arial"/>
              </a:rPr>
              <a:t> </a:t>
            </a:r>
            <a:r>
              <a:rPr lang="en-ID" b="1" spc="-5" dirty="0" err="1">
                <a:latin typeface="Arial"/>
                <a:cs typeface="Arial"/>
              </a:rPr>
              <a:t>serta</a:t>
            </a:r>
            <a:r>
              <a:rPr lang="en-ID" b="1" spc="-5" dirty="0">
                <a:latin typeface="Arial"/>
                <a:cs typeface="Arial"/>
              </a:rPr>
              <a:t> </a:t>
            </a:r>
            <a:r>
              <a:rPr lang="en-ID" b="1" spc="-5" dirty="0" err="1">
                <a:latin typeface="Arial"/>
                <a:cs typeface="Arial"/>
              </a:rPr>
              <a:t>akses</a:t>
            </a:r>
            <a:r>
              <a:rPr lang="en-ID" b="1" spc="-5" dirty="0">
                <a:latin typeface="Arial"/>
                <a:cs typeface="Arial"/>
              </a:rPr>
              <a:t> </a:t>
            </a:r>
            <a:r>
              <a:rPr lang="en-ID" b="1" spc="-5" dirty="0" err="1">
                <a:latin typeface="Arial"/>
                <a:cs typeface="Arial"/>
              </a:rPr>
              <a:t>layanan</a:t>
            </a:r>
            <a:r>
              <a:rPr lang="en-ID" b="1" spc="-5" dirty="0">
                <a:latin typeface="Arial"/>
                <a:cs typeface="Arial"/>
              </a:rPr>
              <a:t> dan </a:t>
            </a:r>
            <a:r>
              <a:rPr lang="en-ID" b="1" spc="-5" dirty="0" err="1">
                <a:latin typeface="Arial"/>
                <a:cs typeface="Arial"/>
              </a:rPr>
              <a:t>pemanfaatan</a:t>
            </a:r>
            <a:r>
              <a:rPr lang="en-ID" b="1" spc="-5" dirty="0">
                <a:latin typeface="Arial"/>
                <a:cs typeface="Arial"/>
              </a:rPr>
              <a:t>;</a:t>
            </a:r>
            <a:r>
              <a:rPr lang="en-ID" b="1" spc="5" dirty="0">
                <a:latin typeface="Arial"/>
                <a:cs typeface="Arial"/>
              </a:rPr>
              <a:t> </a:t>
            </a:r>
            <a:endParaRPr dirty="0">
              <a:latin typeface="Arial"/>
              <a:cs typeface="Arial"/>
            </a:endParaRPr>
          </a:p>
          <a:p>
            <a:pPr marL="12700" marR="5080">
              <a:lnSpc>
                <a:spcPct val="150000"/>
              </a:lnSpc>
            </a:pPr>
            <a:r>
              <a:rPr sz="2000" b="1" dirty="0">
                <a:uFill>
                  <a:solidFill>
                    <a:srgbClr val="000000"/>
                  </a:solidFill>
                </a:uFill>
                <a:latin typeface="Arial"/>
                <a:cs typeface="Arial"/>
              </a:rPr>
              <a:t>SDM</a:t>
            </a:r>
            <a:r>
              <a:rPr sz="2000" b="1" spc="-11" dirty="0">
                <a:uFill>
                  <a:solidFill>
                    <a:srgbClr val="000000"/>
                  </a:solidFill>
                </a:uFill>
                <a:latin typeface="Arial"/>
                <a:cs typeface="Arial"/>
              </a:rPr>
              <a:t> </a:t>
            </a:r>
            <a:r>
              <a:rPr sz="2000" b="1" dirty="0">
                <a:uFill>
                  <a:solidFill>
                    <a:srgbClr val="000000"/>
                  </a:solidFill>
                </a:uFill>
                <a:latin typeface="Arial"/>
                <a:cs typeface="Arial"/>
              </a:rPr>
              <a:t>kearsipan</a:t>
            </a:r>
            <a:r>
              <a:rPr sz="2000" b="1" spc="-40" dirty="0">
                <a:latin typeface="Arial"/>
                <a:cs typeface="Arial"/>
              </a:rPr>
              <a:t> </a:t>
            </a:r>
            <a:r>
              <a:rPr b="1" spc="-5" dirty="0">
                <a:latin typeface="Arial"/>
                <a:cs typeface="Arial"/>
              </a:rPr>
              <a:t>(arsiparis,</a:t>
            </a:r>
            <a:r>
              <a:rPr b="1" spc="-11" dirty="0">
                <a:latin typeface="Arial"/>
                <a:cs typeface="Arial"/>
              </a:rPr>
              <a:t> </a:t>
            </a:r>
            <a:r>
              <a:rPr b="1" dirty="0">
                <a:latin typeface="Arial"/>
                <a:cs typeface="Arial"/>
              </a:rPr>
              <a:t>pimpinan</a:t>
            </a:r>
            <a:r>
              <a:rPr b="1" spc="-35" dirty="0">
                <a:latin typeface="Arial"/>
                <a:cs typeface="Arial"/>
              </a:rPr>
              <a:t> </a:t>
            </a:r>
            <a:r>
              <a:rPr b="1" dirty="0">
                <a:latin typeface="Arial"/>
                <a:cs typeface="Arial"/>
              </a:rPr>
              <a:t>UK</a:t>
            </a:r>
            <a:r>
              <a:rPr b="1" spc="-11" dirty="0">
                <a:latin typeface="Arial"/>
                <a:cs typeface="Arial"/>
              </a:rPr>
              <a:t> </a:t>
            </a:r>
            <a:r>
              <a:rPr b="1" dirty="0">
                <a:latin typeface="Arial"/>
                <a:cs typeface="Arial"/>
              </a:rPr>
              <a:t>dan </a:t>
            </a:r>
            <a:r>
              <a:rPr b="1" spc="-484" dirty="0">
                <a:latin typeface="Arial"/>
                <a:cs typeface="Arial"/>
              </a:rPr>
              <a:t> </a:t>
            </a:r>
            <a:r>
              <a:rPr b="1" dirty="0">
                <a:latin typeface="Arial"/>
                <a:cs typeface="Arial"/>
              </a:rPr>
              <a:t>LK, fungsional umum pengelola </a:t>
            </a:r>
            <a:r>
              <a:rPr b="1" spc="-5" dirty="0">
                <a:latin typeface="Arial"/>
                <a:cs typeface="Arial"/>
              </a:rPr>
              <a:t>kearsipan); </a:t>
            </a:r>
            <a:r>
              <a:rPr b="1" dirty="0">
                <a:latin typeface="Arial"/>
                <a:cs typeface="Arial"/>
              </a:rPr>
              <a:t> </a:t>
            </a:r>
            <a:endParaRPr lang="en-US" b="1" dirty="0">
              <a:latin typeface="Arial"/>
              <a:cs typeface="Arial"/>
            </a:endParaRPr>
          </a:p>
          <a:p>
            <a:pPr marL="12700" marR="5080">
              <a:lnSpc>
                <a:spcPct val="150000"/>
              </a:lnSpc>
            </a:pPr>
            <a:r>
              <a:rPr sz="2000" b="1" dirty="0" err="1">
                <a:uFill>
                  <a:solidFill>
                    <a:srgbClr val="000000"/>
                  </a:solidFill>
                </a:uFill>
                <a:latin typeface="Arial"/>
                <a:cs typeface="Arial"/>
              </a:rPr>
              <a:t>Kelembagaan</a:t>
            </a:r>
            <a:r>
              <a:rPr sz="2000" b="1" dirty="0">
                <a:uFill>
                  <a:solidFill>
                    <a:srgbClr val="000000"/>
                  </a:solidFill>
                </a:uFill>
                <a:latin typeface="Arial"/>
                <a:cs typeface="Arial"/>
              </a:rPr>
              <a:t> kearsipan</a:t>
            </a:r>
            <a:r>
              <a:rPr sz="2000" b="1" dirty="0">
                <a:latin typeface="Arial"/>
                <a:cs typeface="Arial"/>
              </a:rPr>
              <a:t> </a:t>
            </a:r>
            <a:r>
              <a:rPr b="1" dirty="0">
                <a:latin typeface="Arial"/>
                <a:cs typeface="Arial"/>
              </a:rPr>
              <a:t>(Unit </a:t>
            </a:r>
            <a:r>
              <a:rPr b="1" spc="-5" dirty="0">
                <a:latin typeface="Arial"/>
                <a:cs typeface="Arial"/>
              </a:rPr>
              <a:t>Kearsipan </a:t>
            </a:r>
            <a:r>
              <a:rPr b="1" dirty="0">
                <a:latin typeface="Arial"/>
                <a:cs typeface="Arial"/>
              </a:rPr>
              <a:t> dan</a:t>
            </a:r>
            <a:r>
              <a:rPr b="1" spc="-5" dirty="0">
                <a:latin typeface="Arial"/>
                <a:cs typeface="Arial"/>
              </a:rPr>
              <a:t> Lembaga</a:t>
            </a:r>
            <a:r>
              <a:rPr b="1" spc="-11" dirty="0">
                <a:latin typeface="Arial"/>
                <a:cs typeface="Arial"/>
              </a:rPr>
              <a:t> </a:t>
            </a:r>
            <a:r>
              <a:rPr b="1" spc="-5" dirty="0">
                <a:latin typeface="Arial"/>
                <a:cs typeface="Arial"/>
              </a:rPr>
              <a:t>Kearsipan</a:t>
            </a:r>
            <a:r>
              <a:rPr b="1" spc="5" dirty="0">
                <a:latin typeface="Arial"/>
                <a:cs typeface="Arial"/>
              </a:rPr>
              <a:t> </a:t>
            </a:r>
            <a:r>
              <a:rPr b="1" spc="-5" dirty="0">
                <a:latin typeface="Arial"/>
                <a:cs typeface="Arial"/>
              </a:rPr>
              <a:t>Daerah</a:t>
            </a:r>
            <a:r>
              <a:rPr b="1" spc="11" dirty="0">
                <a:latin typeface="Arial"/>
                <a:cs typeface="Arial"/>
              </a:rPr>
              <a:t> </a:t>
            </a:r>
            <a:r>
              <a:rPr b="1" dirty="0">
                <a:latin typeface="Arial"/>
                <a:cs typeface="Arial"/>
              </a:rPr>
              <a:t>dan </a:t>
            </a:r>
            <a:r>
              <a:rPr b="1" spc="5" dirty="0">
                <a:latin typeface="Arial"/>
                <a:cs typeface="Arial"/>
              </a:rPr>
              <a:t> </a:t>
            </a:r>
            <a:r>
              <a:rPr b="1" spc="-5" dirty="0">
                <a:latin typeface="Arial"/>
                <a:cs typeface="Arial"/>
              </a:rPr>
              <a:t>Perguruan</a:t>
            </a:r>
            <a:r>
              <a:rPr b="1" dirty="0">
                <a:latin typeface="Arial"/>
                <a:cs typeface="Arial"/>
              </a:rPr>
              <a:t> </a:t>
            </a:r>
            <a:r>
              <a:rPr b="1" spc="-5" dirty="0">
                <a:latin typeface="Arial"/>
                <a:cs typeface="Arial"/>
              </a:rPr>
              <a:t>Tinggi);</a:t>
            </a:r>
            <a:endParaRPr dirty="0">
              <a:latin typeface="Arial"/>
              <a:cs typeface="Arial"/>
            </a:endParaRPr>
          </a:p>
          <a:p>
            <a:pPr marL="12700">
              <a:lnSpc>
                <a:spcPct val="150000"/>
              </a:lnSpc>
            </a:pPr>
            <a:r>
              <a:rPr sz="2000" b="1" dirty="0">
                <a:uFill>
                  <a:solidFill>
                    <a:srgbClr val="000000"/>
                  </a:solidFill>
                </a:uFill>
                <a:latin typeface="Arial"/>
                <a:cs typeface="Arial"/>
              </a:rPr>
              <a:t>Sarana</a:t>
            </a:r>
            <a:r>
              <a:rPr sz="2000" b="1" spc="-20" dirty="0">
                <a:uFill>
                  <a:solidFill>
                    <a:srgbClr val="000000"/>
                  </a:solidFill>
                </a:uFill>
                <a:latin typeface="Arial"/>
                <a:cs typeface="Arial"/>
              </a:rPr>
              <a:t> </a:t>
            </a:r>
            <a:r>
              <a:rPr sz="2000" b="1" dirty="0">
                <a:uFill>
                  <a:solidFill>
                    <a:srgbClr val="000000"/>
                  </a:solidFill>
                </a:uFill>
                <a:latin typeface="Arial"/>
                <a:cs typeface="Arial"/>
              </a:rPr>
              <a:t>prasarana</a:t>
            </a:r>
            <a:r>
              <a:rPr sz="2000" b="1" spc="-25" dirty="0">
                <a:uFill>
                  <a:solidFill>
                    <a:srgbClr val="000000"/>
                  </a:solidFill>
                </a:uFill>
                <a:latin typeface="Arial"/>
                <a:cs typeface="Arial"/>
              </a:rPr>
              <a:t> </a:t>
            </a:r>
            <a:r>
              <a:rPr sz="2000" b="1" dirty="0">
                <a:uFill>
                  <a:solidFill>
                    <a:srgbClr val="000000"/>
                  </a:solidFill>
                </a:uFill>
                <a:latin typeface="Arial"/>
                <a:cs typeface="Arial"/>
              </a:rPr>
              <a:t>kearsipan</a:t>
            </a:r>
            <a:r>
              <a:rPr sz="2000" b="1" spc="-31" dirty="0">
                <a:uFill>
                  <a:solidFill>
                    <a:srgbClr val="000000"/>
                  </a:solidFill>
                </a:uFill>
                <a:latin typeface="Arial"/>
                <a:cs typeface="Arial"/>
              </a:rPr>
              <a:t> </a:t>
            </a:r>
            <a:r>
              <a:rPr b="1" u="heavy" spc="-11" dirty="0">
                <a:uFill>
                  <a:solidFill>
                    <a:srgbClr val="000000"/>
                  </a:solidFill>
                </a:uFill>
                <a:latin typeface="Arial"/>
                <a:cs typeface="Arial"/>
              </a:rPr>
              <a:t>(</a:t>
            </a:r>
            <a:r>
              <a:rPr b="1" spc="-11" dirty="0" err="1">
                <a:latin typeface="Arial"/>
                <a:cs typeface="Arial"/>
              </a:rPr>
              <a:t>persyaratan</a:t>
            </a:r>
            <a:r>
              <a:rPr lang="en-US" dirty="0">
                <a:latin typeface="Arial"/>
                <a:cs typeface="Arial"/>
              </a:rPr>
              <a:t> </a:t>
            </a:r>
            <a:r>
              <a:rPr b="1" spc="-5" dirty="0">
                <a:latin typeface="Arial"/>
                <a:cs typeface="Arial"/>
              </a:rPr>
              <a:t>central</a:t>
            </a:r>
            <a:r>
              <a:rPr b="1" dirty="0">
                <a:latin typeface="Arial"/>
                <a:cs typeface="Arial"/>
              </a:rPr>
              <a:t> file,</a:t>
            </a:r>
            <a:r>
              <a:rPr b="1" spc="-5" dirty="0">
                <a:latin typeface="Arial"/>
                <a:cs typeface="Arial"/>
              </a:rPr>
              <a:t> records</a:t>
            </a:r>
            <a:r>
              <a:rPr b="1" spc="5" dirty="0">
                <a:latin typeface="Arial"/>
                <a:cs typeface="Arial"/>
              </a:rPr>
              <a:t> </a:t>
            </a:r>
            <a:r>
              <a:rPr b="1" spc="-20" dirty="0">
                <a:latin typeface="Arial"/>
                <a:cs typeface="Arial"/>
              </a:rPr>
              <a:t>center,</a:t>
            </a:r>
            <a:r>
              <a:rPr b="1" spc="11" dirty="0">
                <a:latin typeface="Arial"/>
                <a:cs typeface="Arial"/>
              </a:rPr>
              <a:t> </a:t>
            </a:r>
            <a:r>
              <a:rPr b="1" spc="-5" dirty="0">
                <a:latin typeface="Arial"/>
                <a:cs typeface="Arial"/>
              </a:rPr>
              <a:t>Depot</a:t>
            </a:r>
            <a:r>
              <a:rPr b="1" spc="11" dirty="0">
                <a:latin typeface="Arial"/>
                <a:cs typeface="Arial"/>
              </a:rPr>
              <a:t> </a:t>
            </a:r>
            <a:r>
              <a:rPr b="1" spc="-5" dirty="0">
                <a:latin typeface="Arial"/>
                <a:cs typeface="Arial"/>
              </a:rPr>
              <a:t>arsip </a:t>
            </a:r>
            <a:r>
              <a:rPr b="1" spc="-484" dirty="0">
                <a:latin typeface="Arial"/>
                <a:cs typeface="Arial"/>
              </a:rPr>
              <a:t> </a:t>
            </a:r>
            <a:r>
              <a:rPr b="1" spc="-5" dirty="0">
                <a:latin typeface="Arial"/>
                <a:cs typeface="Arial"/>
              </a:rPr>
              <a:t>statis/arsip</a:t>
            </a:r>
            <a:r>
              <a:rPr b="1" dirty="0">
                <a:latin typeface="Arial"/>
                <a:cs typeface="Arial"/>
              </a:rPr>
              <a:t> </a:t>
            </a:r>
            <a:r>
              <a:rPr b="1" spc="-5" dirty="0">
                <a:latin typeface="Arial"/>
                <a:cs typeface="Arial"/>
              </a:rPr>
              <a:t>berkelanjutan</a:t>
            </a:r>
            <a:r>
              <a:rPr b="1" u="heavy" spc="-5" dirty="0">
                <a:uFill>
                  <a:solidFill>
                    <a:srgbClr val="000000"/>
                  </a:solidFill>
                </a:uFill>
                <a:latin typeface="Arial"/>
                <a:cs typeface="Arial"/>
              </a:rPr>
              <a:t>)</a:t>
            </a:r>
            <a:endParaRPr dirty="0">
              <a:latin typeface="Arial"/>
              <a:cs typeface="Arial"/>
            </a:endParaRPr>
          </a:p>
        </p:txBody>
      </p:sp>
    </p:spTree>
    <p:extLst>
      <p:ext uri="{BB962C8B-B14F-4D97-AF65-F5344CB8AC3E}">
        <p14:creationId xmlns:p14="http://schemas.microsoft.com/office/powerpoint/2010/main" val="945656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2335D9-D085-759B-4A5B-92A68B334071}"/>
              </a:ext>
            </a:extLst>
          </p:cNvPr>
          <p:cNvSpPr txBox="1"/>
          <p:nvPr/>
        </p:nvSpPr>
        <p:spPr>
          <a:xfrm>
            <a:off x="2641600" y="1803401"/>
            <a:ext cx="8229600" cy="2700547"/>
          </a:xfrm>
          <a:prstGeom prst="rect">
            <a:avLst/>
          </a:prstGeom>
          <a:noFill/>
        </p:spPr>
        <p:txBody>
          <a:bodyPr wrap="square">
            <a:spAutoFit/>
          </a:bodyPr>
          <a:lstStyle/>
          <a:p>
            <a:pPr marL="12064" marR="5080">
              <a:spcBef>
                <a:spcPts val="675"/>
              </a:spcBef>
              <a:buClr>
                <a:srgbClr val="0AD0D9"/>
              </a:buClr>
              <a:buSzPct val="94642"/>
              <a:tabLst>
                <a:tab pos="285744" algn="l"/>
              </a:tabLst>
            </a:pPr>
            <a:r>
              <a:rPr lang="en-ID" sz="2400" spc="-15" dirty="0">
                <a:solidFill>
                  <a:srgbClr val="04607A"/>
                </a:solidFill>
                <a:latin typeface="Calibri"/>
                <a:cs typeface="Calibri"/>
              </a:rPr>
              <a:t>KEBIJAKAN</a:t>
            </a:r>
            <a:r>
              <a:rPr lang="en-ID" sz="2400" spc="-55" dirty="0">
                <a:solidFill>
                  <a:srgbClr val="04607A"/>
                </a:solidFill>
                <a:latin typeface="Calibri"/>
                <a:cs typeface="Calibri"/>
              </a:rPr>
              <a:t> </a:t>
            </a:r>
            <a:r>
              <a:rPr lang="en-ID" sz="2400" spc="-15" dirty="0">
                <a:solidFill>
                  <a:srgbClr val="04607A"/>
                </a:solidFill>
                <a:latin typeface="Calibri"/>
                <a:cs typeface="Calibri"/>
              </a:rPr>
              <a:t>SISTEM </a:t>
            </a:r>
            <a:r>
              <a:rPr lang="en-ID" sz="2400" spc="-891" dirty="0">
                <a:solidFill>
                  <a:srgbClr val="04607A"/>
                </a:solidFill>
                <a:latin typeface="Calibri"/>
                <a:cs typeface="Calibri"/>
              </a:rPr>
              <a:t> </a:t>
            </a:r>
            <a:r>
              <a:rPr lang="en-ID" sz="2400" spc="-45" dirty="0">
                <a:solidFill>
                  <a:srgbClr val="04607A"/>
                </a:solidFill>
                <a:latin typeface="Calibri"/>
                <a:cs typeface="Calibri"/>
              </a:rPr>
              <a:t>KEARSIPAN</a:t>
            </a:r>
            <a:endParaRPr lang="en-ID" sz="2400" spc="-20" dirty="0">
              <a:latin typeface="Arial" panose="020B0604020202020204" pitchFamily="34" charset="0"/>
              <a:cs typeface="Arial" panose="020B0604020202020204" pitchFamily="34" charset="0"/>
            </a:endParaRPr>
          </a:p>
          <a:p>
            <a:pPr marL="12064" marR="5080">
              <a:lnSpc>
                <a:spcPct val="150000"/>
              </a:lnSpc>
              <a:spcBef>
                <a:spcPts val="675"/>
              </a:spcBef>
              <a:buClr>
                <a:srgbClr val="0AD0D9"/>
              </a:buClr>
              <a:buSzPct val="94642"/>
              <a:tabLst>
                <a:tab pos="285744" algn="l"/>
              </a:tabLst>
            </a:pPr>
            <a:r>
              <a:rPr lang="en-ID" sz="2133" spc="-20" dirty="0" err="1">
                <a:latin typeface="Arial" panose="020B0604020202020204" pitchFamily="34" charset="0"/>
                <a:cs typeface="Arial" panose="020B0604020202020204" pitchFamily="34" charset="0"/>
              </a:rPr>
              <a:t>Pengelolaan</a:t>
            </a:r>
            <a:r>
              <a:rPr lang="en-ID" sz="2133" spc="-95" dirty="0">
                <a:latin typeface="Arial" panose="020B0604020202020204" pitchFamily="34" charset="0"/>
                <a:cs typeface="Arial" panose="020B0604020202020204" pitchFamily="34" charset="0"/>
              </a:rPr>
              <a:t> </a:t>
            </a:r>
            <a:r>
              <a:rPr lang="en-ID" sz="2133" spc="-95" dirty="0" err="1">
                <a:latin typeface="Arial" panose="020B0604020202020204" pitchFamily="34" charset="0"/>
                <a:cs typeface="Arial" panose="020B0604020202020204" pitchFamily="34" charset="0"/>
              </a:rPr>
              <a:t>Arsip</a:t>
            </a:r>
            <a:r>
              <a:rPr lang="en-ID" sz="2133" spc="-95" dirty="0">
                <a:latin typeface="Arial" panose="020B0604020202020204" pitchFamily="34" charset="0"/>
                <a:cs typeface="Arial" panose="020B0604020202020204" pitchFamily="34" charset="0"/>
              </a:rPr>
              <a:t> </a:t>
            </a:r>
            <a:r>
              <a:rPr lang="en-ID" sz="2133" spc="-11" dirty="0" err="1">
                <a:latin typeface="Arial" panose="020B0604020202020204" pitchFamily="34" charset="0"/>
                <a:cs typeface="Arial" panose="020B0604020202020204" pitchFamily="34" charset="0"/>
              </a:rPr>
              <a:t>dapat</a:t>
            </a:r>
            <a:r>
              <a:rPr lang="en-ID" sz="2133" spc="-135" dirty="0">
                <a:latin typeface="Arial" panose="020B0604020202020204" pitchFamily="34" charset="0"/>
                <a:cs typeface="Arial" panose="020B0604020202020204" pitchFamily="34" charset="0"/>
              </a:rPr>
              <a:t> </a:t>
            </a:r>
            <a:r>
              <a:rPr lang="en-ID" sz="2133" spc="-5" dirty="0" err="1">
                <a:latin typeface="Arial" panose="020B0604020202020204" pitchFamily="34" charset="0"/>
                <a:cs typeface="Arial" panose="020B0604020202020204" pitchFamily="34" charset="0"/>
              </a:rPr>
              <a:t>dilakukan</a:t>
            </a:r>
            <a:r>
              <a:rPr lang="en-ID" sz="2133" spc="-71" dirty="0">
                <a:latin typeface="Arial" panose="020B0604020202020204" pitchFamily="34" charset="0"/>
                <a:cs typeface="Arial" panose="020B0604020202020204" pitchFamily="34" charset="0"/>
              </a:rPr>
              <a:t> </a:t>
            </a:r>
            <a:r>
              <a:rPr lang="en-ID" sz="2133" spc="-15" dirty="0" err="1">
                <a:latin typeface="Arial" panose="020B0604020202020204" pitchFamily="34" charset="0"/>
                <a:cs typeface="Arial" panose="020B0604020202020204" pitchFamily="34" charset="0"/>
              </a:rPr>
              <a:t>secara</a:t>
            </a:r>
            <a:r>
              <a:rPr lang="en-ID" sz="2133" spc="-51" dirty="0">
                <a:latin typeface="Arial" panose="020B0604020202020204" pitchFamily="34" charset="0"/>
                <a:cs typeface="Arial" panose="020B0604020202020204" pitchFamily="34" charset="0"/>
              </a:rPr>
              <a:t> </a:t>
            </a:r>
            <a:r>
              <a:rPr lang="en-ID" sz="2133" spc="-5" dirty="0">
                <a:latin typeface="Arial" panose="020B0604020202020204" pitchFamily="34" charset="0"/>
                <a:cs typeface="Arial" panose="020B0604020202020204" pitchFamily="34" charset="0"/>
              </a:rPr>
              <a:t>manual</a:t>
            </a:r>
            <a:r>
              <a:rPr lang="en-ID" sz="2133" spc="11" dirty="0">
                <a:latin typeface="Arial" panose="020B0604020202020204" pitchFamily="34" charset="0"/>
                <a:cs typeface="Arial" panose="020B0604020202020204" pitchFamily="34" charset="0"/>
              </a:rPr>
              <a:t> </a:t>
            </a:r>
            <a:r>
              <a:rPr lang="en-ID" sz="2133" spc="-5" dirty="0" err="1">
                <a:latin typeface="Arial" panose="020B0604020202020204" pitchFamily="34" charset="0"/>
                <a:cs typeface="Arial" panose="020B0604020202020204" pitchFamily="34" charset="0"/>
              </a:rPr>
              <a:t>maupun</a:t>
            </a:r>
            <a:r>
              <a:rPr lang="en-ID" sz="2133" spc="-5" dirty="0">
                <a:latin typeface="Arial" panose="020B0604020202020204" pitchFamily="34" charset="0"/>
                <a:cs typeface="Arial" panose="020B0604020202020204" pitchFamily="34" charset="0"/>
              </a:rPr>
              <a:t> </a:t>
            </a:r>
            <a:r>
              <a:rPr lang="en-ID" sz="2133" spc="-691" dirty="0">
                <a:latin typeface="Arial" panose="020B0604020202020204" pitchFamily="34" charset="0"/>
                <a:cs typeface="Arial" panose="020B0604020202020204" pitchFamily="34" charset="0"/>
              </a:rPr>
              <a:t> </a:t>
            </a:r>
            <a:r>
              <a:rPr lang="en-ID" sz="2133" spc="-11" dirty="0" err="1">
                <a:latin typeface="Arial" panose="020B0604020202020204" pitchFamily="34" charset="0"/>
                <a:cs typeface="Arial" panose="020B0604020202020204" pitchFamily="34" charset="0"/>
              </a:rPr>
              <a:t>berbasis</a:t>
            </a:r>
            <a:r>
              <a:rPr lang="en-ID" sz="2133" spc="-11" dirty="0">
                <a:latin typeface="Arial" panose="020B0604020202020204" pitchFamily="34" charset="0"/>
                <a:cs typeface="Arial" panose="020B0604020202020204" pitchFamily="34" charset="0"/>
              </a:rPr>
              <a:t> </a:t>
            </a:r>
            <a:r>
              <a:rPr lang="en-ID" sz="2133" spc="-5" dirty="0">
                <a:latin typeface="Arial" panose="020B0604020202020204" pitchFamily="34" charset="0"/>
                <a:cs typeface="Arial" panose="020B0604020202020204" pitchFamily="34" charset="0"/>
              </a:rPr>
              <a:t>TIK, </a:t>
            </a:r>
            <a:r>
              <a:rPr lang="en-ID" sz="2133" spc="-11" dirty="0" err="1">
                <a:latin typeface="Arial" panose="020B0604020202020204" pitchFamily="34" charset="0"/>
                <a:cs typeface="Arial" panose="020B0604020202020204" pitchFamily="34" charset="0"/>
              </a:rPr>
              <a:t>yaitu</a:t>
            </a:r>
            <a:r>
              <a:rPr lang="en-ID" sz="2133" spc="-11" dirty="0">
                <a:latin typeface="Arial" panose="020B0604020202020204" pitchFamily="34" charset="0"/>
                <a:cs typeface="Arial" panose="020B0604020202020204" pitchFamily="34" charset="0"/>
              </a:rPr>
              <a:t> </a:t>
            </a:r>
            <a:r>
              <a:rPr lang="en-ID" sz="2133" spc="-5" dirty="0">
                <a:latin typeface="Arial" panose="020B0604020202020204" pitchFamily="34" charset="0"/>
                <a:cs typeface="Arial" panose="020B0604020202020204" pitchFamily="34" charset="0"/>
              </a:rPr>
              <a:t>SIKD/E </a:t>
            </a:r>
            <a:r>
              <a:rPr lang="en-ID" sz="2133" spc="-11" dirty="0">
                <a:latin typeface="Arial" panose="020B0604020202020204" pitchFamily="34" charset="0"/>
                <a:cs typeface="Arial" panose="020B0604020202020204" pitchFamily="34" charset="0"/>
              </a:rPr>
              <a:t>ARSIP </a:t>
            </a:r>
            <a:r>
              <a:rPr lang="en-ID" sz="2133" spc="-60" dirty="0">
                <a:latin typeface="Arial" panose="020B0604020202020204" pitchFamily="34" charset="0"/>
                <a:cs typeface="Arial" panose="020B0604020202020204" pitchFamily="34" charset="0"/>
              </a:rPr>
              <a:t>YANG </a:t>
            </a:r>
            <a:r>
              <a:rPr lang="en-ID" sz="2133" spc="-55" dirty="0">
                <a:latin typeface="Arial" panose="020B0604020202020204" pitchFamily="34" charset="0"/>
                <a:cs typeface="Arial" panose="020B0604020202020204" pitchFamily="34" charset="0"/>
              </a:rPr>
              <a:t> </a:t>
            </a:r>
            <a:r>
              <a:rPr lang="en-ID" sz="2133" spc="-11" dirty="0">
                <a:latin typeface="Arial" panose="020B0604020202020204" pitchFamily="34" charset="0"/>
                <a:cs typeface="Arial" panose="020B0604020202020204" pitchFamily="34" charset="0"/>
              </a:rPr>
              <a:t>TERINTEGRASI </a:t>
            </a:r>
            <a:r>
              <a:rPr lang="en-ID" sz="2133" spc="-5" dirty="0">
                <a:latin typeface="Arial" panose="020B0604020202020204" pitchFamily="34" charset="0"/>
                <a:cs typeface="Arial" panose="020B0604020202020204" pitchFamily="34" charset="0"/>
              </a:rPr>
              <a:t>(SRIKANDI), SIKS </a:t>
            </a:r>
            <a:r>
              <a:rPr lang="en-ID" sz="2133" spc="-11" dirty="0">
                <a:latin typeface="Arial" panose="020B0604020202020204" pitchFamily="34" charset="0"/>
                <a:cs typeface="Arial" panose="020B0604020202020204" pitchFamily="34" charset="0"/>
              </a:rPr>
              <a:t>dan </a:t>
            </a:r>
            <a:r>
              <a:rPr lang="en-ID" sz="2133" spc="-5" dirty="0">
                <a:latin typeface="Arial" panose="020B0604020202020204" pitchFamily="34" charset="0"/>
                <a:cs typeface="Arial" panose="020B0604020202020204" pitchFamily="34" charset="0"/>
              </a:rPr>
              <a:t>SIKN- </a:t>
            </a:r>
            <a:r>
              <a:rPr lang="en-ID" sz="2133" dirty="0">
                <a:latin typeface="Arial" panose="020B0604020202020204" pitchFamily="34" charset="0"/>
                <a:cs typeface="Arial" panose="020B0604020202020204" pitchFamily="34" charset="0"/>
              </a:rPr>
              <a:t> </a:t>
            </a:r>
            <a:r>
              <a:rPr lang="en-ID" sz="2133" spc="-5" dirty="0">
                <a:latin typeface="Arial" panose="020B0604020202020204" pitchFamily="34" charset="0"/>
                <a:cs typeface="Arial" panose="020B0604020202020204" pitchFamily="34" charset="0"/>
              </a:rPr>
              <a:t>JIKN</a:t>
            </a:r>
          </a:p>
          <a:p>
            <a:pPr marL="12064" marR="5080">
              <a:spcBef>
                <a:spcPts val="675"/>
              </a:spcBef>
              <a:buClr>
                <a:srgbClr val="0AD0D9"/>
              </a:buClr>
              <a:buSzPct val="94642"/>
              <a:tabLst>
                <a:tab pos="285744" algn="l"/>
              </a:tabLst>
            </a:pPr>
            <a:endParaRPr lang="en-ID" sz="1600" dirty="0">
              <a:latin typeface="Arial" panose="020B0604020202020204" pitchFamily="34" charset="0"/>
              <a:cs typeface="Arial" panose="020B0604020202020204" pitchFamily="34" charset="0"/>
            </a:endParaRPr>
          </a:p>
          <a:p>
            <a:pPr marL="12064" marR="739756">
              <a:spcBef>
                <a:spcPts val="675"/>
              </a:spcBef>
              <a:buClr>
                <a:srgbClr val="0AD0D9"/>
              </a:buClr>
              <a:buSzPct val="94642"/>
              <a:tabLst>
                <a:tab pos="285744" algn="l"/>
              </a:tabLst>
            </a:pPr>
            <a:endParaRPr lang="en-ID" sz="1600" dirty="0">
              <a:latin typeface="Arial" panose="020B0604020202020204" pitchFamily="34" charset="0"/>
              <a:cs typeface="Arial" panose="020B0604020202020204" pitchFamily="34" charset="0"/>
            </a:endParaRPr>
          </a:p>
        </p:txBody>
      </p:sp>
      <p:sp>
        <p:nvSpPr>
          <p:cNvPr id="2" name="Freeform: Shape 1">
            <a:extLst>
              <a:ext uri="{FF2B5EF4-FFF2-40B4-BE49-F238E27FC236}">
                <a16:creationId xmlns:a16="http://schemas.microsoft.com/office/drawing/2014/main" id="{8CD0FC3A-FCF2-46FB-0BD2-BF8ECBA7DB95}"/>
              </a:ext>
            </a:extLst>
          </p:cNvPr>
          <p:cNvSpPr/>
          <p:nvPr/>
        </p:nvSpPr>
        <p:spPr>
          <a:xfrm>
            <a:off x="304800" y="381000"/>
            <a:ext cx="11176000" cy="5592736"/>
          </a:xfrm>
          <a:custGeom>
            <a:avLst/>
            <a:gdLst>
              <a:gd name="connsiteX0" fmla="*/ 5500984 w 9154996"/>
              <a:gd name="connsiteY0" fmla="*/ 4456419 h 4956157"/>
              <a:gd name="connsiteX1" fmla="*/ 5347397 w 9154996"/>
              <a:gd name="connsiteY1" fmla="*/ 4519710 h 4956157"/>
              <a:gd name="connsiteX2" fmla="*/ 5265731 w 9154996"/>
              <a:gd name="connsiteY2" fmla="*/ 4684526 h 4956157"/>
              <a:gd name="connsiteX3" fmla="*/ 5316958 w 9154996"/>
              <a:gd name="connsiteY3" fmla="*/ 4809995 h 4956157"/>
              <a:gd name="connsiteX4" fmla="*/ 5383033 w 9154996"/>
              <a:gd name="connsiteY4" fmla="*/ 4817418 h 4956157"/>
              <a:gd name="connsiteX5" fmla="*/ 5429805 w 9154996"/>
              <a:gd name="connsiteY5" fmla="*/ 4817418 h 4956157"/>
              <a:gd name="connsiteX6" fmla="*/ 5647333 w 9154996"/>
              <a:gd name="connsiteY6" fmla="*/ 4760252 h 4956157"/>
              <a:gd name="connsiteX7" fmla="*/ 5662924 w 9154996"/>
              <a:gd name="connsiteY7" fmla="*/ 4498922 h 4956157"/>
              <a:gd name="connsiteX8" fmla="*/ 5500984 w 9154996"/>
              <a:gd name="connsiteY8" fmla="*/ 4456419 h 4956157"/>
              <a:gd name="connsiteX9" fmla="*/ 836483 w 9154996"/>
              <a:gd name="connsiteY9" fmla="*/ 4434332 h 4956157"/>
              <a:gd name="connsiteX10" fmla="*/ 627864 w 9154996"/>
              <a:gd name="connsiteY10" fmla="*/ 4491498 h 4956157"/>
              <a:gd name="connsiteX11" fmla="*/ 559562 w 9154996"/>
              <a:gd name="connsiteY11" fmla="*/ 4632557 h 4956157"/>
              <a:gd name="connsiteX12" fmla="*/ 745908 w 9154996"/>
              <a:gd name="connsiteY12" fmla="*/ 4776586 h 4956157"/>
              <a:gd name="connsiteX13" fmla="*/ 872119 w 9154996"/>
              <a:gd name="connsiteY13" fmla="*/ 4705313 h 4956157"/>
              <a:gd name="connsiteX14" fmla="*/ 974572 w 9154996"/>
              <a:gd name="connsiteY14" fmla="*/ 4473680 h 4956157"/>
              <a:gd name="connsiteX15" fmla="*/ 959723 w 9154996"/>
              <a:gd name="connsiteY15" fmla="*/ 4455120 h 4956157"/>
              <a:gd name="connsiteX16" fmla="*/ 836483 w 9154996"/>
              <a:gd name="connsiteY16" fmla="*/ 4434332 h 4956157"/>
              <a:gd name="connsiteX17" fmla="*/ 799745 w 9154996"/>
              <a:gd name="connsiteY17" fmla="*/ 3180173 h 4956157"/>
              <a:gd name="connsiteX18" fmla="*/ 676863 w 9154996"/>
              <a:gd name="connsiteY18" fmla="*/ 3273194 h 4956157"/>
              <a:gd name="connsiteX19" fmla="*/ 687999 w 9154996"/>
              <a:gd name="connsiteY19" fmla="*/ 3302892 h 4956157"/>
              <a:gd name="connsiteX20" fmla="*/ 780059 w 9154996"/>
              <a:gd name="connsiteY20" fmla="*/ 3325907 h 4956157"/>
              <a:gd name="connsiteX21" fmla="*/ 885482 w 9154996"/>
              <a:gd name="connsiteY21" fmla="*/ 3243498 h 4956157"/>
              <a:gd name="connsiteX22" fmla="*/ 852073 w 9154996"/>
              <a:gd name="connsiteY22" fmla="*/ 3185590 h 4956157"/>
              <a:gd name="connsiteX23" fmla="*/ 799745 w 9154996"/>
              <a:gd name="connsiteY23" fmla="*/ 3180173 h 4956157"/>
              <a:gd name="connsiteX24" fmla="*/ 761557 w 9154996"/>
              <a:gd name="connsiteY24" fmla="*/ 3002179 h 4956157"/>
              <a:gd name="connsiteX25" fmla="*/ 638257 w 9154996"/>
              <a:gd name="connsiteY25" fmla="*/ 3073485 h 4956157"/>
              <a:gd name="connsiteX26" fmla="*/ 646424 w 9154996"/>
              <a:gd name="connsiteY26" fmla="*/ 3102439 h 4956157"/>
              <a:gd name="connsiteX27" fmla="*/ 725862 w 9154996"/>
              <a:gd name="connsiteY27" fmla="*/ 3119515 h 4956157"/>
              <a:gd name="connsiteX28" fmla="*/ 771893 w 9154996"/>
              <a:gd name="connsiteY28" fmla="*/ 3113576 h 4956157"/>
              <a:gd name="connsiteX29" fmla="*/ 835740 w 9154996"/>
              <a:gd name="connsiteY29" fmla="*/ 3046758 h 4956157"/>
              <a:gd name="connsiteX30" fmla="*/ 806786 w 9154996"/>
              <a:gd name="connsiteY30" fmla="*/ 3003698 h 4956157"/>
              <a:gd name="connsiteX31" fmla="*/ 761557 w 9154996"/>
              <a:gd name="connsiteY31" fmla="*/ 3002179 h 4956157"/>
              <a:gd name="connsiteX32" fmla="*/ 751545 w 9154996"/>
              <a:gd name="connsiteY32" fmla="*/ 2762831 h 4956157"/>
              <a:gd name="connsiteX33" fmla="*/ 632319 w 9154996"/>
              <a:gd name="connsiteY33" fmla="*/ 2822549 h 4956157"/>
              <a:gd name="connsiteX34" fmla="*/ 636772 w 9154996"/>
              <a:gd name="connsiteY34" fmla="*/ 2840367 h 4956157"/>
              <a:gd name="connsiteX35" fmla="*/ 746650 w 9154996"/>
              <a:gd name="connsiteY35" fmla="*/ 2897533 h 4956157"/>
              <a:gd name="connsiteX36" fmla="*/ 774861 w 9154996"/>
              <a:gd name="connsiteY36" fmla="*/ 2893078 h 4956157"/>
              <a:gd name="connsiteX37" fmla="*/ 840937 w 9154996"/>
              <a:gd name="connsiteY37" fmla="*/ 2844079 h 4956157"/>
              <a:gd name="connsiteX38" fmla="*/ 798619 w 9154996"/>
              <a:gd name="connsiteY38" fmla="*/ 2776519 h 4956157"/>
              <a:gd name="connsiteX39" fmla="*/ 793422 w 9154996"/>
              <a:gd name="connsiteY39" fmla="*/ 2773549 h 4956157"/>
              <a:gd name="connsiteX40" fmla="*/ 751545 w 9154996"/>
              <a:gd name="connsiteY40" fmla="*/ 2762831 h 4956157"/>
              <a:gd name="connsiteX41" fmla="*/ 758528 w 9154996"/>
              <a:gd name="connsiteY41" fmla="*/ 2553052 h 4956157"/>
              <a:gd name="connsiteX42" fmla="*/ 675378 w 9154996"/>
              <a:gd name="connsiteY42" fmla="*/ 2596854 h 4956157"/>
              <a:gd name="connsiteX43" fmla="*/ 640485 w 9154996"/>
              <a:gd name="connsiteY43" fmla="*/ 2642885 h 4956157"/>
              <a:gd name="connsiteX44" fmla="*/ 703590 w 9154996"/>
              <a:gd name="connsiteY44" fmla="*/ 2677778 h 4956157"/>
              <a:gd name="connsiteX45" fmla="*/ 718439 w 9154996"/>
              <a:gd name="connsiteY45" fmla="*/ 2677778 h 4956157"/>
              <a:gd name="connsiteX46" fmla="*/ 801589 w 9154996"/>
              <a:gd name="connsiteY46" fmla="*/ 2656248 h 4956157"/>
              <a:gd name="connsiteX47" fmla="*/ 807529 w 9154996"/>
              <a:gd name="connsiteY47" fmla="*/ 2565673 h 4956157"/>
              <a:gd name="connsiteX48" fmla="*/ 758528 w 9154996"/>
              <a:gd name="connsiteY48" fmla="*/ 2553052 h 4956157"/>
              <a:gd name="connsiteX49" fmla="*/ 503138 w 9154996"/>
              <a:gd name="connsiteY49" fmla="*/ 2319191 h 4956157"/>
              <a:gd name="connsiteX50" fmla="*/ 443744 w 9154996"/>
              <a:gd name="connsiteY50" fmla="*/ 2360024 h 4956157"/>
              <a:gd name="connsiteX51" fmla="*/ 501653 w 9154996"/>
              <a:gd name="connsiteY51" fmla="*/ 2403827 h 4956157"/>
              <a:gd name="connsiteX52" fmla="*/ 1051782 w 9154996"/>
              <a:gd name="connsiteY52" fmla="*/ 2420160 h 4956157"/>
              <a:gd name="connsiteX53" fmla="*/ 1097070 w 9154996"/>
              <a:gd name="connsiteY53" fmla="*/ 2383040 h 4956157"/>
              <a:gd name="connsiteX54" fmla="*/ 1058464 w 9154996"/>
              <a:gd name="connsiteY54" fmla="*/ 2339237 h 4956157"/>
              <a:gd name="connsiteX55" fmla="*/ 503138 w 9154996"/>
              <a:gd name="connsiteY55" fmla="*/ 2319191 h 4956157"/>
              <a:gd name="connsiteX56" fmla="*/ 470472 w 9154996"/>
              <a:gd name="connsiteY56" fmla="*/ 2270192 h 4956157"/>
              <a:gd name="connsiteX57" fmla="*/ 525411 w 9154996"/>
              <a:gd name="connsiteY57" fmla="*/ 2270192 h 4956157"/>
              <a:gd name="connsiteX58" fmla="*/ 1067374 w 9154996"/>
              <a:gd name="connsiteY58" fmla="*/ 2287268 h 4956157"/>
              <a:gd name="connsiteX59" fmla="*/ 1152751 w 9154996"/>
              <a:gd name="connsiteY59" fmla="*/ 2388236 h 4956157"/>
              <a:gd name="connsiteX60" fmla="*/ 1054010 w 9154996"/>
              <a:gd name="connsiteY60" fmla="*/ 2475841 h 4956157"/>
              <a:gd name="connsiteX61" fmla="*/ 643455 w 9154996"/>
              <a:gd name="connsiteY61" fmla="*/ 2463963 h 4956157"/>
              <a:gd name="connsiteX62" fmla="*/ 581092 w 9154996"/>
              <a:gd name="connsiteY62" fmla="*/ 2542658 h 4956157"/>
              <a:gd name="connsiteX63" fmla="*/ 608561 w 9154996"/>
              <a:gd name="connsiteY63" fmla="*/ 2609476 h 4956157"/>
              <a:gd name="connsiteX64" fmla="*/ 636030 w 9154996"/>
              <a:gd name="connsiteY64" fmla="*/ 2611703 h 4956157"/>
              <a:gd name="connsiteX65" fmla="*/ 737742 w 9154996"/>
              <a:gd name="connsiteY65" fmla="*/ 2537462 h 4956157"/>
              <a:gd name="connsiteX66" fmla="*/ 852816 w 9154996"/>
              <a:gd name="connsiteY66" fmla="*/ 2590173 h 4956157"/>
              <a:gd name="connsiteX67" fmla="*/ 830543 w 9154996"/>
              <a:gd name="connsiteY67" fmla="*/ 2662188 h 4956157"/>
              <a:gd name="connsiteX68" fmla="*/ 626379 w 9154996"/>
              <a:gd name="connsiteY68" fmla="*/ 2664414 h 4956157"/>
              <a:gd name="connsiteX69" fmla="*/ 612273 w 9154996"/>
              <a:gd name="connsiteY69" fmla="*/ 2792852 h 4956157"/>
              <a:gd name="connsiteX70" fmla="*/ 633061 w 9154996"/>
              <a:gd name="connsiteY70" fmla="*/ 2793595 h 4956157"/>
              <a:gd name="connsiteX71" fmla="*/ 755560 w 9154996"/>
              <a:gd name="connsiteY71" fmla="*/ 2741626 h 4956157"/>
              <a:gd name="connsiteX72" fmla="*/ 859498 w 9154996"/>
              <a:gd name="connsiteY72" fmla="*/ 2815868 h 4956157"/>
              <a:gd name="connsiteX73" fmla="*/ 830543 w 9154996"/>
              <a:gd name="connsiteY73" fmla="*/ 2893821 h 4956157"/>
              <a:gd name="connsiteX74" fmla="*/ 634545 w 9154996"/>
              <a:gd name="connsiteY74" fmla="*/ 2867837 h 4956157"/>
              <a:gd name="connsiteX75" fmla="*/ 598909 w 9154996"/>
              <a:gd name="connsiteY75" fmla="*/ 2873033 h 4956157"/>
              <a:gd name="connsiteX76" fmla="*/ 595940 w 9154996"/>
              <a:gd name="connsiteY76" fmla="*/ 3055667 h 4956157"/>
              <a:gd name="connsiteX77" fmla="*/ 627121 w 9154996"/>
              <a:gd name="connsiteY77" fmla="*/ 3057152 h 4956157"/>
              <a:gd name="connsiteX78" fmla="*/ 777089 w 9154996"/>
              <a:gd name="connsiteY78" fmla="*/ 2980683 h 4956157"/>
              <a:gd name="connsiteX79" fmla="*/ 854301 w 9154996"/>
              <a:gd name="connsiteY79" fmla="*/ 3014834 h 4956157"/>
              <a:gd name="connsiteX80" fmla="*/ 823119 w 9154996"/>
              <a:gd name="connsiteY80" fmla="*/ 3111349 h 4956157"/>
              <a:gd name="connsiteX81" fmla="*/ 677605 w 9154996"/>
              <a:gd name="connsiteY81" fmla="*/ 3133621 h 4956157"/>
              <a:gd name="connsiteX82" fmla="*/ 644197 w 9154996"/>
              <a:gd name="connsiteY82" fmla="*/ 3123227 h 4956157"/>
              <a:gd name="connsiteX83" fmla="*/ 614501 w 9154996"/>
              <a:gd name="connsiteY83" fmla="*/ 3138818 h 4956157"/>
              <a:gd name="connsiteX84" fmla="*/ 653848 w 9154996"/>
              <a:gd name="connsiteY84" fmla="*/ 3273937 h 4956157"/>
              <a:gd name="connsiteX85" fmla="*/ 769665 w 9154996"/>
              <a:gd name="connsiteY85" fmla="*/ 3164803 h 4956157"/>
              <a:gd name="connsiteX86" fmla="*/ 847618 w 9154996"/>
              <a:gd name="connsiteY86" fmla="*/ 3161833 h 4956157"/>
              <a:gd name="connsiteX87" fmla="*/ 905527 w 9154996"/>
              <a:gd name="connsiteY87" fmla="*/ 3250923 h 4956157"/>
              <a:gd name="connsiteX88" fmla="*/ 746650 w 9154996"/>
              <a:gd name="connsiteY88" fmla="*/ 3343724 h 4956157"/>
              <a:gd name="connsiteX89" fmla="*/ 667955 w 9154996"/>
              <a:gd name="connsiteY89" fmla="*/ 3312543 h 4956157"/>
              <a:gd name="connsiteX90" fmla="*/ 684288 w 9154996"/>
              <a:gd name="connsiteY90" fmla="*/ 3492950 h 4956157"/>
              <a:gd name="connsiteX91" fmla="*/ 884739 w 9154996"/>
              <a:gd name="connsiteY91" fmla="*/ 3756507 h 4956157"/>
              <a:gd name="connsiteX92" fmla="*/ 1030253 w 9154996"/>
              <a:gd name="connsiteY92" fmla="*/ 3919838 h 4956157"/>
              <a:gd name="connsiteX93" fmla="*/ 1055495 w 9154996"/>
              <a:gd name="connsiteY93" fmla="*/ 4216804 h 4956157"/>
              <a:gd name="connsiteX94" fmla="*/ 1008723 w 9154996"/>
              <a:gd name="connsiteY94" fmla="*/ 4420969 h 4956157"/>
              <a:gd name="connsiteX95" fmla="*/ 1019859 w 9154996"/>
              <a:gd name="connsiteY95" fmla="*/ 4452893 h 4956157"/>
              <a:gd name="connsiteX96" fmla="*/ 1232190 w 9154996"/>
              <a:gd name="connsiteY96" fmla="*/ 4640723 h 4956157"/>
              <a:gd name="connsiteX97" fmla="*/ 1526186 w 9154996"/>
              <a:gd name="connsiteY97" fmla="*/ 4827812 h 4956157"/>
              <a:gd name="connsiteX98" fmla="*/ 2264889 w 9154996"/>
              <a:gd name="connsiteY98" fmla="*/ 4850084 h 4956157"/>
              <a:gd name="connsiteX99" fmla="*/ 2828383 w 9154996"/>
              <a:gd name="connsiteY99" fmla="*/ 4807766 h 4956157"/>
              <a:gd name="connsiteX100" fmla="*/ 3412663 w 9154996"/>
              <a:gd name="connsiteY100" fmla="*/ 4764707 h 4956157"/>
              <a:gd name="connsiteX101" fmla="*/ 4216698 w 9154996"/>
              <a:gd name="connsiteY101" fmla="*/ 4739465 h 4956157"/>
              <a:gd name="connsiteX102" fmla="*/ 4843297 w 9154996"/>
              <a:gd name="connsiteY102" fmla="*/ 4791434 h 4956157"/>
              <a:gd name="connsiteX103" fmla="*/ 5291715 w 9154996"/>
              <a:gd name="connsiteY103" fmla="*/ 4821131 h 4956157"/>
              <a:gd name="connsiteX104" fmla="*/ 5275382 w 9154996"/>
              <a:gd name="connsiteY104" fmla="*/ 4790691 h 4956157"/>
              <a:gd name="connsiteX105" fmla="*/ 5285034 w 9154996"/>
              <a:gd name="connsiteY105" fmla="*/ 4560543 h 4956157"/>
              <a:gd name="connsiteX106" fmla="*/ 5691136 w 9154996"/>
              <a:gd name="connsiteY106" fmla="*/ 4495211 h 4956157"/>
              <a:gd name="connsiteX107" fmla="*/ 5679999 w 9154996"/>
              <a:gd name="connsiteY107" fmla="*/ 4760252 h 4956157"/>
              <a:gd name="connsiteX108" fmla="*/ 5503304 w 9154996"/>
              <a:gd name="connsiteY108" fmla="*/ 4828555 h 4956157"/>
              <a:gd name="connsiteX109" fmla="*/ 5350367 w 9154996"/>
              <a:gd name="connsiteY109" fmla="*/ 4841175 h 4956157"/>
              <a:gd name="connsiteX110" fmla="*/ 5495138 w 9154996"/>
              <a:gd name="connsiteY110" fmla="*/ 4909478 h 4956157"/>
              <a:gd name="connsiteX111" fmla="*/ 5965829 w 9154996"/>
              <a:gd name="connsiteY111" fmla="*/ 4903538 h 4956157"/>
              <a:gd name="connsiteX112" fmla="*/ 6433550 w 9154996"/>
              <a:gd name="connsiteY112" fmla="*/ 4754313 h 4956157"/>
              <a:gd name="connsiteX113" fmla="*/ 6877515 w 9154996"/>
              <a:gd name="connsiteY113" fmla="*/ 4665223 h 4956157"/>
              <a:gd name="connsiteX114" fmla="*/ 7660763 w 9154996"/>
              <a:gd name="connsiteY114" fmla="*/ 4663738 h 4956157"/>
              <a:gd name="connsiteX115" fmla="*/ 8280679 w 9154996"/>
              <a:gd name="connsiteY115" fmla="*/ 4689723 h 4956157"/>
              <a:gd name="connsiteX116" fmla="*/ 8694945 w 9154996"/>
              <a:gd name="connsiteY116" fmla="*/ 4732041 h 4956157"/>
              <a:gd name="connsiteX117" fmla="*/ 8985973 w 9154996"/>
              <a:gd name="connsiteY117" fmla="*/ 4788464 h 4956157"/>
              <a:gd name="connsiteX118" fmla="*/ 9095247 w 9154996"/>
              <a:gd name="connsiteY118" fmla="*/ 4800529 h 4956157"/>
              <a:gd name="connsiteX119" fmla="*/ 9154996 w 9154996"/>
              <a:gd name="connsiteY119" fmla="*/ 4803161 h 4956157"/>
              <a:gd name="connsiteX120" fmla="*/ 9154996 w 9154996"/>
              <a:gd name="connsiteY120" fmla="*/ 4824858 h 4956157"/>
              <a:gd name="connsiteX121" fmla="*/ 9096847 w 9154996"/>
              <a:gd name="connsiteY121" fmla="*/ 4822929 h 4956157"/>
              <a:gd name="connsiteX122" fmla="*/ 8958503 w 9154996"/>
              <a:gd name="connsiteY122" fmla="*/ 4806282 h 4956157"/>
              <a:gd name="connsiteX123" fmla="*/ 8715734 w 9154996"/>
              <a:gd name="connsiteY123" fmla="*/ 4758026 h 4956157"/>
              <a:gd name="connsiteX124" fmla="*/ 8322253 w 9154996"/>
              <a:gd name="connsiteY124" fmla="*/ 4714965 h 4956157"/>
              <a:gd name="connsiteX125" fmla="*/ 7579839 w 9154996"/>
              <a:gd name="connsiteY125" fmla="*/ 4682299 h 4956157"/>
              <a:gd name="connsiteX126" fmla="*/ 6907211 w 9154996"/>
              <a:gd name="connsiteY126" fmla="*/ 4684526 h 4956157"/>
              <a:gd name="connsiteX127" fmla="*/ 6294719 w 9154996"/>
              <a:gd name="connsiteY127" fmla="*/ 4825585 h 4956157"/>
              <a:gd name="connsiteX128" fmla="*/ 5936132 w 9154996"/>
              <a:gd name="connsiteY128" fmla="*/ 4933235 h 4956157"/>
              <a:gd name="connsiteX129" fmla="*/ 5471380 w 9154996"/>
              <a:gd name="connsiteY129" fmla="*/ 4925069 h 4956157"/>
              <a:gd name="connsiteX130" fmla="*/ 5332549 w 9154996"/>
              <a:gd name="connsiteY130" fmla="*/ 4854539 h 4956157"/>
              <a:gd name="connsiteX131" fmla="*/ 5304338 w 9154996"/>
              <a:gd name="connsiteY131" fmla="*/ 4842660 h 4956157"/>
              <a:gd name="connsiteX132" fmla="*/ 4721541 w 9154996"/>
              <a:gd name="connsiteY132" fmla="*/ 4797373 h 4956157"/>
              <a:gd name="connsiteX133" fmla="*/ 3907112 w 9154996"/>
              <a:gd name="connsiteY133" fmla="*/ 4765449 h 4956157"/>
              <a:gd name="connsiteX134" fmla="*/ 3182514 w 9154996"/>
              <a:gd name="connsiteY134" fmla="*/ 4801828 h 4956157"/>
              <a:gd name="connsiteX135" fmla="*/ 2587840 w 9154996"/>
              <a:gd name="connsiteY135" fmla="*/ 4851569 h 4956157"/>
              <a:gd name="connsiteX136" fmla="*/ 1731836 w 9154996"/>
              <a:gd name="connsiteY136" fmla="*/ 4870130 h 4956157"/>
              <a:gd name="connsiteX137" fmla="*/ 1437838 w 9154996"/>
              <a:gd name="connsiteY137" fmla="*/ 4830781 h 4956157"/>
              <a:gd name="connsiteX138" fmla="*/ 1228477 w 9154996"/>
              <a:gd name="connsiteY138" fmla="*/ 4671163 h 4956157"/>
              <a:gd name="connsiteX139" fmla="*/ 1020601 w 9154996"/>
              <a:gd name="connsiteY139" fmla="*/ 4474423 h 4956157"/>
              <a:gd name="connsiteX140" fmla="*/ 993875 w 9154996"/>
              <a:gd name="connsiteY140" fmla="*/ 4487786 h 4956157"/>
              <a:gd name="connsiteX141" fmla="*/ 902557 w 9154996"/>
              <a:gd name="connsiteY141" fmla="*/ 4703828 h 4956157"/>
              <a:gd name="connsiteX142" fmla="*/ 592970 w 9154996"/>
              <a:gd name="connsiteY142" fmla="*/ 4740949 h 4956157"/>
              <a:gd name="connsiteX143" fmla="*/ 610788 w 9154996"/>
              <a:gd name="connsiteY143" fmla="*/ 4481846 h 4956157"/>
              <a:gd name="connsiteX144" fmla="*/ 878800 w 9154996"/>
              <a:gd name="connsiteY144" fmla="*/ 4418741 h 4956157"/>
              <a:gd name="connsiteX145" fmla="*/ 967147 w 9154996"/>
              <a:gd name="connsiteY145" fmla="*/ 4435075 h 4956157"/>
              <a:gd name="connsiteX146" fmla="*/ 990162 w 9154996"/>
              <a:gd name="connsiteY146" fmla="*/ 4423939 h 4956157"/>
              <a:gd name="connsiteX147" fmla="*/ 1048813 w 9154996"/>
              <a:gd name="connsiteY147" fmla="*/ 4101730 h 4956157"/>
              <a:gd name="connsiteX148" fmla="*/ 918890 w 9154996"/>
              <a:gd name="connsiteY148" fmla="*/ 3812930 h 4956157"/>
              <a:gd name="connsiteX149" fmla="*/ 791937 w 9154996"/>
              <a:gd name="connsiteY149" fmla="*/ 3702311 h 4956157"/>
              <a:gd name="connsiteX150" fmla="*/ 647167 w 9154996"/>
              <a:gd name="connsiteY150" fmla="*/ 3318482 h 4956157"/>
              <a:gd name="connsiteX151" fmla="*/ 638257 w 9154996"/>
              <a:gd name="connsiteY151" fmla="*/ 3287301 h 4956157"/>
              <a:gd name="connsiteX152" fmla="*/ 598909 w 9154996"/>
              <a:gd name="connsiteY152" fmla="*/ 3132136 h 4956157"/>
              <a:gd name="connsiteX153" fmla="*/ 585546 w 9154996"/>
              <a:gd name="connsiteY153" fmla="*/ 3074228 h 4956157"/>
              <a:gd name="connsiteX154" fmla="*/ 581833 w 9154996"/>
              <a:gd name="connsiteY154" fmla="*/ 2869321 h 4956157"/>
              <a:gd name="connsiteX155" fmla="*/ 592228 w 9154996"/>
              <a:gd name="connsiteY155" fmla="*/ 2786170 h 4956157"/>
              <a:gd name="connsiteX156" fmla="*/ 604106 w 9154996"/>
              <a:gd name="connsiteY156" fmla="*/ 2666642 h 4956157"/>
              <a:gd name="connsiteX157" fmla="*/ 598168 w 9154996"/>
              <a:gd name="connsiteY157" fmla="*/ 2628036 h 4956157"/>
              <a:gd name="connsiteX158" fmla="*/ 569955 w 9154996"/>
              <a:gd name="connsiteY158" fmla="*/ 2463220 h 4956157"/>
              <a:gd name="connsiteX159" fmla="*/ 500911 w 9154996"/>
              <a:gd name="connsiteY159" fmla="*/ 2459508 h 4956157"/>
              <a:gd name="connsiteX160" fmla="*/ 447457 w 9154996"/>
              <a:gd name="connsiteY160" fmla="*/ 2446887 h 4956157"/>
              <a:gd name="connsiteX161" fmla="*/ 391775 w 9154996"/>
              <a:gd name="connsiteY161" fmla="*/ 2352600 h 4956157"/>
              <a:gd name="connsiteX162" fmla="*/ 470472 w 9154996"/>
              <a:gd name="connsiteY162" fmla="*/ 2270192 h 4956157"/>
              <a:gd name="connsiteX163" fmla="*/ 460819 w 9154996"/>
              <a:gd name="connsiteY163" fmla="*/ 2117997 h 4956157"/>
              <a:gd name="connsiteX164" fmla="*/ 417759 w 9154996"/>
              <a:gd name="connsiteY164" fmla="*/ 2125420 h 4956157"/>
              <a:gd name="connsiteX165" fmla="*/ 390290 w 9154996"/>
              <a:gd name="connsiteY165" fmla="*/ 2156602 h 4956157"/>
              <a:gd name="connsiteX166" fmla="*/ 414047 w 9154996"/>
              <a:gd name="connsiteY166" fmla="*/ 2190753 h 4956157"/>
              <a:gd name="connsiteX167" fmla="*/ 458592 w 9154996"/>
              <a:gd name="connsiteY167" fmla="*/ 2201147 h 4956157"/>
              <a:gd name="connsiteX168" fmla="*/ 763724 w 9154996"/>
              <a:gd name="connsiteY168" fmla="*/ 2210798 h 4956157"/>
              <a:gd name="connsiteX169" fmla="*/ 1054751 w 9154996"/>
              <a:gd name="connsiteY169" fmla="*/ 2220450 h 4956157"/>
              <a:gd name="connsiteX170" fmla="*/ 1106720 w 9154996"/>
              <a:gd name="connsiteY170" fmla="*/ 2215253 h 4956157"/>
              <a:gd name="connsiteX171" fmla="*/ 1136417 w 9154996"/>
              <a:gd name="connsiteY171" fmla="*/ 2182586 h 4956157"/>
              <a:gd name="connsiteX172" fmla="*/ 1110433 w 9154996"/>
              <a:gd name="connsiteY172" fmla="*/ 2146950 h 4956157"/>
              <a:gd name="connsiteX173" fmla="*/ 1045100 w 9154996"/>
              <a:gd name="connsiteY173" fmla="*/ 2136557 h 4956157"/>
              <a:gd name="connsiteX174" fmla="*/ 460819 w 9154996"/>
              <a:gd name="connsiteY174" fmla="*/ 2117997 h 4956157"/>
              <a:gd name="connsiteX175" fmla="*/ 425926 w 9154996"/>
              <a:gd name="connsiteY175" fmla="*/ 2063800 h 4956157"/>
              <a:gd name="connsiteX176" fmla="*/ 465274 w 9154996"/>
              <a:gd name="connsiteY176" fmla="*/ 2065285 h 4956157"/>
              <a:gd name="connsiteX177" fmla="*/ 506849 w 9154996"/>
              <a:gd name="connsiteY177" fmla="*/ 2066770 h 4956157"/>
              <a:gd name="connsiteX178" fmla="*/ 526151 w 9154996"/>
              <a:gd name="connsiteY178" fmla="*/ 2066770 h 4956157"/>
              <a:gd name="connsiteX179" fmla="*/ 1096326 w 9154996"/>
              <a:gd name="connsiteY179" fmla="*/ 2083845 h 4956157"/>
              <a:gd name="connsiteX180" fmla="*/ 1137159 w 9154996"/>
              <a:gd name="connsiteY180" fmla="*/ 2097209 h 4956157"/>
              <a:gd name="connsiteX181" fmla="*/ 1192840 w 9154996"/>
              <a:gd name="connsiteY181" fmla="*/ 2187041 h 4956157"/>
              <a:gd name="connsiteX182" fmla="*/ 1128251 w 9154996"/>
              <a:gd name="connsiteY182" fmla="*/ 2267964 h 4956157"/>
              <a:gd name="connsiteX183" fmla="*/ 1097811 w 9154996"/>
              <a:gd name="connsiteY183" fmla="*/ 2276131 h 4956157"/>
              <a:gd name="connsiteX184" fmla="*/ 443001 w 9154996"/>
              <a:gd name="connsiteY184" fmla="*/ 2256828 h 4956157"/>
              <a:gd name="connsiteX185" fmla="*/ 338320 w 9154996"/>
              <a:gd name="connsiteY185" fmla="*/ 2126163 h 4956157"/>
              <a:gd name="connsiteX186" fmla="*/ 425926 w 9154996"/>
              <a:gd name="connsiteY186" fmla="*/ 2063800 h 4956157"/>
              <a:gd name="connsiteX187" fmla="*/ 446713 w 9154996"/>
              <a:gd name="connsiteY187" fmla="*/ 1916802 h 4956157"/>
              <a:gd name="connsiteX188" fmla="*/ 390289 w 9154996"/>
              <a:gd name="connsiteY188" fmla="*/ 1927939 h 4956157"/>
              <a:gd name="connsiteX189" fmla="*/ 388062 w 9154996"/>
              <a:gd name="connsiteY189" fmla="*/ 1982877 h 4956157"/>
              <a:gd name="connsiteX190" fmla="*/ 440773 w 9154996"/>
              <a:gd name="connsiteY190" fmla="*/ 1996983 h 4956157"/>
              <a:gd name="connsiteX191" fmla="*/ 1098554 w 9154996"/>
              <a:gd name="connsiteY191" fmla="*/ 2018513 h 4956157"/>
              <a:gd name="connsiteX192" fmla="*/ 1149038 w 9154996"/>
              <a:gd name="connsiteY192" fmla="*/ 2008119 h 4956157"/>
              <a:gd name="connsiteX193" fmla="*/ 1151266 w 9154996"/>
              <a:gd name="connsiteY193" fmla="*/ 1952438 h 4956157"/>
              <a:gd name="connsiteX194" fmla="*/ 1098554 w 9154996"/>
              <a:gd name="connsiteY194" fmla="*/ 1937590 h 4956157"/>
              <a:gd name="connsiteX195" fmla="*/ 523923 w 9154996"/>
              <a:gd name="connsiteY195" fmla="*/ 192914 h 4956157"/>
              <a:gd name="connsiteX196" fmla="*/ 408107 w 9154996"/>
              <a:gd name="connsiteY196" fmla="*/ 273095 h 4956157"/>
              <a:gd name="connsiteX197" fmla="*/ 183898 w 9154996"/>
              <a:gd name="connsiteY197" fmla="*/ 552985 h 4956157"/>
              <a:gd name="connsiteX198" fmla="*/ 150488 w 9154996"/>
              <a:gd name="connsiteY198" fmla="*/ 820997 h 4956157"/>
              <a:gd name="connsiteX199" fmla="*/ 244033 w 9154996"/>
              <a:gd name="connsiteY199" fmla="*/ 1149145 h 4956157"/>
              <a:gd name="connsiteX200" fmla="*/ 242548 w 9154996"/>
              <a:gd name="connsiteY200" fmla="*/ 1156569 h 4956157"/>
              <a:gd name="connsiteX201" fmla="*/ 154200 w 9154996"/>
              <a:gd name="connsiteY201" fmla="*/ 950920 h 4956157"/>
              <a:gd name="connsiteX202" fmla="*/ 131186 w 9154996"/>
              <a:gd name="connsiteY202" fmla="*/ 648757 h 4956157"/>
              <a:gd name="connsiteX203" fmla="*/ 215821 w 9154996"/>
              <a:gd name="connsiteY203" fmla="*/ 443851 h 4956157"/>
              <a:gd name="connsiteX204" fmla="*/ 500165 w 9154996"/>
              <a:gd name="connsiteY204" fmla="*/ 201081 h 4956157"/>
              <a:gd name="connsiteX205" fmla="*/ 523923 w 9154996"/>
              <a:gd name="connsiteY205" fmla="*/ 192914 h 4956157"/>
              <a:gd name="connsiteX206" fmla="*/ 800630 w 9154996"/>
              <a:gd name="connsiteY206" fmla="*/ 46764 h 4956157"/>
              <a:gd name="connsiteX207" fmla="*/ 713588 w 9154996"/>
              <a:gd name="connsiteY207" fmla="*/ 47343 h 4956157"/>
              <a:gd name="connsiteX208" fmla="*/ 595938 w 9154996"/>
              <a:gd name="connsiteY208" fmla="*/ 67446 h 4956157"/>
              <a:gd name="connsiteX209" fmla="*/ 175732 w 9154996"/>
              <a:gd name="connsiteY209" fmla="*/ 344366 h 4956157"/>
              <a:gd name="connsiteX210" fmla="*/ 49521 w 9154996"/>
              <a:gd name="connsiteY210" fmla="*/ 655438 h 4956157"/>
              <a:gd name="connsiteX211" fmla="*/ 137126 w 9154996"/>
              <a:gd name="connsiteY211" fmla="*/ 1109796 h 4956157"/>
              <a:gd name="connsiteX212" fmla="*/ 310109 w 9154996"/>
              <a:gd name="connsiteY212" fmla="*/ 1387460 h 4956157"/>
              <a:gd name="connsiteX213" fmla="*/ 440773 w 9154996"/>
              <a:gd name="connsiteY213" fmla="*/ 1695562 h 4956157"/>
              <a:gd name="connsiteX214" fmla="*/ 460819 w 9154996"/>
              <a:gd name="connsiteY214" fmla="*/ 1792076 h 4956157"/>
              <a:gd name="connsiteX215" fmla="*/ 492743 w 9154996"/>
              <a:gd name="connsiteY215" fmla="*/ 1817318 h 4956157"/>
              <a:gd name="connsiteX216" fmla="*/ 1065146 w 9154996"/>
              <a:gd name="connsiteY216" fmla="*/ 1836621 h 4956157"/>
              <a:gd name="connsiteX217" fmla="*/ 1089645 w 9154996"/>
              <a:gd name="connsiteY217" fmla="*/ 1818803 h 4956157"/>
              <a:gd name="connsiteX218" fmla="*/ 1116372 w 9154996"/>
              <a:gd name="connsiteY218" fmla="*/ 1688138 h 4956157"/>
              <a:gd name="connsiteX219" fmla="*/ 1268567 w 9154996"/>
              <a:gd name="connsiteY219" fmla="*/ 1319900 h 4956157"/>
              <a:gd name="connsiteX220" fmla="*/ 1376960 w 9154996"/>
              <a:gd name="connsiteY220" fmla="*/ 1166220 h 4956157"/>
              <a:gd name="connsiteX221" fmla="*/ 1468276 w 9154996"/>
              <a:gd name="connsiteY221" fmla="*/ 916026 h 4956157"/>
              <a:gd name="connsiteX222" fmla="*/ 1468276 w 9154996"/>
              <a:gd name="connsiteY222" fmla="*/ 599015 h 4956157"/>
              <a:gd name="connsiteX223" fmla="*/ 1056236 w 9154996"/>
              <a:gd name="connsiteY223" fmla="*/ 110506 h 4956157"/>
              <a:gd name="connsiteX224" fmla="*/ 800630 w 9154996"/>
              <a:gd name="connsiteY224" fmla="*/ 46764 h 4956157"/>
              <a:gd name="connsiteX225" fmla="*/ 794163 w 9154996"/>
              <a:gd name="connsiteY225" fmla="*/ 814 h 4956157"/>
              <a:gd name="connsiteX226" fmla="*/ 1036191 w 9154996"/>
              <a:gd name="connsiteY226" fmla="*/ 52598 h 4956157"/>
              <a:gd name="connsiteX227" fmla="*/ 1503912 w 9154996"/>
              <a:gd name="connsiteY227" fmla="*/ 551500 h 4956157"/>
              <a:gd name="connsiteX228" fmla="*/ 1518761 w 9154996"/>
              <a:gd name="connsiteY228" fmla="*/ 910830 h 4956157"/>
              <a:gd name="connsiteX229" fmla="*/ 1377702 w 9154996"/>
              <a:gd name="connsiteY229" fmla="*/ 1250855 h 4956157"/>
              <a:gd name="connsiteX230" fmla="*/ 1264855 w 9154996"/>
              <a:gd name="connsiteY230" fmla="*/ 1406020 h 4956157"/>
              <a:gd name="connsiteX231" fmla="*/ 1163144 w 9154996"/>
              <a:gd name="connsiteY231" fmla="*/ 1694078 h 4956157"/>
              <a:gd name="connsiteX232" fmla="*/ 1115630 w 9154996"/>
              <a:gd name="connsiteY232" fmla="*/ 1876711 h 4956157"/>
              <a:gd name="connsiteX233" fmla="*/ 1149781 w 9154996"/>
              <a:gd name="connsiteY233" fmla="*/ 1887848 h 4956157"/>
              <a:gd name="connsiteX234" fmla="*/ 1229961 w 9154996"/>
              <a:gd name="connsiteY234" fmla="*/ 1991044 h 4956157"/>
              <a:gd name="connsiteX235" fmla="*/ 1126023 w 9154996"/>
              <a:gd name="connsiteY235" fmla="*/ 2077164 h 4956157"/>
              <a:gd name="connsiteX236" fmla="*/ 1100038 w 9154996"/>
              <a:gd name="connsiteY236" fmla="*/ 2077906 h 4956157"/>
              <a:gd name="connsiteX237" fmla="*/ 423698 w 9154996"/>
              <a:gd name="connsiteY237" fmla="*/ 2054891 h 4956157"/>
              <a:gd name="connsiteX238" fmla="*/ 368017 w 9154996"/>
              <a:gd name="connsiteY238" fmla="*/ 2039300 h 4956157"/>
              <a:gd name="connsiteX239" fmla="*/ 311594 w 9154996"/>
              <a:gd name="connsiteY239" fmla="*/ 1951695 h 4956157"/>
              <a:gd name="connsiteX240" fmla="*/ 382123 w 9154996"/>
              <a:gd name="connsiteY240" fmla="*/ 1867803 h 4956157"/>
              <a:gd name="connsiteX241" fmla="*/ 434092 w 9154996"/>
              <a:gd name="connsiteY241" fmla="*/ 1854439 h 4956157"/>
              <a:gd name="connsiteX242" fmla="*/ 387320 w 9154996"/>
              <a:gd name="connsiteY242" fmla="*/ 1655472 h 4956157"/>
              <a:gd name="connsiteX243" fmla="*/ 301199 w 9154996"/>
              <a:gd name="connsiteY243" fmla="*/ 1459474 h 4956157"/>
              <a:gd name="connsiteX244" fmla="*/ 137869 w 9154996"/>
              <a:gd name="connsiteY244" fmla="*/ 1212992 h 4956157"/>
              <a:gd name="connsiteX245" fmla="*/ 2748 w 9154996"/>
              <a:gd name="connsiteY245" fmla="*/ 664348 h 4956157"/>
              <a:gd name="connsiteX246" fmla="*/ 145292 w 9154996"/>
              <a:gd name="connsiteY246" fmla="*/ 308730 h 4956157"/>
              <a:gd name="connsiteX247" fmla="*/ 549909 w 9154996"/>
              <a:gd name="connsiteY247" fmla="*/ 32552 h 4956157"/>
              <a:gd name="connsiteX248" fmla="*/ 794163 w 9154996"/>
              <a:gd name="connsiteY248" fmla="*/ 814 h 495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9154996" h="4956157">
                <a:moveTo>
                  <a:pt x="5500984" y="4456419"/>
                </a:moveTo>
                <a:cubicBezTo>
                  <a:pt x="5444468" y="4459946"/>
                  <a:pt x="5389343" y="4481104"/>
                  <a:pt x="5347397" y="4519710"/>
                </a:cubicBezTo>
                <a:cubicBezTo>
                  <a:pt x="5299140" y="4564254"/>
                  <a:pt x="5267216" y="4617708"/>
                  <a:pt x="5265731" y="4684526"/>
                </a:cubicBezTo>
                <a:cubicBezTo>
                  <a:pt x="5264989" y="4732783"/>
                  <a:pt x="5282807" y="4775843"/>
                  <a:pt x="5316958" y="4809995"/>
                </a:cubicBezTo>
                <a:cubicBezTo>
                  <a:pt x="5337746" y="4830781"/>
                  <a:pt x="5365215" y="4813706"/>
                  <a:pt x="5383033" y="4817418"/>
                </a:cubicBezTo>
                <a:cubicBezTo>
                  <a:pt x="5402336" y="4817418"/>
                  <a:pt x="5416441" y="4818903"/>
                  <a:pt x="5429805" y="4817418"/>
                </a:cubicBezTo>
                <a:cubicBezTo>
                  <a:pt x="5505531" y="4809995"/>
                  <a:pt x="5580515" y="4801085"/>
                  <a:pt x="5647333" y="4760252"/>
                </a:cubicBezTo>
                <a:cubicBezTo>
                  <a:pt x="5735680" y="4705313"/>
                  <a:pt x="5769831" y="4570936"/>
                  <a:pt x="5662924" y="4498922"/>
                </a:cubicBezTo>
                <a:cubicBezTo>
                  <a:pt x="5615409" y="4466998"/>
                  <a:pt x="5557501" y="4452893"/>
                  <a:pt x="5500984" y="4456419"/>
                </a:cubicBezTo>
                <a:close/>
                <a:moveTo>
                  <a:pt x="836483" y="4434332"/>
                </a:moveTo>
                <a:cubicBezTo>
                  <a:pt x="761498" y="4432105"/>
                  <a:pt x="690226" y="4446211"/>
                  <a:pt x="627864" y="4491498"/>
                </a:cubicBezTo>
                <a:cubicBezTo>
                  <a:pt x="580350" y="4525649"/>
                  <a:pt x="552880" y="4571679"/>
                  <a:pt x="559562" y="4632557"/>
                </a:cubicBezTo>
                <a:cubicBezTo>
                  <a:pt x="568470" y="4715708"/>
                  <a:pt x="641970" y="4775843"/>
                  <a:pt x="745908" y="4776586"/>
                </a:cubicBezTo>
                <a:cubicBezTo>
                  <a:pt x="793422" y="4776586"/>
                  <a:pt x="837967" y="4749116"/>
                  <a:pt x="872119" y="4705313"/>
                </a:cubicBezTo>
                <a:cubicBezTo>
                  <a:pt x="926315" y="4637011"/>
                  <a:pt x="951556" y="4556088"/>
                  <a:pt x="974572" y="4473680"/>
                </a:cubicBezTo>
                <a:cubicBezTo>
                  <a:pt x="978284" y="4459575"/>
                  <a:pt x="970859" y="4458090"/>
                  <a:pt x="959723" y="4455120"/>
                </a:cubicBezTo>
                <a:cubicBezTo>
                  <a:pt x="919633" y="4441756"/>
                  <a:pt x="878058" y="4435817"/>
                  <a:pt x="836483" y="4434332"/>
                </a:cubicBezTo>
                <a:close/>
                <a:moveTo>
                  <a:pt x="799745" y="3180173"/>
                </a:moveTo>
                <a:cubicBezTo>
                  <a:pt x="746465" y="3185915"/>
                  <a:pt x="694125" y="3223082"/>
                  <a:pt x="676863" y="3273194"/>
                </a:cubicBezTo>
                <a:cubicBezTo>
                  <a:pt x="671666" y="3288786"/>
                  <a:pt x="674636" y="3295467"/>
                  <a:pt x="687999" y="3302892"/>
                </a:cubicBezTo>
                <a:cubicBezTo>
                  <a:pt x="716954" y="3318482"/>
                  <a:pt x="747393" y="3326649"/>
                  <a:pt x="780059" y="3325907"/>
                </a:cubicBezTo>
                <a:cubicBezTo>
                  <a:pt x="840937" y="3325907"/>
                  <a:pt x="878058" y="3296952"/>
                  <a:pt x="885482" y="3243498"/>
                </a:cubicBezTo>
                <a:cubicBezTo>
                  <a:pt x="889194" y="3217514"/>
                  <a:pt x="875088" y="3193756"/>
                  <a:pt x="852073" y="3185590"/>
                </a:cubicBezTo>
                <a:cubicBezTo>
                  <a:pt x="835369" y="3179837"/>
                  <a:pt x="817505" y="3178259"/>
                  <a:pt x="799745" y="3180173"/>
                </a:cubicBezTo>
                <a:close/>
                <a:moveTo>
                  <a:pt x="761557" y="3002179"/>
                </a:moveTo>
                <a:cubicBezTo>
                  <a:pt x="713566" y="3008617"/>
                  <a:pt x="661086" y="3037293"/>
                  <a:pt x="638257" y="3073485"/>
                </a:cubicBezTo>
                <a:cubicBezTo>
                  <a:pt x="628606" y="3089076"/>
                  <a:pt x="632319" y="3095758"/>
                  <a:pt x="646424" y="3102439"/>
                </a:cubicBezTo>
                <a:cubicBezTo>
                  <a:pt x="670923" y="3114318"/>
                  <a:pt x="696909" y="3116545"/>
                  <a:pt x="725862" y="3119515"/>
                </a:cubicBezTo>
                <a:cubicBezTo>
                  <a:pt x="739226" y="3118030"/>
                  <a:pt x="755560" y="3117287"/>
                  <a:pt x="771893" y="3113576"/>
                </a:cubicBezTo>
                <a:cubicBezTo>
                  <a:pt x="807529" y="3105409"/>
                  <a:pt x="832028" y="3079425"/>
                  <a:pt x="835740" y="3046758"/>
                </a:cubicBezTo>
                <a:cubicBezTo>
                  <a:pt x="838710" y="3024486"/>
                  <a:pt x="829800" y="3009638"/>
                  <a:pt x="806786" y="3003698"/>
                </a:cubicBezTo>
                <a:cubicBezTo>
                  <a:pt x="793052" y="3000358"/>
                  <a:pt x="777553" y="3000033"/>
                  <a:pt x="761557" y="3002179"/>
                </a:cubicBezTo>
                <a:close/>
                <a:moveTo>
                  <a:pt x="751545" y="2762831"/>
                </a:moveTo>
                <a:cubicBezTo>
                  <a:pt x="704704" y="2761439"/>
                  <a:pt x="648466" y="2786356"/>
                  <a:pt x="632319" y="2822549"/>
                </a:cubicBezTo>
                <a:cubicBezTo>
                  <a:pt x="628606" y="2830716"/>
                  <a:pt x="631576" y="2835913"/>
                  <a:pt x="636772" y="2840367"/>
                </a:cubicBezTo>
                <a:cubicBezTo>
                  <a:pt x="664242" y="2874518"/>
                  <a:pt x="699136" y="2895306"/>
                  <a:pt x="746650" y="2897533"/>
                </a:cubicBezTo>
                <a:cubicBezTo>
                  <a:pt x="754075" y="2896790"/>
                  <a:pt x="764468" y="2895306"/>
                  <a:pt x="774861" y="2893078"/>
                </a:cubicBezTo>
                <a:cubicBezTo>
                  <a:pt x="804559" y="2886397"/>
                  <a:pt x="834998" y="2876745"/>
                  <a:pt x="840937" y="2844079"/>
                </a:cubicBezTo>
                <a:cubicBezTo>
                  <a:pt x="846876" y="2812898"/>
                  <a:pt x="820892" y="2794337"/>
                  <a:pt x="798619" y="2776519"/>
                </a:cubicBezTo>
                <a:cubicBezTo>
                  <a:pt x="797134" y="2775034"/>
                  <a:pt x="794907" y="2774292"/>
                  <a:pt x="793422" y="2773549"/>
                </a:cubicBezTo>
                <a:cubicBezTo>
                  <a:pt x="781729" y="2766682"/>
                  <a:pt x="767159" y="2763295"/>
                  <a:pt x="751545" y="2762831"/>
                </a:cubicBezTo>
                <a:close/>
                <a:moveTo>
                  <a:pt x="758528" y="2553052"/>
                </a:moveTo>
                <a:cubicBezTo>
                  <a:pt x="725120" y="2556765"/>
                  <a:pt x="699136" y="2574582"/>
                  <a:pt x="675378" y="2596854"/>
                </a:cubicBezTo>
                <a:cubicBezTo>
                  <a:pt x="661273" y="2610219"/>
                  <a:pt x="635287" y="2625809"/>
                  <a:pt x="640485" y="2642885"/>
                </a:cubicBezTo>
                <a:cubicBezTo>
                  <a:pt x="648652" y="2666642"/>
                  <a:pt x="678348" y="2673324"/>
                  <a:pt x="703590" y="2677778"/>
                </a:cubicBezTo>
                <a:cubicBezTo>
                  <a:pt x="708787" y="2678520"/>
                  <a:pt x="713241" y="2677778"/>
                  <a:pt x="718439" y="2677778"/>
                </a:cubicBezTo>
                <a:cubicBezTo>
                  <a:pt x="747393" y="2677036"/>
                  <a:pt x="775604" y="2670354"/>
                  <a:pt x="801589" y="2656248"/>
                </a:cubicBezTo>
                <a:cubicBezTo>
                  <a:pt x="842422" y="2633233"/>
                  <a:pt x="844649" y="2594627"/>
                  <a:pt x="807529" y="2565673"/>
                </a:cubicBezTo>
                <a:cubicBezTo>
                  <a:pt x="792679" y="2553795"/>
                  <a:pt x="776346" y="2551568"/>
                  <a:pt x="758528" y="2553052"/>
                </a:cubicBezTo>
                <a:close/>
                <a:moveTo>
                  <a:pt x="503138" y="2319191"/>
                </a:moveTo>
                <a:cubicBezTo>
                  <a:pt x="466017" y="2317706"/>
                  <a:pt x="444487" y="2334039"/>
                  <a:pt x="443744" y="2360024"/>
                </a:cubicBezTo>
                <a:cubicBezTo>
                  <a:pt x="443744" y="2385266"/>
                  <a:pt x="466017" y="2402342"/>
                  <a:pt x="501653" y="2403827"/>
                </a:cubicBezTo>
                <a:cubicBezTo>
                  <a:pt x="590743" y="2406796"/>
                  <a:pt x="1026541" y="2422387"/>
                  <a:pt x="1051782" y="2420160"/>
                </a:cubicBezTo>
                <a:cubicBezTo>
                  <a:pt x="1074055" y="2418675"/>
                  <a:pt x="1094100" y="2407539"/>
                  <a:pt x="1097070" y="2383040"/>
                </a:cubicBezTo>
                <a:cubicBezTo>
                  <a:pt x="1099297" y="2357797"/>
                  <a:pt x="1080737" y="2345176"/>
                  <a:pt x="1058464" y="2339237"/>
                </a:cubicBezTo>
                <a:cubicBezTo>
                  <a:pt x="1047329" y="2336267"/>
                  <a:pt x="618212" y="2322161"/>
                  <a:pt x="503138" y="2319191"/>
                </a:cubicBezTo>
                <a:close/>
                <a:moveTo>
                  <a:pt x="470472" y="2270192"/>
                </a:moveTo>
                <a:cubicBezTo>
                  <a:pt x="489032" y="2270192"/>
                  <a:pt x="506850" y="2269450"/>
                  <a:pt x="525411" y="2270192"/>
                </a:cubicBezTo>
                <a:lnTo>
                  <a:pt x="1067374" y="2287268"/>
                </a:lnTo>
                <a:cubicBezTo>
                  <a:pt x="1120828" y="2297661"/>
                  <a:pt x="1155721" y="2339237"/>
                  <a:pt x="1152751" y="2388236"/>
                </a:cubicBezTo>
                <a:cubicBezTo>
                  <a:pt x="1149782" y="2435751"/>
                  <a:pt x="1106721" y="2476583"/>
                  <a:pt x="1054010" y="2475841"/>
                </a:cubicBezTo>
                <a:lnTo>
                  <a:pt x="643455" y="2463963"/>
                </a:lnTo>
                <a:cubicBezTo>
                  <a:pt x="587773" y="2462478"/>
                  <a:pt x="568470" y="2487720"/>
                  <a:pt x="581092" y="2542658"/>
                </a:cubicBezTo>
                <a:cubicBezTo>
                  <a:pt x="586288" y="2566416"/>
                  <a:pt x="595198" y="2588688"/>
                  <a:pt x="608561" y="2609476"/>
                </a:cubicBezTo>
                <a:cubicBezTo>
                  <a:pt x="618212" y="2624324"/>
                  <a:pt x="621924" y="2629521"/>
                  <a:pt x="636030" y="2611703"/>
                </a:cubicBezTo>
                <a:cubicBezTo>
                  <a:pt x="662015" y="2577552"/>
                  <a:pt x="695423" y="2551568"/>
                  <a:pt x="737742" y="2537462"/>
                </a:cubicBezTo>
                <a:cubicBezTo>
                  <a:pt x="784513" y="2521871"/>
                  <a:pt x="834998" y="2544885"/>
                  <a:pt x="852816" y="2590173"/>
                </a:cubicBezTo>
                <a:cubicBezTo>
                  <a:pt x="863209" y="2616900"/>
                  <a:pt x="855785" y="2641400"/>
                  <a:pt x="830543" y="2662188"/>
                </a:cubicBezTo>
                <a:cubicBezTo>
                  <a:pt x="775604" y="2708217"/>
                  <a:pt x="696909" y="2708960"/>
                  <a:pt x="626379" y="2664414"/>
                </a:cubicBezTo>
                <a:cubicBezTo>
                  <a:pt x="604106" y="2705247"/>
                  <a:pt x="602621" y="2748308"/>
                  <a:pt x="612273" y="2792852"/>
                </a:cubicBezTo>
                <a:cubicBezTo>
                  <a:pt x="616727" y="2814383"/>
                  <a:pt x="625637" y="2800277"/>
                  <a:pt x="633061" y="2793595"/>
                </a:cubicBezTo>
                <a:cubicBezTo>
                  <a:pt x="667955" y="2762414"/>
                  <a:pt x="705817" y="2738656"/>
                  <a:pt x="755560" y="2741626"/>
                </a:cubicBezTo>
                <a:cubicBezTo>
                  <a:pt x="797134" y="2743853"/>
                  <a:pt x="845391" y="2777262"/>
                  <a:pt x="859498" y="2815868"/>
                </a:cubicBezTo>
                <a:cubicBezTo>
                  <a:pt x="869891" y="2844821"/>
                  <a:pt x="859498" y="2873775"/>
                  <a:pt x="830543" y="2893821"/>
                </a:cubicBezTo>
                <a:cubicBezTo>
                  <a:pt x="772635" y="2933911"/>
                  <a:pt x="687257" y="2924259"/>
                  <a:pt x="634545" y="2867837"/>
                </a:cubicBezTo>
                <a:cubicBezTo>
                  <a:pt x="615986" y="2847791"/>
                  <a:pt x="609303" y="2850761"/>
                  <a:pt x="598909" y="2873033"/>
                </a:cubicBezTo>
                <a:cubicBezTo>
                  <a:pt x="570698" y="2933911"/>
                  <a:pt x="558077" y="2994046"/>
                  <a:pt x="595940" y="3055667"/>
                </a:cubicBezTo>
                <a:cubicBezTo>
                  <a:pt x="606334" y="3072000"/>
                  <a:pt x="612273" y="3078683"/>
                  <a:pt x="627121" y="3057152"/>
                </a:cubicBezTo>
                <a:cubicBezTo>
                  <a:pt x="662015" y="3004441"/>
                  <a:pt x="716954" y="2985880"/>
                  <a:pt x="777089" y="2980683"/>
                </a:cubicBezTo>
                <a:cubicBezTo>
                  <a:pt x="814210" y="2976971"/>
                  <a:pt x="845391" y="2991820"/>
                  <a:pt x="854301" y="3014834"/>
                </a:cubicBezTo>
                <a:cubicBezTo>
                  <a:pt x="866179" y="3046015"/>
                  <a:pt x="852816" y="3090561"/>
                  <a:pt x="823119" y="3111349"/>
                </a:cubicBezTo>
                <a:cubicBezTo>
                  <a:pt x="778574" y="3143272"/>
                  <a:pt x="728090" y="3142530"/>
                  <a:pt x="677605" y="3133621"/>
                </a:cubicBezTo>
                <a:cubicBezTo>
                  <a:pt x="665727" y="3131394"/>
                  <a:pt x="653105" y="3129909"/>
                  <a:pt x="644197" y="3123227"/>
                </a:cubicBezTo>
                <a:cubicBezTo>
                  <a:pt x="621924" y="3106894"/>
                  <a:pt x="616727" y="3118772"/>
                  <a:pt x="614501" y="3138818"/>
                </a:cubicBezTo>
                <a:cubicBezTo>
                  <a:pt x="608561" y="3187817"/>
                  <a:pt x="621182" y="3231620"/>
                  <a:pt x="653848" y="3273937"/>
                </a:cubicBezTo>
                <a:cubicBezTo>
                  <a:pt x="675378" y="3216029"/>
                  <a:pt x="712499" y="3179651"/>
                  <a:pt x="769665" y="3164803"/>
                </a:cubicBezTo>
                <a:cubicBezTo>
                  <a:pt x="795649" y="3158121"/>
                  <a:pt x="821634" y="3157378"/>
                  <a:pt x="847618" y="3161833"/>
                </a:cubicBezTo>
                <a:cubicBezTo>
                  <a:pt x="889937" y="3169256"/>
                  <a:pt x="913693" y="3207120"/>
                  <a:pt x="905527" y="3250923"/>
                </a:cubicBezTo>
                <a:cubicBezTo>
                  <a:pt x="892164" y="3320710"/>
                  <a:pt x="823862" y="3360800"/>
                  <a:pt x="746650" y="3343724"/>
                </a:cubicBezTo>
                <a:cubicBezTo>
                  <a:pt x="719924" y="3338528"/>
                  <a:pt x="693939" y="3331103"/>
                  <a:pt x="667955" y="3312543"/>
                </a:cubicBezTo>
                <a:cubicBezTo>
                  <a:pt x="658303" y="3377133"/>
                  <a:pt x="666470" y="3435041"/>
                  <a:pt x="684288" y="3492950"/>
                </a:cubicBezTo>
                <a:cubicBezTo>
                  <a:pt x="719181" y="3605055"/>
                  <a:pt x="794164" y="3685978"/>
                  <a:pt x="884739" y="3756507"/>
                </a:cubicBezTo>
                <a:cubicBezTo>
                  <a:pt x="942648" y="3801794"/>
                  <a:pt x="997587" y="3850794"/>
                  <a:pt x="1030253" y="3919838"/>
                </a:cubicBezTo>
                <a:cubicBezTo>
                  <a:pt x="1074798" y="4015610"/>
                  <a:pt x="1070343" y="4115836"/>
                  <a:pt x="1055495" y="4216804"/>
                </a:cubicBezTo>
                <a:cubicBezTo>
                  <a:pt x="1045101" y="4285849"/>
                  <a:pt x="1026541" y="4353409"/>
                  <a:pt x="1008723" y="4420969"/>
                </a:cubicBezTo>
                <a:cubicBezTo>
                  <a:pt x="1005010" y="4435075"/>
                  <a:pt x="1000556" y="4446211"/>
                  <a:pt x="1019859" y="4452893"/>
                </a:cubicBezTo>
                <a:cubicBezTo>
                  <a:pt x="1116373" y="4486301"/>
                  <a:pt x="1190615" y="4549406"/>
                  <a:pt x="1232190" y="4640723"/>
                </a:cubicBezTo>
                <a:cubicBezTo>
                  <a:pt x="1290841" y="4769904"/>
                  <a:pt x="1401461" y="4810736"/>
                  <a:pt x="1526186" y="4827812"/>
                </a:cubicBezTo>
                <a:cubicBezTo>
                  <a:pt x="1771183" y="4861964"/>
                  <a:pt x="2018407" y="4861964"/>
                  <a:pt x="2264889" y="4850084"/>
                </a:cubicBezTo>
                <a:cubicBezTo>
                  <a:pt x="2452720" y="4841175"/>
                  <a:pt x="2640552" y="4824843"/>
                  <a:pt x="2828383" y="4807766"/>
                </a:cubicBezTo>
                <a:cubicBezTo>
                  <a:pt x="3022896" y="4789949"/>
                  <a:pt x="3217407" y="4774358"/>
                  <a:pt x="3412663" y="4764707"/>
                </a:cubicBezTo>
                <a:cubicBezTo>
                  <a:pt x="3680675" y="4752086"/>
                  <a:pt x="3948687" y="4736495"/>
                  <a:pt x="4216698" y="4739465"/>
                </a:cubicBezTo>
                <a:cubicBezTo>
                  <a:pt x="4426803" y="4741692"/>
                  <a:pt x="4635421" y="4762479"/>
                  <a:pt x="4843297" y="4791434"/>
                </a:cubicBezTo>
                <a:cubicBezTo>
                  <a:pt x="4991039" y="4812221"/>
                  <a:pt x="5140263" y="4827070"/>
                  <a:pt x="5291715" y="4821131"/>
                </a:cubicBezTo>
                <a:cubicBezTo>
                  <a:pt x="5291715" y="4807025"/>
                  <a:pt x="5280579" y="4800343"/>
                  <a:pt x="5275382" y="4790691"/>
                </a:cubicBezTo>
                <a:cubicBezTo>
                  <a:pt x="5230095" y="4711995"/>
                  <a:pt x="5236034" y="4634784"/>
                  <a:pt x="5285034" y="4560543"/>
                </a:cubicBezTo>
                <a:cubicBezTo>
                  <a:pt x="5388230" y="4403893"/>
                  <a:pt x="5575318" y="4403151"/>
                  <a:pt x="5691136" y="4495211"/>
                </a:cubicBezTo>
                <a:cubicBezTo>
                  <a:pt x="5776512" y="4562769"/>
                  <a:pt x="5769089" y="4686753"/>
                  <a:pt x="5679999" y="4760252"/>
                </a:cubicBezTo>
                <a:cubicBezTo>
                  <a:pt x="5628772" y="4802570"/>
                  <a:pt x="5567152" y="4818903"/>
                  <a:pt x="5503304" y="4828555"/>
                </a:cubicBezTo>
                <a:cubicBezTo>
                  <a:pt x="5455047" y="4835979"/>
                  <a:pt x="5406048" y="4839691"/>
                  <a:pt x="5350367" y="4841175"/>
                </a:cubicBezTo>
                <a:cubicBezTo>
                  <a:pt x="5396397" y="4879039"/>
                  <a:pt x="5444654" y="4897600"/>
                  <a:pt x="5495138" y="4909478"/>
                </a:cubicBezTo>
                <a:cubicBezTo>
                  <a:pt x="5652530" y="4947341"/>
                  <a:pt x="5809179" y="4937689"/>
                  <a:pt x="5965829" y="4903538"/>
                </a:cubicBezTo>
                <a:cubicBezTo>
                  <a:pt x="6126191" y="4867902"/>
                  <a:pt x="6278386" y="4804797"/>
                  <a:pt x="6433550" y="4754313"/>
                </a:cubicBezTo>
                <a:cubicBezTo>
                  <a:pt x="6578321" y="4706798"/>
                  <a:pt x="6726062" y="4679329"/>
                  <a:pt x="6877515" y="4665223"/>
                </a:cubicBezTo>
                <a:cubicBezTo>
                  <a:pt x="7138844" y="4640723"/>
                  <a:pt x="7399433" y="4651859"/>
                  <a:pt x="7660763" y="4663738"/>
                </a:cubicBezTo>
                <a:lnTo>
                  <a:pt x="8280679" y="4689723"/>
                </a:lnTo>
                <a:cubicBezTo>
                  <a:pt x="8419509" y="4696405"/>
                  <a:pt x="8557599" y="4711253"/>
                  <a:pt x="8694945" y="4732041"/>
                </a:cubicBezTo>
                <a:cubicBezTo>
                  <a:pt x="8792945" y="4746146"/>
                  <a:pt x="8887973" y="4773616"/>
                  <a:pt x="8985973" y="4788464"/>
                </a:cubicBezTo>
                <a:cubicBezTo>
                  <a:pt x="9022351" y="4793847"/>
                  <a:pt x="9058776" y="4797791"/>
                  <a:pt x="9095247" y="4800529"/>
                </a:cubicBezTo>
                <a:lnTo>
                  <a:pt x="9154996" y="4803161"/>
                </a:lnTo>
                <a:lnTo>
                  <a:pt x="9154996" y="4824858"/>
                </a:lnTo>
                <a:lnTo>
                  <a:pt x="9096847" y="4822929"/>
                </a:lnTo>
                <a:cubicBezTo>
                  <a:pt x="9050655" y="4819599"/>
                  <a:pt x="9004533" y="4814263"/>
                  <a:pt x="8958503" y="4806282"/>
                </a:cubicBezTo>
                <a:cubicBezTo>
                  <a:pt x="8876838" y="4792918"/>
                  <a:pt x="8797399" y="4771389"/>
                  <a:pt x="8715734" y="4758026"/>
                </a:cubicBezTo>
                <a:cubicBezTo>
                  <a:pt x="8585069" y="4736495"/>
                  <a:pt x="8454404" y="4721647"/>
                  <a:pt x="8322253" y="4714965"/>
                </a:cubicBezTo>
                <a:lnTo>
                  <a:pt x="7579839" y="4682299"/>
                </a:lnTo>
                <a:cubicBezTo>
                  <a:pt x="7355629" y="4673389"/>
                  <a:pt x="7131421" y="4667451"/>
                  <a:pt x="6907211" y="4684526"/>
                </a:cubicBezTo>
                <a:cubicBezTo>
                  <a:pt x="6695623" y="4700859"/>
                  <a:pt x="6492943" y="4752086"/>
                  <a:pt x="6294719" y="4825585"/>
                </a:cubicBezTo>
                <a:cubicBezTo>
                  <a:pt x="6177416" y="4869387"/>
                  <a:pt x="6059373" y="4910220"/>
                  <a:pt x="5936132" y="4933235"/>
                </a:cubicBezTo>
                <a:cubicBezTo>
                  <a:pt x="5780967" y="4961447"/>
                  <a:pt x="5625802" y="4968871"/>
                  <a:pt x="5471380" y="4925069"/>
                </a:cubicBezTo>
                <a:cubicBezTo>
                  <a:pt x="5420896" y="4910220"/>
                  <a:pt x="5373382" y="4887948"/>
                  <a:pt x="5332549" y="4854539"/>
                </a:cubicBezTo>
                <a:cubicBezTo>
                  <a:pt x="5324382" y="4847857"/>
                  <a:pt x="5316215" y="4841918"/>
                  <a:pt x="5304338" y="4842660"/>
                </a:cubicBezTo>
                <a:cubicBezTo>
                  <a:pt x="5108339" y="4850827"/>
                  <a:pt x="4915311" y="4822615"/>
                  <a:pt x="4721541" y="4797373"/>
                </a:cubicBezTo>
                <a:cubicBezTo>
                  <a:pt x="4451301" y="4761737"/>
                  <a:pt x="4179578" y="4754313"/>
                  <a:pt x="3907112" y="4765449"/>
                </a:cubicBezTo>
                <a:cubicBezTo>
                  <a:pt x="3665826" y="4775101"/>
                  <a:pt x="3423800" y="4784010"/>
                  <a:pt x="3182514" y="4801828"/>
                </a:cubicBezTo>
                <a:lnTo>
                  <a:pt x="2587840" y="4851569"/>
                </a:lnTo>
                <a:cubicBezTo>
                  <a:pt x="2302753" y="4874584"/>
                  <a:pt x="2017665" y="4888690"/>
                  <a:pt x="1731836" y="4870130"/>
                </a:cubicBezTo>
                <a:cubicBezTo>
                  <a:pt x="1633094" y="4863448"/>
                  <a:pt x="1534353" y="4856766"/>
                  <a:pt x="1437838" y="4830781"/>
                </a:cubicBezTo>
                <a:cubicBezTo>
                  <a:pt x="1345779" y="4805540"/>
                  <a:pt x="1271538" y="4761737"/>
                  <a:pt x="1228477" y="4671163"/>
                </a:cubicBezTo>
                <a:cubicBezTo>
                  <a:pt x="1185418" y="4579846"/>
                  <a:pt x="1117858" y="4511544"/>
                  <a:pt x="1020601" y="4474423"/>
                </a:cubicBezTo>
                <a:cubicBezTo>
                  <a:pt x="1002783" y="4467741"/>
                  <a:pt x="999072" y="4469226"/>
                  <a:pt x="993875" y="4487786"/>
                </a:cubicBezTo>
                <a:cubicBezTo>
                  <a:pt x="972344" y="4563513"/>
                  <a:pt x="947103" y="4637754"/>
                  <a:pt x="902557" y="4703828"/>
                </a:cubicBezTo>
                <a:cubicBezTo>
                  <a:pt x="812725" y="4836721"/>
                  <a:pt x="664242" y="4809995"/>
                  <a:pt x="592970" y="4740949"/>
                </a:cubicBezTo>
                <a:cubicBezTo>
                  <a:pt x="515759" y="4666707"/>
                  <a:pt x="524668" y="4547921"/>
                  <a:pt x="610788" y="4481846"/>
                </a:cubicBezTo>
                <a:cubicBezTo>
                  <a:pt x="690969" y="4420969"/>
                  <a:pt x="782286" y="4408347"/>
                  <a:pt x="878800" y="4418741"/>
                </a:cubicBezTo>
                <a:cubicBezTo>
                  <a:pt x="908497" y="4421711"/>
                  <a:pt x="938193" y="4428392"/>
                  <a:pt x="967147" y="4435075"/>
                </a:cubicBezTo>
                <a:cubicBezTo>
                  <a:pt x="979769" y="4438044"/>
                  <a:pt x="986450" y="4438787"/>
                  <a:pt x="990162" y="4423939"/>
                </a:cubicBezTo>
                <a:cubicBezTo>
                  <a:pt x="1017632" y="4318516"/>
                  <a:pt x="1047329" y="4212350"/>
                  <a:pt x="1048813" y="4101730"/>
                </a:cubicBezTo>
                <a:cubicBezTo>
                  <a:pt x="1050298" y="3985171"/>
                  <a:pt x="1009465" y="3887914"/>
                  <a:pt x="918890" y="3812930"/>
                </a:cubicBezTo>
                <a:cubicBezTo>
                  <a:pt x="875831" y="3777295"/>
                  <a:pt x="832028" y="3741659"/>
                  <a:pt x="791937" y="3702311"/>
                </a:cubicBezTo>
                <a:cubicBezTo>
                  <a:pt x="684288" y="3597630"/>
                  <a:pt x="636772" y="3468450"/>
                  <a:pt x="647167" y="3318482"/>
                </a:cubicBezTo>
                <a:cubicBezTo>
                  <a:pt x="647909" y="3306604"/>
                  <a:pt x="646424" y="3297695"/>
                  <a:pt x="638257" y="3287301"/>
                </a:cubicBezTo>
                <a:cubicBezTo>
                  <a:pt x="601136" y="3242013"/>
                  <a:pt x="587031" y="3189302"/>
                  <a:pt x="598909" y="3132136"/>
                </a:cubicBezTo>
                <a:cubicBezTo>
                  <a:pt x="604106" y="3109121"/>
                  <a:pt x="599651" y="3092788"/>
                  <a:pt x="585546" y="3074228"/>
                </a:cubicBezTo>
                <a:cubicBezTo>
                  <a:pt x="535062" y="3008153"/>
                  <a:pt x="546940" y="2936881"/>
                  <a:pt x="581833" y="2869321"/>
                </a:cubicBezTo>
                <a:cubicBezTo>
                  <a:pt x="596683" y="2841109"/>
                  <a:pt x="601879" y="2818095"/>
                  <a:pt x="592228" y="2786170"/>
                </a:cubicBezTo>
                <a:cubicBezTo>
                  <a:pt x="580350" y="2746823"/>
                  <a:pt x="586288" y="2704505"/>
                  <a:pt x="604106" y="2666642"/>
                </a:cubicBezTo>
                <a:cubicBezTo>
                  <a:pt x="611531" y="2649566"/>
                  <a:pt x="607076" y="2640657"/>
                  <a:pt x="598168" y="2628036"/>
                </a:cubicBezTo>
                <a:cubicBezTo>
                  <a:pt x="563274" y="2579037"/>
                  <a:pt x="546940" y="2525583"/>
                  <a:pt x="569955" y="2463220"/>
                </a:cubicBezTo>
                <a:cubicBezTo>
                  <a:pt x="546198" y="2462478"/>
                  <a:pt x="523183" y="2460250"/>
                  <a:pt x="500911" y="2459508"/>
                </a:cubicBezTo>
                <a:cubicBezTo>
                  <a:pt x="482350" y="2458765"/>
                  <a:pt x="464532" y="2455053"/>
                  <a:pt x="447457" y="2446887"/>
                </a:cubicBezTo>
                <a:cubicBezTo>
                  <a:pt x="410336" y="2428327"/>
                  <a:pt x="385837" y="2388978"/>
                  <a:pt x="391775" y="2352600"/>
                </a:cubicBezTo>
                <a:cubicBezTo>
                  <a:pt x="398457" y="2308055"/>
                  <a:pt x="425926" y="2280586"/>
                  <a:pt x="470472" y="2270192"/>
                </a:cubicBezTo>
                <a:close/>
                <a:moveTo>
                  <a:pt x="460819" y="2117997"/>
                </a:moveTo>
                <a:cubicBezTo>
                  <a:pt x="445229" y="2117997"/>
                  <a:pt x="431123" y="2119481"/>
                  <a:pt x="417759" y="2125420"/>
                </a:cubicBezTo>
                <a:cubicBezTo>
                  <a:pt x="404395" y="2131360"/>
                  <a:pt x="391774" y="2140269"/>
                  <a:pt x="390290" y="2156602"/>
                </a:cubicBezTo>
                <a:cubicBezTo>
                  <a:pt x="388805" y="2173678"/>
                  <a:pt x="401425" y="2183329"/>
                  <a:pt x="414047" y="2190753"/>
                </a:cubicBezTo>
                <a:cubicBezTo>
                  <a:pt x="427411" y="2198919"/>
                  <a:pt x="443001" y="2201147"/>
                  <a:pt x="458592" y="2201147"/>
                </a:cubicBezTo>
                <a:cubicBezTo>
                  <a:pt x="560302" y="2204117"/>
                  <a:pt x="662013" y="2207829"/>
                  <a:pt x="763724" y="2210798"/>
                </a:cubicBezTo>
                <a:cubicBezTo>
                  <a:pt x="763724" y="2210798"/>
                  <a:pt x="957494" y="2216737"/>
                  <a:pt x="1054751" y="2220450"/>
                </a:cubicBezTo>
                <a:cubicBezTo>
                  <a:pt x="1072569" y="2221192"/>
                  <a:pt x="1090387" y="2221935"/>
                  <a:pt x="1106720" y="2215253"/>
                </a:cubicBezTo>
                <a:cubicBezTo>
                  <a:pt x="1121569" y="2209314"/>
                  <a:pt x="1134932" y="2201147"/>
                  <a:pt x="1136417" y="2182586"/>
                </a:cubicBezTo>
                <a:cubicBezTo>
                  <a:pt x="1137159" y="2163283"/>
                  <a:pt x="1124538" y="2154375"/>
                  <a:pt x="1110433" y="2146950"/>
                </a:cubicBezTo>
                <a:cubicBezTo>
                  <a:pt x="1090387" y="2136557"/>
                  <a:pt x="1067372" y="2137299"/>
                  <a:pt x="1045100" y="2136557"/>
                </a:cubicBezTo>
                <a:cubicBezTo>
                  <a:pt x="850587" y="2130617"/>
                  <a:pt x="655332" y="2123936"/>
                  <a:pt x="460819" y="2117997"/>
                </a:cubicBezTo>
                <a:close/>
                <a:moveTo>
                  <a:pt x="425926" y="2063800"/>
                </a:moveTo>
                <a:cubicBezTo>
                  <a:pt x="438546" y="2064543"/>
                  <a:pt x="451910" y="2064543"/>
                  <a:pt x="465274" y="2065285"/>
                </a:cubicBezTo>
                <a:cubicBezTo>
                  <a:pt x="479379" y="2066770"/>
                  <a:pt x="493485" y="2066770"/>
                  <a:pt x="506849" y="2066770"/>
                </a:cubicBezTo>
                <a:cubicBezTo>
                  <a:pt x="513531" y="2066770"/>
                  <a:pt x="519469" y="2066770"/>
                  <a:pt x="526151" y="2066770"/>
                </a:cubicBezTo>
                <a:cubicBezTo>
                  <a:pt x="584060" y="2068997"/>
                  <a:pt x="1091872" y="2083845"/>
                  <a:pt x="1096326" y="2083845"/>
                </a:cubicBezTo>
                <a:cubicBezTo>
                  <a:pt x="1109690" y="2090528"/>
                  <a:pt x="1123796" y="2089785"/>
                  <a:pt x="1137159" y="2097209"/>
                </a:cubicBezTo>
                <a:cubicBezTo>
                  <a:pt x="1172795" y="2117254"/>
                  <a:pt x="1195810" y="2143981"/>
                  <a:pt x="1192840" y="2187041"/>
                </a:cubicBezTo>
                <a:cubicBezTo>
                  <a:pt x="1190613" y="2229358"/>
                  <a:pt x="1164628" y="2253116"/>
                  <a:pt x="1128251" y="2267964"/>
                </a:cubicBezTo>
                <a:cubicBezTo>
                  <a:pt x="1118599" y="2272419"/>
                  <a:pt x="1108205" y="2273904"/>
                  <a:pt x="1097811" y="2276131"/>
                </a:cubicBezTo>
                <a:cubicBezTo>
                  <a:pt x="1078508" y="2276131"/>
                  <a:pt x="492000" y="2253116"/>
                  <a:pt x="443001" y="2256828"/>
                </a:cubicBezTo>
                <a:cubicBezTo>
                  <a:pt x="366532" y="2253858"/>
                  <a:pt x="313078" y="2187784"/>
                  <a:pt x="338320" y="2126163"/>
                </a:cubicBezTo>
                <a:cubicBezTo>
                  <a:pt x="353911" y="2088299"/>
                  <a:pt x="386577" y="2070482"/>
                  <a:pt x="425926" y="2063800"/>
                </a:cubicBezTo>
                <a:close/>
                <a:moveTo>
                  <a:pt x="446713" y="1916802"/>
                </a:moveTo>
                <a:cubicBezTo>
                  <a:pt x="426668" y="1916059"/>
                  <a:pt x="407365" y="1919029"/>
                  <a:pt x="390289" y="1927939"/>
                </a:cubicBezTo>
                <a:cubicBezTo>
                  <a:pt x="364305" y="1941302"/>
                  <a:pt x="363563" y="1966543"/>
                  <a:pt x="388062" y="1982877"/>
                </a:cubicBezTo>
                <a:cubicBezTo>
                  <a:pt x="404395" y="1992528"/>
                  <a:pt x="421471" y="1996241"/>
                  <a:pt x="440773" y="1996983"/>
                </a:cubicBezTo>
                <a:lnTo>
                  <a:pt x="1098554" y="2018513"/>
                </a:lnTo>
                <a:cubicBezTo>
                  <a:pt x="1116372" y="2019255"/>
                  <a:pt x="1133448" y="2017029"/>
                  <a:pt x="1149038" y="2008119"/>
                </a:cubicBezTo>
                <a:cubicBezTo>
                  <a:pt x="1176507" y="1993271"/>
                  <a:pt x="1177992" y="1969513"/>
                  <a:pt x="1151266" y="1952438"/>
                </a:cubicBezTo>
                <a:cubicBezTo>
                  <a:pt x="1135674" y="1942787"/>
                  <a:pt x="1117115" y="1938332"/>
                  <a:pt x="1098554" y="1937590"/>
                </a:cubicBezTo>
                <a:close/>
                <a:moveTo>
                  <a:pt x="523923" y="192914"/>
                </a:moveTo>
                <a:cubicBezTo>
                  <a:pt x="480864" y="222610"/>
                  <a:pt x="443743" y="246368"/>
                  <a:pt x="408107" y="273095"/>
                </a:cubicBezTo>
                <a:cubicBezTo>
                  <a:pt x="311592" y="348079"/>
                  <a:pt x="229927" y="436426"/>
                  <a:pt x="183898" y="552985"/>
                </a:cubicBezTo>
                <a:cubicBezTo>
                  <a:pt x="149004" y="639105"/>
                  <a:pt x="140095" y="728938"/>
                  <a:pt x="150488" y="820997"/>
                </a:cubicBezTo>
                <a:cubicBezTo>
                  <a:pt x="163110" y="935329"/>
                  <a:pt x="194291" y="1044464"/>
                  <a:pt x="244033" y="1149145"/>
                </a:cubicBezTo>
                <a:cubicBezTo>
                  <a:pt x="244775" y="1149887"/>
                  <a:pt x="243290" y="1152114"/>
                  <a:pt x="242548" y="1156569"/>
                </a:cubicBezTo>
                <a:cubicBezTo>
                  <a:pt x="201715" y="1091237"/>
                  <a:pt x="174988" y="1022191"/>
                  <a:pt x="154200" y="950920"/>
                </a:cubicBezTo>
                <a:cubicBezTo>
                  <a:pt x="125989" y="852179"/>
                  <a:pt x="115595" y="751210"/>
                  <a:pt x="131186" y="648757"/>
                </a:cubicBezTo>
                <a:cubicBezTo>
                  <a:pt x="142322" y="573773"/>
                  <a:pt x="173503" y="506213"/>
                  <a:pt x="215821" y="443851"/>
                </a:cubicBezTo>
                <a:cubicBezTo>
                  <a:pt x="288578" y="336943"/>
                  <a:pt x="387319" y="260474"/>
                  <a:pt x="500165" y="201081"/>
                </a:cubicBezTo>
                <a:cubicBezTo>
                  <a:pt x="505363" y="198111"/>
                  <a:pt x="510560" y="197369"/>
                  <a:pt x="523923" y="192914"/>
                </a:cubicBezTo>
                <a:close/>
                <a:moveTo>
                  <a:pt x="800630" y="46764"/>
                </a:moveTo>
                <a:cubicBezTo>
                  <a:pt x="771780" y="44996"/>
                  <a:pt x="742769" y="45142"/>
                  <a:pt x="713588" y="47343"/>
                </a:cubicBezTo>
                <a:cubicBezTo>
                  <a:pt x="674681" y="50278"/>
                  <a:pt x="635472" y="56866"/>
                  <a:pt x="595938" y="67446"/>
                </a:cubicBezTo>
                <a:cubicBezTo>
                  <a:pt x="425183" y="112734"/>
                  <a:pt x="287836" y="210732"/>
                  <a:pt x="175732" y="344366"/>
                </a:cubicBezTo>
                <a:cubicBezTo>
                  <a:pt x="100748" y="434199"/>
                  <a:pt x="62142" y="540364"/>
                  <a:pt x="49521" y="655438"/>
                </a:cubicBezTo>
                <a:cubicBezTo>
                  <a:pt x="32446" y="815058"/>
                  <a:pt x="71793" y="965026"/>
                  <a:pt x="137126" y="1109796"/>
                </a:cubicBezTo>
                <a:cubicBezTo>
                  <a:pt x="182413" y="1210023"/>
                  <a:pt x="249230" y="1296886"/>
                  <a:pt x="310109" y="1387460"/>
                </a:cubicBezTo>
                <a:cubicBezTo>
                  <a:pt x="373956" y="1482489"/>
                  <a:pt x="427410" y="1581972"/>
                  <a:pt x="440773" y="1695562"/>
                </a:cubicBezTo>
                <a:cubicBezTo>
                  <a:pt x="445228" y="1727486"/>
                  <a:pt x="454138" y="1759410"/>
                  <a:pt x="460819" y="1792076"/>
                </a:cubicBezTo>
                <a:cubicBezTo>
                  <a:pt x="464531" y="1810636"/>
                  <a:pt x="462764" y="1817754"/>
                  <a:pt x="492743" y="1817318"/>
                </a:cubicBezTo>
                <a:cubicBezTo>
                  <a:pt x="593727" y="1815849"/>
                  <a:pt x="965662" y="1836373"/>
                  <a:pt x="1065146" y="1836621"/>
                </a:cubicBezTo>
                <a:cubicBezTo>
                  <a:pt x="1079251" y="1838106"/>
                  <a:pt x="1085190" y="1832167"/>
                  <a:pt x="1089645" y="1818803"/>
                </a:cubicBezTo>
                <a:cubicBezTo>
                  <a:pt x="1103008" y="1776485"/>
                  <a:pt x="1111175" y="1731941"/>
                  <a:pt x="1116372" y="1688138"/>
                </a:cubicBezTo>
                <a:cubicBezTo>
                  <a:pt x="1132705" y="1550791"/>
                  <a:pt x="1179477" y="1427550"/>
                  <a:pt x="1268567" y="1319900"/>
                </a:cubicBezTo>
                <a:cubicBezTo>
                  <a:pt x="1307915" y="1271643"/>
                  <a:pt x="1343551" y="1219674"/>
                  <a:pt x="1376960" y="1166220"/>
                </a:cubicBezTo>
                <a:cubicBezTo>
                  <a:pt x="1425217" y="1089752"/>
                  <a:pt x="1448232" y="1002889"/>
                  <a:pt x="1468276" y="916026"/>
                </a:cubicBezTo>
                <a:cubicBezTo>
                  <a:pt x="1493519" y="809861"/>
                  <a:pt x="1500201" y="703696"/>
                  <a:pt x="1468276" y="599015"/>
                </a:cubicBezTo>
                <a:cubicBezTo>
                  <a:pt x="1401459" y="377775"/>
                  <a:pt x="1275248" y="204792"/>
                  <a:pt x="1056236" y="110506"/>
                </a:cubicBezTo>
                <a:cubicBezTo>
                  <a:pt x="972297" y="74592"/>
                  <a:pt x="887183" y="52067"/>
                  <a:pt x="800630" y="46764"/>
                </a:cubicBezTo>
                <a:close/>
                <a:moveTo>
                  <a:pt x="794163" y="814"/>
                </a:moveTo>
                <a:cubicBezTo>
                  <a:pt x="875086" y="4712"/>
                  <a:pt x="955638" y="22530"/>
                  <a:pt x="1036191" y="52598"/>
                </a:cubicBezTo>
                <a:cubicBezTo>
                  <a:pt x="1275248" y="140945"/>
                  <a:pt x="1421504" y="317640"/>
                  <a:pt x="1503912" y="551500"/>
                </a:cubicBezTo>
                <a:cubicBezTo>
                  <a:pt x="1544745" y="668802"/>
                  <a:pt x="1545488" y="789816"/>
                  <a:pt x="1518761" y="910830"/>
                </a:cubicBezTo>
                <a:cubicBezTo>
                  <a:pt x="1492034" y="1032586"/>
                  <a:pt x="1457140" y="1149887"/>
                  <a:pt x="1377702" y="1250855"/>
                </a:cubicBezTo>
                <a:cubicBezTo>
                  <a:pt x="1337612" y="1300597"/>
                  <a:pt x="1301233" y="1354051"/>
                  <a:pt x="1264855" y="1406020"/>
                </a:cubicBezTo>
                <a:cubicBezTo>
                  <a:pt x="1203977" y="1492140"/>
                  <a:pt x="1177250" y="1590882"/>
                  <a:pt x="1163144" y="1694078"/>
                </a:cubicBezTo>
                <a:cubicBezTo>
                  <a:pt x="1154235" y="1756440"/>
                  <a:pt x="1146811" y="1819546"/>
                  <a:pt x="1115630" y="1876711"/>
                </a:cubicBezTo>
                <a:cubicBezTo>
                  <a:pt x="1125281" y="1884878"/>
                  <a:pt x="1138644" y="1884136"/>
                  <a:pt x="1149781" y="1887848"/>
                </a:cubicBezTo>
                <a:cubicBezTo>
                  <a:pt x="1203235" y="1904923"/>
                  <a:pt x="1235158" y="1945757"/>
                  <a:pt x="1229961" y="1991044"/>
                </a:cubicBezTo>
                <a:cubicBezTo>
                  <a:pt x="1224022" y="2034846"/>
                  <a:pt x="1177992" y="2073451"/>
                  <a:pt x="1126023" y="2077164"/>
                </a:cubicBezTo>
                <a:cubicBezTo>
                  <a:pt x="1117857" y="2077906"/>
                  <a:pt x="1108948" y="2077906"/>
                  <a:pt x="1100038" y="2077906"/>
                </a:cubicBezTo>
                <a:cubicBezTo>
                  <a:pt x="1038418" y="2074936"/>
                  <a:pt x="496455" y="2056376"/>
                  <a:pt x="423698" y="2054891"/>
                </a:cubicBezTo>
                <a:cubicBezTo>
                  <a:pt x="403653" y="2055633"/>
                  <a:pt x="385093" y="2048210"/>
                  <a:pt x="368017" y="2039300"/>
                </a:cubicBezTo>
                <a:cubicBezTo>
                  <a:pt x="333866" y="2020740"/>
                  <a:pt x="309366" y="1994013"/>
                  <a:pt x="311594" y="1951695"/>
                </a:cubicBezTo>
                <a:cubicBezTo>
                  <a:pt x="314564" y="1907151"/>
                  <a:pt x="344260" y="1882651"/>
                  <a:pt x="382123" y="1867803"/>
                </a:cubicBezTo>
                <a:cubicBezTo>
                  <a:pt x="397714" y="1861121"/>
                  <a:pt x="415532" y="1858893"/>
                  <a:pt x="434092" y="1854439"/>
                </a:cubicBezTo>
                <a:cubicBezTo>
                  <a:pt x="408107" y="1790591"/>
                  <a:pt x="400684" y="1722289"/>
                  <a:pt x="387320" y="1655472"/>
                </a:cubicBezTo>
                <a:cubicBezTo>
                  <a:pt x="372471" y="1584200"/>
                  <a:pt x="337578" y="1521837"/>
                  <a:pt x="301199" y="1459474"/>
                </a:cubicBezTo>
                <a:cubicBezTo>
                  <a:pt x="251458" y="1374096"/>
                  <a:pt x="185383" y="1299855"/>
                  <a:pt x="137869" y="1212992"/>
                </a:cubicBezTo>
                <a:cubicBezTo>
                  <a:pt x="44324" y="1041494"/>
                  <a:pt x="-13585" y="861830"/>
                  <a:pt x="2748" y="664348"/>
                </a:cubicBezTo>
                <a:cubicBezTo>
                  <a:pt x="13885" y="531456"/>
                  <a:pt x="57687" y="409699"/>
                  <a:pt x="145292" y="308730"/>
                </a:cubicBezTo>
                <a:cubicBezTo>
                  <a:pt x="254428" y="180293"/>
                  <a:pt x="387320" y="83779"/>
                  <a:pt x="549909" y="32552"/>
                </a:cubicBezTo>
                <a:cubicBezTo>
                  <a:pt x="631946" y="6939"/>
                  <a:pt x="713240" y="-3084"/>
                  <a:pt x="794163" y="814"/>
                </a:cubicBezTo>
                <a:close/>
              </a:path>
            </a:pathLst>
          </a:custGeom>
          <a:solidFill>
            <a:schemeClr val="accent1"/>
          </a:solidFill>
          <a:ln w="8005" cap="flat">
            <a:noFill/>
            <a:prstDash val="solid"/>
            <a:miter/>
          </a:ln>
        </p:spPr>
        <p:txBody>
          <a:bodyPr wrap="square" rtlCol="0" anchor="ctr">
            <a:noAutofit/>
          </a:bodyPr>
          <a:lstStyle/>
          <a:p>
            <a:endParaRPr lang="en-US" sz="2400"/>
          </a:p>
        </p:txBody>
      </p:sp>
    </p:spTree>
    <p:extLst>
      <p:ext uri="{BB962C8B-B14F-4D97-AF65-F5344CB8AC3E}">
        <p14:creationId xmlns:p14="http://schemas.microsoft.com/office/powerpoint/2010/main" val="202646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203201" y="1701801"/>
            <a:ext cx="11422742" cy="2819400"/>
          </a:xfrm>
        </p:spPr>
        <p:style>
          <a:lnRef idx="2">
            <a:schemeClr val="dk1">
              <a:shade val="15000"/>
            </a:schemeClr>
          </a:lnRef>
          <a:fillRef idx="1">
            <a:schemeClr val="dk1"/>
          </a:fillRef>
          <a:effectRef idx="0">
            <a:schemeClr val="dk1"/>
          </a:effectRef>
          <a:fontRef idx="minor">
            <a:schemeClr val="lt1"/>
          </a:fontRef>
        </p:style>
        <p:txBody>
          <a:bodyPr>
            <a:normAutofit fontScale="92500" lnSpcReduction="10000"/>
          </a:bodyPr>
          <a:lstStyle/>
          <a:p>
            <a:r>
              <a:rPr lang="en-US" dirty="0"/>
              <a:t>Latar </a:t>
            </a:r>
            <a:r>
              <a:rPr lang="en-US" dirty="0" err="1"/>
              <a:t>Belakang</a:t>
            </a:r>
            <a:endParaRPr lang="en-US" dirty="0"/>
          </a:p>
          <a:p>
            <a:r>
              <a:rPr lang="en-US" dirty="0"/>
              <a:t>Program Asta Cita pada </a:t>
            </a:r>
            <a:r>
              <a:rPr lang="en-US" dirty="0" err="1"/>
              <a:t>Kabinet</a:t>
            </a:r>
            <a:r>
              <a:rPr lang="en-US" dirty="0"/>
              <a:t> Merah – Putih yang </a:t>
            </a:r>
            <a:r>
              <a:rPr lang="en-US" dirty="0" err="1"/>
              <a:t>dicanangkan</a:t>
            </a:r>
            <a:r>
              <a:rPr lang="en-US" dirty="0"/>
              <a:t> oleh </a:t>
            </a:r>
            <a:r>
              <a:rPr lang="en-US" dirty="0" err="1"/>
              <a:t>Presiden</a:t>
            </a:r>
            <a:r>
              <a:rPr lang="en-US" dirty="0"/>
              <a:t> Prabowo </a:t>
            </a:r>
            <a:r>
              <a:rPr lang="en-US" dirty="0" err="1"/>
              <a:t>Subianto</a:t>
            </a:r>
            <a:r>
              <a:rPr lang="en-US" dirty="0"/>
              <a:t> </a:t>
            </a:r>
            <a:r>
              <a:rPr lang="en-US" dirty="0" err="1"/>
              <a:t>merupakan</a:t>
            </a:r>
            <a:r>
              <a:rPr lang="en-US" dirty="0"/>
              <a:t> </a:t>
            </a:r>
            <a:r>
              <a:rPr lang="en-US" dirty="0" err="1"/>
              <a:t>visi</a:t>
            </a:r>
            <a:r>
              <a:rPr lang="en-US" dirty="0"/>
              <a:t> </a:t>
            </a:r>
            <a:r>
              <a:rPr lang="en-US" dirty="0" err="1"/>
              <a:t>misi</a:t>
            </a:r>
            <a:r>
              <a:rPr lang="en-US" dirty="0"/>
              <a:t> Prabowo – Gibran </a:t>
            </a:r>
            <a:r>
              <a:rPr lang="en-US" dirty="0" err="1"/>
              <a:t>untuk</a:t>
            </a:r>
            <a:r>
              <a:rPr lang="en-US" dirty="0"/>
              <a:t> </a:t>
            </a:r>
            <a:r>
              <a:rPr lang="en-US" dirty="0" err="1"/>
              <a:t>jangka</a:t>
            </a:r>
            <a:r>
              <a:rPr lang="en-US" dirty="0"/>
              <a:t> </a:t>
            </a:r>
            <a:r>
              <a:rPr lang="en-US" dirty="0" err="1"/>
              <a:t>waktu</a:t>
            </a:r>
            <a:r>
              <a:rPr lang="en-US" dirty="0"/>
              <a:t> 5 (lima) </a:t>
            </a:r>
            <a:r>
              <a:rPr lang="en-US" dirty="0" err="1"/>
              <a:t>tahun</a:t>
            </a:r>
            <a:r>
              <a:rPr lang="en-US" dirty="0"/>
              <a:t> </a:t>
            </a:r>
            <a:r>
              <a:rPr lang="en-US" dirty="0" err="1"/>
              <a:t>kedepan</a:t>
            </a:r>
            <a:r>
              <a:rPr lang="en-US" dirty="0"/>
              <a:t> (</a:t>
            </a:r>
            <a:r>
              <a:rPr lang="en-US" dirty="0" err="1"/>
              <a:t>periode</a:t>
            </a:r>
            <a:r>
              <a:rPr lang="en-US" dirty="0"/>
              <a:t> 2024 – 2029). Salah </a:t>
            </a:r>
            <a:r>
              <a:rPr lang="en-US" dirty="0" err="1"/>
              <a:t>satu</a:t>
            </a:r>
            <a:r>
              <a:rPr lang="en-US" dirty="0"/>
              <a:t> Asta Cita Adalah </a:t>
            </a:r>
            <a:r>
              <a:rPr lang="en-US" dirty="0" err="1"/>
              <a:t>Memantapkan</a:t>
            </a:r>
            <a:r>
              <a:rPr lang="en-US" dirty="0"/>
              <a:t> </a:t>
            </a:r>
            <a:r>
              <a:rPr lang="en-US" dirty="0" err="1"/>
              <a:t>sistem</a:t>
            </a:r>
            <a:r>
              <a:rPr lang="en-US" dirty="0"/>
              <a:t> </a:t>
            </a:r>
            <a:r>
              <a:rPr lang="en-US" dirty="0" err="1"/>
              <a:t>pertahanan</a:t>
            </a:r>
            <a:r>
              <a:rPr lang="en-US" dirty="0"/>
              <a:t> </a:t>
            </a:r>
            <a:r>
              <a:rPr lang="en-US" dirty="0" err="1"/>
              <a:t>keamanan</a:t>
            </a:r>
            <a:r>
              <a:rPr lang="en-US" dirty="0"/>
              <a:t> negara dan </a:t>
            </a:r>
            <a:r>
              <a:rPr lang="en-US" dirty="0" err="1"/>
              <a:t>mendorong</a:t>
            </a:r>
            <a:r>
              <a:rPr lang="en-US" dirty="0"/>
              <a:t> </a:t>
            </a:r>
            <a:r>
              <a:rPr lang="en-US" dirty="0" err="1"/>
              <a:t>kemandirian</a:t>
            </a:r>
            <a:r>
              <a:rPr lang="en-US" dirty="0"/>
              <a:t> </a:t>
            </a:r>
            <a:r>
              <a:rPr lang="en-US" dirty="0" err="1"/>
              <a:t>bangsa</a:t>
            </a:r>
            <a:r>
              <a:rPr lang="en-US" dirty="0"/>
              <a:t> </a:t>
            </a:r>
            <a:r>
              <a:rPr lang="en-US" dirty="0" err="1"/>
              <a:t>melalui</a:t>
            </a:r>
            <a:r>
              <a:rPr lang="en-US" dirty="0"/>
              <a:t> </a:t>
            </a:r>
            <a:r>
              <a:rPr lang="en-US" dirty="0" err="1"/>
              <a:t>swasembada</a:t>
            </a:r>
            <a:r>
              <a:rPr lang="en-US" dirty="0"/>
              <a:t> </a:t>
            </a:r>
            <a:r>
              <a:rPr lang="en-US" dirty="0" err="1"/>
              <a:t>pangan</a:t>
            </a:r>
            <a:r>
              <a:rPr lang="en-US" dirty="0"/>
              <a:t>, </a:t>
            </a:r>
            <a:r>
              <a:rPr lang="en-US" dirty="0" err="1"/>
              <a:t>energi</a:t>
            </a:r>
            <a:r>
              <a:rPr lang="en-US" dirty="0"/>
              <a:t>, air, </a:t>
            </a:r>
            <a:r>
              <a:rPr lang="en-US" dirty="0" err="1"/>
              <a:t>ekonomi</a:t>
            </a:r>
            <a:r>
              <a:rPr lang="en-US" dirty="0"/>
              <a:t> </a:t>
            </a:r>
            <a:r>
              <a:rPr lang="en-US" dirty="0" err="1"/>
              <a:t>kreatif</a:t>
            </a:r>
            <a:r>
              <a:rPr lang="en-US" dirty="0"/>
              <a:t>, </a:t>
            </a:r>
            <a:r>
              <a:rPr lang="en-US" dirty="0" err="1"/>
              <a:t>ekonomi</a:t>
            </a:r>
            <a:r>
              <a:rPr lang="en-US" dirty="0"/>
              <a:t> </a:t>
            </a:r>
            <a:r>
              <a:rPr lang="en-US" dirty="0" err="1"/>
              <a:t>hijau</a:t>
            </a:r>
            <a:r>
              <a:rPr lang="en-US" dirty="0"/>
              <a:t>, dan </a:t>
            </a:r>
            <a:r>
              <a:rPr lang="en-US" dirty="0" err="1"/>
              <a:t>ekonomi</a:t>
            </a:r>
            <a:r>
              <a:rPr lang="en-US" dirty="0"/>
              <a:t> </a:t>
            </a:r>
            <a:r>
              <a:rPr lang="en-US" dirty="0" err="1"/>
              <a:t>biru</a:t>
            </a:r>
            <a:r>
              <a:rPr lang="en-US" dirty="0"/>
              <a:t>;</a:t>
            </a:r>
          </a:p>
          <a:p>
            <a:endParaRPr lang="en-US" dirty="0"/>
          </a:p>
          <a:p>
            <a:endParaRPr lang="en-US" dirty="0"/>
          </a:p>
        </p:txBody>
      </p:sp>
      <p:pic>
        <p:nvPicPr>
          <p:cNvPr id="2" name="Picture 3" descr="64921-425x282-Divorce_Certificate.jpg">
            <a:extLst>
              <a:ext uri="{FF2B5EF4-FFF2-40B4-BE49-F238E27FC236}">
                <a16:creationId xmlns:a16="http://schemas.microsoft.com/office/drawing/2014/main" id="{787D852E-14DB-1CD5-3B69-92EE3B1B10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9914" y="4826001"/>
            <a:ext cx="7388448" cy="123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299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8F5A-3526-E0C9-CEDA-5029ED736ED1}"/>
              </a:ext>
            </a:extLst>
          </p:cNvPr>
          <p:cNvSpPr>
            <a:spLocks noGrp="1"/>
          </p:cNvSpPr>
          <p:nvPr>
            <p:ph type="title"/>
          </p:nvPr>
        </p:nvSpPr>
        <p:spPr>
          <a:xfrm>
            <a:off x="1117600" y="3429000"/>
            <a:ext cx="8176821" cy="533480"/>
          </a:xfrm>
        </p:spPr>
        <p:txBody>
          <a:bodyPr>
            <a:normAutofit fontScale="90000"/>
          </a:bodyPr>
          <a:lstStyle/>
          <a:p>
            <a:r>
              <a:rPr lang="en-US" sz="1867" dirty="0" err="1">
                <a:solidFill>
                  <a:schemeClr val="tx1"/>
                </a:solidFill>
                <a:effectLst>
                  <a:outerShdw blurRad="38100" dist="38100" dir="2700000" algn="tl">
                    <a:srgbClr val="000000">
                      <a:alpha val="43137"/>
                    </a:srgbClr>
                  </a:outerShdw>
                </a:effectLst>
              </a:rPr>
              <a:t>Tertib</a:t>
            </a:r>
            <a:r>
              <a:rPr lang="en-US" sz="1600" dirty="0">
                <a:solidFill>
                  <a:schemeClr val="tx1"/>
                </a:solidFill>
                <a:effectLst>
                  <a:outerShdw blurRad="38100" dist="38100" dir="2700000" algn="tl">
                    <a:srgbClr val="000000">
                      <a:alpha val="43137"/>
                    </a:srgbClr>
                  </a:outerShdw>
                </a:effectLst>
              </a:rPr>
              <a:t> </a:t>
            </a:r>
            <a:r>
              <a:rPr lang="en-US" sz="1600" dirty="0" err="1">
                <a:solidFill>
                  <a:schemeClr val="tx1"/>
                </a:solidFill>
                <a:effectLst>
                  <a:outerShdw blurRad="38100" dist="38100" dir="2700000" algn="tl">
                    <a:srgbClr val="000000">
                      <a:alpha val="43137"/>
                    </a:srgbClr>
                  </a:outerShdw>
                </a:effectLst>
              </a:rPr>
              <a:t>Arsip</a:t>
            </a:r>
            <a:r>
              <a:rPr lang="en-US" sz="1600" dirty="0">
                <a:solidFill>
                  <a:schemeClr val="tx1"/>
                </a:solidFill>
                <a:effectLst>
                  <a:outerShdw blurRad="38100" dist="38100" dir="2700000" algn="tl">
                    <a:srgbClr val="000000">
                      <a:alpha val="43137"/>
                    </a:srgbClr>
                  </a:outerShdw>
                </a:effectLst>
              </a:rPr>
              <a:t> K/L/D/PTN/ BUMN/</a:t>
            </a:r>
            <a:br>
              <a:rPr lang="en-ID" sz="1600" dirty="0"/>
            </a:br>
            <a:endParaRPr lang="en-ID" sz="1600" dirty="0"/>
          </a:p>
        </p:txBody>
      </p:sp>
      <p:sp>
        <p:nvSpPr>
          <p:cNvPr id="3" name="Text Placeholder 2">
            <a:extLst>
              <a:ext uri="{FF2B5EF4-FFF2-40B4-BE49-F238E27FC236}">
                <a16:creationId xmlns:a16="http://schemas.microsoft.com/office/drawing/2014/main" id="{61F50E54-15AA-1803-894B-C87AD62931A3}"/>
              </a:ext>
            </a:extLst>
          </p:cNvPr>
          <p:cNvSpPr>
            <a:spLocks noGrp="1"/>
          </p:cNvSpPr>
          <p:nvPr>
            <p:ph type="body" idx="1"/>
          </p:nvPr>
        </p:nvSpPr>
        <p:spPr>
          <a:xfrm>
            <a:off x="1117601" y="1193800"/>
            <a:ext cx="8163679" cy="738664"/>
          </a:xfrm>
        </p:spPr>
        <p:txBody>
          <a:bodyPr>
            <a:normAutofit fontScale="62500" lnSpcReduction="20000"/>
          </a:bodyPr>
          <a:lstStyle/>
          <a:p>
            <a:r>
              <a:rPr lang="en-US" sz="2400" dirty="0" err="1">
                <a:effectLst>
                  <a:outerShdw blurRad="38100" dist="38100" dir="2700000" algn="tl">
                    <a:srgbClr val="000000">
                      <a:alpha val="43137"/>
                    </a:srgbClr>
                  </a:outerShdw>
                </a:effectLst>
              </a:rPr>
              <a:t>Digitalisasi</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kearsipan</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melalui</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Srikandi</a:t>
            </a:r>
            <a:r>
              <a:rPr lang="en-US" sz="2400" dirty="0">
                <a:effectLst>
                  <a:outerShdw blurRad="38100" dist="38100" dir="2700000" algn="tl">
                    <a:srgbClr val="000000">
                      <a:alpha val="43137"/>
                    </a:srgbClr>
                  </a:outerShdw>
                </a:effectLst>
              </a:rPr>
              <a:t>, SIKS dan SIKN-JIKN</a:t>
            </a:r>
          </a:p>
          <a:p>
            <a:endParaRPr lang="en-ID" dirty="0"/>
          </a:p>
        </p:txBody>
      </p:sp>
      <p:sp>
        <p:nvSpPr>
          <p:cNvPr id="5" name="TextBox 4">
            <a:extLst>
              <a:ext uri="{FF2B5EF4-FFF2-40B4-BE49-F238E27FC236}">
                <a16:creationId xmlns:a16="http://schemas.microsoft.com/office/drawing/2014/main" id="{DE768F18-6262-6453-C4C7-F44CE3FD565C}"/>
              </a:ext>
            </a:extLst>
          </p:cNvPr>
          <p:cNvSpPr txBox="1"/>
          <p:nvPr/>
        </p:nvSpPr>
        <p:spPr>
          <a:xfrm>
            <a:off x="1016000" y="4038601"/>
            <a:ext cx="6096000" cy="461665"/>
          </a:xfrm>
          <a:prstGeom prst="rect">
            <a:avLst/>
          </a:prstGeom>
          <a:noFill/>
        </p:spPr>
        <p:txBody>
          <a:bodyPr wrap="square">
            <a:spAutoFit/>
          </a:bodyPr>
          <a:lstStyle/>
          <a:p>
            <a:pPr lvl="0"/>
            <a:r>
              <a:rPr lang="en-US" sz="2400" b="1" dirty="0" err="1"/>
              <a:t>Memori</a:t>
            </a:r>
            <a:r>
              <a:rPr lang="en-US" sz="2400" b="1" dirty="0"/>
              <a:t> </a:t>
            </a:r>
            <a:r>
              <a:rPr lang="en-US" sz="2400" b="1" dirty="0" err="1"/>
              <a:t>Kolektif</a:t>
            </a:r>
            <a:r>
              <a:rPr lang="en-US" sz="2400" b="1" dirty="0"/>
              <a:t> </a:t>
            </a:r>
            <a:endParaRPr lang="en-ID" sz="2400" dirty="0"/>
          </a:p>
        </p:txBody>
      </p:sp>
      <p:sp>
        <p:nvSpPr>
          <p:cNvPr id="7" name="TextBox 6">
            <a:extLst>
              <a:ext uri="{FF2B5EF4-FFF2-40B4-BE49-F238E27FC236}">
                <a16:creationId xmlns:a16="http://schemas.microsoft.com/office/drawing/2014/main" id="{88BD5E33-7F9B-C849-CDA7-88029CA28256}"/>
              </a:ext>
            </a:extLst>
          </p:cNvPr>
          <p:cNvSpPr txBox="1"/>
          <p:nvPr/>
        </p:nvSpPr>
        <p:spPr>
          <a:xfrm>
            <a:off x="1524000" y="1803400"/>
            <a:ext cx="6096000" cy="1200329"/>
          </a:xfrm>
          <a:prstGeom prst="rect">
            <a:avLst/>
          </a:prstGeom>
          <a:noFill/>
        </p:spPr>
        <p:txBody>
          <a:bodyPr wrap="square">
            <a:spAutoFit/>
          </a:bodyPr>
          <a:lstStyle/>
          <a:p>
            <a:pPr indent="230182"/>
            <a:r>
              <a:rPr lang="en-US" sz="2400" b="1" dirty="0" err="1"/>
              <a:t>Srikandi</a:t>
            </a:r>
            <a:r>
              <a:rPr lang="en-US" sz="2400" b="1" dirty="0"/>
              <a:t>, K/L/D </a:t>
            </a:r>
          </a:p>
          <a:p>
            <a:pPr indent="230182"/>
            <a:r>
              <a:rPr lang="en-US" sz="2400" b="1" dirty="0"/>
              <a:t>SIKS, Lembaga </a:t>
            </a:r>
            <a:r>
              <a:rPr lang="en-US" sz="2400" b="1" dirty="0" err="1"/>
              <a:t>Kearsipan</a:t>
            </a:r>
            <a:endParaRPr lang="en-US" sz="2400" b="1" dirty="0"/>
          </a:p>
          <a:p>
            <a:pPr indent="230182"/>
            <a:r>
              <a:rPr lang="en-US" sz="2400" b="1" dirty="0"/>
              <a:t>SIKN-JIKN,  K/L/D/</a:t>
            </a:r>
            <a:r>
              <a:rPr lang="en-US" sz="2400" b="1" dirty="0" err="1"/>
              <a:t>dll</a:t>
            </a:r>
            <a:endParaRPr lang="en-US" sz="2400" b="1" dirty="0"/>
          </a:p>
        </p:txBody>
      </p:sp>
    </p:spTree>
    <p:extLst>
      <p:ext uri="{BB962C8B-B14F-4D97-AF65-F5344CB8AC3E}">
        <p14:creationId xmlns:p14="http://schemas.microsoft.com/office/powerpoint/2010/main" val="3096097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0225" y="381279"/>
            <a:ext cx="4509771" cy="1763431"/>
          </a:xfrm>
          <a:prstGeom prst="rect">
            <a:avLst/>
          </a:prstGeom>
        </p:spPr>
        <p:txBody>
          <a:bodyPr vert="horz" wrap="square" lIns="0" tIns="12065" rIns="0" bIns="0" rtlCol="0" anchor="ctr">
            <a:spAutoFit/>
          </a:bodyPr>
          <a:lstStyle/>
          <a:p>
            <a:pPr marL="857229" marR="5080" indent="-845164">
              <a:spcBef>
                <a:spcPts val="95"/>
              </a:spcBef>
            </a:pPr>
            <a:r>
              <a:rPr sz="4000" spc="-15" dirty="0">
                <a:solidFill>
                  <a:srgbClr val="04607A"/>
                </a:solidFill>
                <a:latin typeface="Calibri"/>
                <a:cs typeface="Calibri"/>
              </a:rPr>
              <a:t>PENGELOLAAN</a:t>
            </a:r>
            <a:r>
              <a:rPr sz="4000" spc="-71" dirty="0">
                <a:solidFill>
                  <a:srgbClr val="04607A"/>
                </a:solidFill>
                <a:latin typeface="Calibri"/>
                <a:cs typeface="Calibri"/>
              </a:rPr>
              <a:t> </a:t>
            </a:r>
            <a:r>
              <a:rPr sz="4000" spc="-11" dirty="0">
                <a:solidFill>
                  <a:srgbClr val="04607A"/>
                </a:solidFill>
                <a:latin typeface="Calibri"/>
                <a:cs typeface="Calibri"/>
              </a:rPr>
              <a:t>ARSIP </a:t>
            </a:r>
            <a:r>
              <a:rPr sz="4000" spc="-891" dirty="0">
                <a:solidFill>
                  <a:srgbClr val="04607A"/>
                </a:solidFill>
                <a:latin typeface="Calibri"/>
                <a:cs typeface="Calibri"/>
              </a:rPr>
              <a:t> </a:t>
            </a:r>
            <a:r>
              <a:rPr sz="4000" spc="-11" dirty="0">
                <a:solidFill>
                  <a:srgbClr val="04607A"/>
                </a:solidFill>
                <a:latin typeface="Calibri"/>
                <a:cs typeface="Calibri"/>
              </a:rPr>
              <a:t>BERBASIS</a:t>
            </a:r>
            <a:r>
              <a:rPr sz="4000" spc="-25" dirty="0">
                <a:solidFill>
                  <a:srgbClr val="04607A"/>
                </a:solidFill>
                <a:latin typeface="Calibri"/>
                <a:cs typeface="Calibri"/>
              </a:rPr>
              <a:t> </a:t>
            </a:r>
            <a:r>
              <a:rPr sz="4000" spc="-11" dirty="0">
                <a:solidFill>
                  <a:srgbClr val="04607A"/>
                </a:solidFill>
                <a:latin typeface="Calibri"/>
                <a:cs typeface="Calibri"/>
              </a:rPr>
              <a:t>TIK</a:t>
            </a:r>
            <a:endParaRPr sz="4000">
              <a:latin typeface="Calibri"/>
              <a:cs typeface="Calibri"/>
            </a:endParaRPr>
          </a:p>
        </p:txBody>
      </p:sp>
      <p:pic>
        <p:nvPicPr>
          <p:cNvPr id="3" name="object 3"/>
          <p:cNvPicPr/>
          <p:nvPr/>
        </p:nvPicPr>
        <p:blipFill>
          <a:blip r:embed="rId2" cstate="print"/>
          <a:stretch>
            <a:fillRect/>
          </a:stretch>
        </p:blipFill>
        <p:spPr>
          <a:xfrm>
            <a:off x="2208911" y="2133600"/>
            <a:ext cx="7772400" cy="4267200"/>
          </a:xfrm>
          <a:prstGeom prst="rect">
            <a:avLst/>
          </a:prstGeom>
          <a:solidFill>
            <a:schemeClr val="bg1"/>
          </a:solidFill>
        </p:spPr>
      </p:pic>
    </p:spTree>
    <p:extLst>
      <p:ext uri="{BB962C8B-B14F-4D97-AF65-F5344CB8AC3E}">
        <p14:creationId xmlns:p14="http://schemas.microsoft.com/office/powerpoint/2010/main" val="2462561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F6BB8-B159-8DEC-A4D9-5640DF53F67F}"/>
              </a:ext>
            </a:extLst>
          </p:cNvPr>
          <p:cNvSpPr>
            <a:spLocks noGrp="1"/>
          </p:cNvSpPr>
          <p:nvPr>
            <p:ph type="title"/>
          </p:nvPr>
        </p:nvSpPr>
        <p:spPr>
          <a:xfrm>
            <a:off x="1427904" y="1282040"/>
            <a:ext cx="9336192" cy="3808393"/>
          </a:xfrm>
        </p:spPr>
        <p:txBody>
          <a:bodyPr>
            <a:normAutofit fontScale="90000"/>
          </a:bodyPr>
          <a:lstStyle/>
          <a:p>
            <a:pPr>
              <a:lnSpc>
                <a:spcPct val="150000"/>
              </a:lnSpc>
            </a:pPr>
            <a:r>
              <a:rPr lang="id-ID" sz="2400" dirty="0">
                <a:solidFill>
                  <a:schemeClr val="bg1"/>
                </a:solidFill>
                <a:latin typeface="Arial MT"/>
                <a:ea typeface="Arial MT"/>
                <a:cs typeface="Arial MT"/>
              </a:rPr>
              <a:t>Issu strategis </a:t>
            </a:r>
            <a:r>
              <a:rPr lang="en-US" sz="2400" dirty="0">
                <a:solidFill>
                  <a:schemeClr val="bg1"/>
                </a:solidFill>
                <a:latin typeface="Arial MT"/>
                <a:ea typeface="Arial MT"/>
                <a:cs typeface="Arial MT"/>
              </a:rPr>
              <a:t>P</a:t>
            </a:r>
            <a:r>
              <a:rPr lang="id-ID" sz="2400" dirty="0">
                <a:solidFill>
                  <a:schemeClr val="bg1"/>
                </a:solidFill>
                <a:latin typeface="Arial MT"/>
                <a:ea typeface="Arial MT"/>
                <a:cs typeface="Arial MT"/>
              </a:rPr>
              <a:t>embangunan </a:t>
            </a:r>
            <a:r>
              <a:rPr lang="en-US" dirty="0">
                <a:solidFill>
                  <a:schemeClr val="bg1"/>
                </a:solidFill>
                <a:latin typeface="Arial MT"/>
                <a:ea typeface="Arial MT"/>
                <a:cs typeface="Arial MT"/>
              </a:rPr>
              <a:t>N</a:t>
            </a:r>
            <a:r>
              <a:rPr lang="id-ID" sz="2400" dirty="0">
                <a:solidFill>
                  <a:schemeClr val="bg1"/>
                </a:solidFill>
                <a:latin typeface="Arial MT"/>
                <a:ea typeface="Arial MT"/>
                <a:cs typeface="Arial MT"/>
              </a:rPr>
              <a:t>asional 2020 – 2024 yang terkait dengan bidang</a:t>
            </a:r>
            <a:r>
              <a:rPr lang="id-ID" sz="2400" spc="-393" dirty="0">
                <a:solidFill>
                  <a:schemeClr val="bg1"/>
                </a:solidFill>
                <a:latin typeface="Arial MT"/>
                <a:ea typeface="Arial MT"/>
                <a:cs typeface="Arial MT"/>
              </a:rPr>
              <a:t> </a:t>
            </a:r>
            <a:r>
              <a:rPr lang="id-ID" sz="2400" dirty="0">
                <a:solidFill>
                  <a:schemeClr val="bg1"/>
                </a:solidFill>
                <a:latin typeface="Arial MT"/>
                <a:ea typeface="Arial MT"/>
                <a:cs typeface="Arial MT"/>
              </a:rPr>
              <a:t>kearsipan </a:t>
            </a:r>
            <a:br>
              <a:rPr lang="en-US" sz="2400" dirty="0">
                <a:solidFill>
                  <a:schemeClr val="bg1"/>
                </a:solidFill>
                <a:latin typeface="Arial MT"/>
                <a:ea typeface="Arial MT"/>
                <a:cs typeface="Arial MT"/>
              </a:rPr>
            </a:br>
            <a:r>
              <a:rPr lang="en-US" sz="2400" dirty="0" err="1">
                <a:solidFill>
                  <a:schemeClr val="bg1"/>
                </a:solidFill>
                <a:latin typeface="Arial MT"/>
                <a:ea typeface="Arial MT"/>
                <a:cs typeface="Arial MT"/>
              </a:rPr>
              <a:t>adalah</a:t>
            </a:r>
            <a:br>
              <a:rPr lang="en-US" sz="2400" dirty="0">
                <a:solidFill>
                  <a:schemeClr val="bg1"/>
                </a:solidFill>
                <a:latin typeface="Arial MT"/>
                <a:ea typeface="Arial MT"/>
                <a:cs typeface="Arial MT"/>
              </a:rPr>
            </a:br>
            <a:r>
              <a:rPr lang="id-ID" sz="2400" dirty="0">
                <a:solidFill>
                  <a:schemeClr val="bg1"/>
                </a:solidFill>
                <a:latin typeface="Arial MT"/>
                <a:ea typeface="Arial MT"/>
                <a:cs typeface="Arial MT"/>
              </a:rPr>
              <a:t> Penyelenggaraan Sistem Pemerintahan Berbasis Elektronik</a:t>
            </a:r>
            <a:r>
              <a:rPr lang="id-ID" sz="2400" spc="7" dirty="0">
                <a:solidFill>
                  <a:schemeClr val="bg1"/>
                </a:solidFill>
                <a:latin typeface="Arial MT"/>
                <a:ea typeface="Arial MT"/>
                <a:cs typeface="Arial MT"/>
              </a:rPr>
              <a:t> </a:t>
            </a:r>
            <a:r>
              <a:rPr lang="id-ID" sz="2400" dirty="0">
                <a:solidFill>
                  <a:schemeClr val="bg1"/>
                </a:solidFill>
                <a:latin typeface="Arial MT"/>
                <a:ea typeface="Arial MT"/>
                <a:cs typeface="Arial MT"/>
              </a:rPr>
              <a:t>(SPBE) yang mencakup</a:t>
            </a:r>
            <a:r>
              <a:rPr lang="en-US" sz="2400" dirty="0">
                <a:solidFill>
                  <a:schemeClr val="bg1"/>
                </a:solidFill>
                <a:latin typeface="Arial MT"/>
                <a:ea typeface="Arial MT"/>
                <a:cs typeface="Arial MT"/>
              </a:rPr>
              <a:t>:</a:t>
            </a:r>
            <a:br>
              <a:rPr lang="en-US" sz="2400" dirty="0">
                <a:solidFill>
                  <a:schemeClr val="bg1"/>
                </a:solidFill>
                <a:latin typeface="Arial MT"/>
                <a:ea typeface="Arial MT"/>
                <a:cs typeface="Arial MT"/>
              </a:rPr>
            </a:br>
            <a:r>
              <a:rPr lang="id-ID" sz="2400" dirty="0">
                <a:solidFill>
                  <a:schemeClr val="bg1"/>
                </a:solidFill>
                <a:latin typeface="Arial MT"/>
                <a:ea typeface="Arial MT"/>
                <a:cs typeface="Arial MT"/>
              </a:rPr>
              <a:t>indikator pengelolaan arsip, pengembangan e-arsip</a:t>
            </a:r>
            <a:r>
              <a:rPr lang="id-ID" sz="2400" spc="7" dirty="0">
                <a:solidFill>
                  <a:schemeClr val="bg1"/>
                </a:solidFill>
                <a:latin typeface="Arial MT"/>
                <a:ea typeface="Arial MT"/>
                <a:cs typeface="Arial MT"/>
              </a:rPr>
              <a:t> </a:t>
            </a:r>
            <a:r>
              <a:rPr lang="id-ID" sz="2400" dirty="0">
                <a:solidFill>
                  <a:schemeClr val="bg1"/>
                </a:solidFill>
                <a:latin typeface="Arial MT"/>
                <a:ea typeface="Arial MT"/>
                <a:cs typeface="Arial MT"/>
              </a:rPr>
              <a:t>dan Big Data Kearsipan</a:t>
            </a:r>
            <a:r>
              <a:rPr lang="id-ID" sz="2400" dirty="0">
                <a:latin typeface="Arial MT"/>
                <a:ea typeface="Arial MT"/>
                <a:cs typeface="Arial MT"/>
              </a:rPr>
              <a:t>.</a:t>
            </a:r>
            <a:endParaRPr lang="en-ID" dirty="0"/>
          </a:p>
        </p:txBody>
      </p:sp>
    </p:spTree>
    <p:extLst>
      <p:ext uri="{BB962C8B-B14F-4D97-AF65-F5344CB8AC3E}">
        <p14:creationId xmlns:p14="http://schemas.microsoft.com/office/powerpoint/2010/main" val="3788902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2400" y="1073029"/>
            <a:ext cx="7721600" cy="829522"/>
          </a:xfrm>
          <a:prstGeom prst="rect">
            <a:avLst/>
          </a:prstGeom>
          <a:ln>
            <a:solidFill>
              <a:schemeClr val="accent1"/>
            </a:solidFill>
          </a:ln>
        </p:spPr>
        <p:txBody>
          <a:bodyPr vert="horz" wrap="square" lIns="0" tIns="13335" rIns="0" bIns="0" rtlCol="0" anchor="ctr">
            <a:spAutoFit/>
          </a:bodyPr>
          <a:lstStyle/>
          <a:p>
            <a:pPr marL="12064" marR="395595">
              <a:spcBef>
                <a:spcPts val="100"/>
              </a:spcBef>
              <a:buClr>
                <a:srgbClr val="0AD0D9"/>
              </a:buClr>
              <a:buSzPct val="93750"/>
              <a:tabLst>
                <a:tab pos="285744" algn="l"/>
              </a:tabLst>
            </a:pPr>
            <a:r>
              <a:rPr lang="en-ID" sz="2133" spc="-11" dirty="0">
                <a:latin typeface="Arial" panose="020B0604020202020204" pitchFamily="34" charset="0"/>
                <a:cs typeface="Arial" panose="020B0604020202020204" pitchFamily="34" charset="0"/>
              </a:rPr>
              <a:t>      </a:t>
            </a:r>
            <a:r>
              <a:rPr lang="en-ID" sz="2133" spc="-11" dirty="0" err="1">
                <a:latin typeface="Arial" panose="020B0604020202020204" pitchFamily="34" charset="0"/>
                <a:cs typeface="Arial" panose="020B0604020202020204" pitchFamily="34" charset="0"/>
              </a:rPr>
              <a:t>Sistem</a:t>
            </a:r>
            <a:r>
              <a:rPr lang="en-ID" sz="2133" spc="-15" dirty="0">
                <a:latin typeface="Arial" panose="020B0604020202020204" pitchFamily="34" charset="0"/>
                <a:cs typeface="Arial" panose="020B0604020202020204" pitchFamily="34" charset="0"/>
              </a:rPr>
              <a:t> </a:t>
            </a:r>
            <a:r>
              <a:rPr lang="en-ID" sz="2133" spc="-11" dirty="0" err="1">
                <a:latin typeface="Arial" panose="020B0604020202020204" pitchFamily="34" charset="0"/>
                <a:cs typeface="Arial" panose="020B0604020202020204" pitchFamily="34" charset="0"/>
              </a:rPr>
              <a:t>Pemerintahan</a:t>
            </a:r>
            <a:r>
              <a:rPr lang="en-ID" sz="2133" spc="-40" dirty="0">
                <a:latin typeface="Arial" panose="020B0604020202020204" pitchFamily="34" charset="0"/>
                <a:cs typeface="Arial" panose="020B0604020202020204" pitchFamily="34" charset="0"/>
              </a:rPr>
              <a:t> </a:t>
            </a:r>
            <a:r>
              <a:rPr lang="en-ID" sz="2133" spc="-5" dirty="0" err="1">
                <a:latin typeface="Arial" panose="020B0604020202020204" pitchFamily="34" charset="0"/>
                <a:cs typeface="Arial" panose="020B0604020202020204" pitchFamily="34" charset="0"/>
              </a:rPr>
              <a:t>Berbasis</a:t>
            </a:r>
            <a:r>
              <a:rPr lang="en-ID" sz="2133" spc="-40" dirty="0">
                <a:latin typeface="Arial" panose="020B0604020202020204" pitchFamily="34" charset="0"/>
                <a:cs typeface="Arial" panose="020B0604020202020204" pitchFamily="34" charset="0"/>
              </a:rPr>
              <a:t> </a:t>
            </a:r>
            <a:r>
              <a:rPr lang="en-ID" sz="2133" spc="-11" dirty="0" err="1">
                <a:latin typeface="Arial" panose="020B0604020202020204" pitchFamily="34" charset="0"/>
                <a:cs typeface="Arial" panose="020B0604020202020204" pitchFamily="34" charset="0"/>
              </a:rPr>
              <a:t>Elektronik</a:t>
            </a:r>
            <a:r>
              <a:rPr lang="en-ID" sz="2133" spc="-11" dirty="0">
                <a:latin typeface="Arial" panose="020B0604020202020204" pitchFamily="34" charset="0"/>
                <a:cs typeface="Arial" panose="020B0604020202020204" pitchFamily="34" charset="0"/>
              </a:rPr>
              <a:t> (</a:t>
            </a:r>
            <a:r>
              <a:rPr lang="en-ID" sz="2133" spc="-20" dirty="0">
                <a:latin typeface="Arial" panose="020B0604020202020204" pitchFamily="34" charset="0"/>
                <a:cs typeface="Arial" panose="020B0604020202020204" pitchFamily="34" charset="0"/>
              </a:rPr>
              <a:t>SPBE) </a:t>
            </a:r>
            <a:br>
              <a:rPr lang="en-ID" sz="1600" spc="-20" dirty="0">
                <a:latin typeface="Arial" panose="020B0604020202020204" pitchFamily="34" charset="0"/>
                <a:cs typeface="Arial" panose="020B0604020202020204" pitchFamily="34" charset="0"/>
              </a:rPr>
            </a:br>
            <a:r>
              <a:rPr lang="en-ID" sz="1600" spc="-20" dirty="0" err="1">
                <a:latin typeface="Arial" panose="020B0604020202020204" pitchFamily="34" charset="0"/>
                <a:cs typeface="Arial" panose="020B0604020202020204" pitchFamily="34" charset="0"/>
              </a:rPr>
              <a:t>Peraturan</a:t>
            </a:r>
            <a:r>
              <a:rPr lang="en-ID" sz="1600" spc="-20" dirty="0">
                <a:latin typeface="Arial" panose="020B0604020202020204" pitchFamily="34" charset="0"/>
                <a:cs typeface="Arial" panose="020B0604020202020204" pitchFamily="34" charset="0"/>
              </a:rPr>
              <a:t> </a:t>
            </a:r>
            <a:r>
              <a:rPr lang="en-ID" sz="1600" spc="-5" dirty="0" err="1">
                <a:latin typeface="Arial" panose="020B0604020202020204" pitchFamily="34" charset="0"/>
                <a:cs typeface="Arial" panose="020B0604020202020204" pitchFamily="34" charset="0"/>
              </a:rPr>
              <a:t>Presiden</a:t>
            </a:r>
            <a:r>
              <a:rPr lang="en-ID" sz="1600" spc="-5" dirty="0">
                <a:latin typeface="Arial" panose="020B0604020202020204" pitchFamily="34" charset="0"/>
                <a:cs typeface="Arial" panose="020B0604020202020204" pitchFamily="34" charset="0"/>
              </a:rPr>
              <a:t> </a:t>
            </a:r>
            <a:r>
              <a:rPr lang="en-ID" sz="1600" spc="-11" dirty="0" err="1">
                <a:latin typeface="Arial" panose="020B0604020202020204" pitchFamily="34" charset="0"/>
                <a:cs typeface="Arial" panose="020B0604020202020204" pitchFamily="34" charset="0"/>
              </a:rPr>
              <a:t>Nomor</a:t>
            </a:r>
            <a:r>
              <a:rPr lang="en-ID" sz="1600" spc="-11" dirty="0">
                <a:latin typeface="Arial" panose="020B0604020202020204" pitchFamily="34" charset="0"/>
                <a:cs typeface="Arial" panose="020B0604020202020204" pitchFamily="34" charset="0"/>
              </a:rPr>
              <a:t> 95 </a:t>
            </a:r>
            <a:r>
              <a:rPr lang="en-ID" sz="1600" spc="-5" dirty="0" err="1">
                <a:latin typeface="Arial" panose="020B0604020202020204" pitchFamily="34" charset="0"/>
                <a:cs typeface="Arial" panose="020B0604020202020204" pitchFamily="34" charset="0"/>
              </a:rPr>
              <a:t>tahun</a:t>
            </a:r>
            <a:r>
              <a:rPr lang="en-ID" sz="1600" spc="-5" dirty="0">
                <a:latin typeface="Arial" panose="020B0604020202020204" pitchFamily="34" charset="0"/>
                <a:cs typeface="Arial" panose="020B0604020202020204" pitchFamily="34" charset="0"/>
              </a:rPr>
              <a:t> </a:t>
            </a:r>
            <a:r>
              <a:rPr lang="en-ID" sz="1600" dirty="0">
                <a:latin typeface="Arial" panose="020B0604020202020204" pitchFamily="34" charset="0"/>
                <a:cs typeface="Arial" panose="020B0604020202020204" pitchFamily="34" charset="0"/>
              </a:rPr>
              <a:t>2018</a:t>
            </a:r>
          </a:p>
        </p:txBody>
      </p:sp>
      <p:sp>
        <p:nvSpPr>
          <p:cNvPr id="8" name="object 2">
            <a:extLst>
              <a:ext uri="{FF2B5EF4-FFF2-40B4-BE49-F238E27FC236}">
                <a16:creationId xmlns:a16="http://schemas.microsoft.com/office/drawing/2014/main" id="{F69D11C8-AEBD-0041-95B2-560BDBFAD1A7}"/>
              </a:ext>
            </a:extLst>
          </p:cNvPr>
          <p:cNvSpPr txBox="1">
            <a:spLocks/>
          </p:cNvSpPr>
          <p:nvPr/>
        </p:nvSpPr>
        <p:spPr>
          <a:xfrm>
            <a:off x="1524000" y="1997013"/>
            <a:ext cx="7701280" cy="834139"/>
          </a:xfrm>
          <a:prstGeom prst="rect">
            <a:avLst/>
          </a:prstGeom>
          <a:ln>
            <a:solidFill>
              <a:schemeClr val="accent1"/>
            </a:solidFill>
          </a:ln>
        </p:spPr>
        <p:txBody>
          <a:bodyPr vert="horz" wrap="square" lIns="0" tIns="13335" rIns="0" bIns="0" rtlCol="0">
            <a:spAutoFit/>
          </a:bodyPr>
          <a:lstStyle>
            <a:lvl1pPr>
              <a:defRPr sz="1800" b="1" i="0">
                <a:solidFill>
                  <a:srgbClr val="313366"/>
                </a:solidFill>
                <a:latin typeface="Verdana"/>
                <a:ea typeface="+mj-ea"/>
                <a:cs typeface="Verdana"/>
              </a:defRPr>
            </a:lvl1pPr>
          </a:lstStyle>
          <a:p>
            <a:pPr marL="12064" marR="395595">
              <a:spcBef>
                <a:spcPts val="100"/>
              </a:spcBef>
              <a:buClr>
                <a:srgbClr val="0AD0D9"/>
              </a:buClr>
              <a:buSzPct val="93750"/>
              <a:tabLst>
                <a:tab pos="285744" algn="l"/>
              </a:tabLst>
            </a:pPr>
            <a:r>
              <a:rPr lang="en-ID" sz="1867" kern="0" spc="-11" dirty="0" err="1">
                <a:latin typeface="Arial" panose="020B0604020202020204" pitchFamily="34" charset="0"/>
                <a:cs typeface="Arial" panose="020B0604020202020204" pitchFamily="34" charset="0"/>
              </a:rPr>
              <a:t>Bertujuan</a:t>
            </a:r>
            <a:r>
              <a:rPr lang="en-ID" sz="2133" kern="0" spc="-11" dirty="0">
                <a:latin typeface="Arial" panose="020B0604020202020204" pitchFamily="34" charset="0"/>
                <a:cs typeface="Arial" panose="020B0604020202020204" pitchFamily="34" charset="0"/>
              </a:rPr>
              <a:t> </a:t>
            </a:r>
            <a:r>
              <a:rPr lang="en-ID" sz="1600" kern="0" dirty="0" err="1">
                <a:latin typeface="Arial" panose="020B0604020202020204" pitchFamily="34" charset="0"/>
                <a:cs typeface="Arial" panose="020B0604020202020204" pitchFamily="34" charset="0"/>
              </a:rPr>
              <a:t>untuk</a:t>
            </a:r>
            <a:r>
              <a:rPr lang="en-ID" sz="1600" kern="0" dirty="0">
                <a:latin typeface="Arial" panose="020B0604020202020204" pitchFamily="34" charset="0"/>
                <a:cs typeface="Arial" panose="020B0604020202020204" pitchFamily="34" charset="0"/>
              </a:rPr>
              <a:t> </a:t>
            </a:r>
            <a:r>
              <a:rPr lang="en-ID" sz="1600" kern="0" dirty="0" err="1">
                <a:latin typeface="Arial" panose="020B0604020202020204" pitchFamily="34" charset="0"/>
                <a:cs typeface="Arial" panose="020B0604020202020204" pitchFamily="34" charset="0"/>
              </a:rPr>
              <a:t>mewujudkan</a:t>
            </a:r>
            <a:r>
              <a:rPr lang="en-ID" sz="1600" kern="0" dirty="0">
                <a:latin typeface="Arial" panose="020B0604020202020204" pitchFamily="34" charset="0"/>
                <a:cs typeface="Arial" panose="020B0604020202020204" pitchFamily="34" charset="0"/>
              </a:rPr>
              <a:t> tata Kelola </a:t>
            </a:r>
            <a:r>
              <a:rPr lang="en-ID" sz="1600" kern="0" dirty="0" err="1">
                <a:latin typeface="Arial" panose="020B0604020202020204" pitchFamily="34" charset="0"/>
                <a:cs typeface="Arial" panose="020B0604020202020204" pitchFamily="34" charset="0"/>
              </a:rPr>
              <a:t>pemerintahan</a:t>
            </a:r>
            <a:r>
              <a:rPr lang="en-ID" sz="1600" kern="0" dirty="0">
                <a:latin typeface="Arial" panose="020B0604020202020204" pitchFamily="34" charset="0"/>
                <a:cs typeface="Arial" panose="020B0604020202020204" pitchFamily="34" charset="0"/>
              </a:rPr>
              <a:t> yang </a:t>
            </a:r>
            <a:r>
              <a:rPr lang="en-ID" sz="1600" kern="0" dirty="0" err="1">
                <a:latin typeface="Arial" panose="020B0604020202020204" pitchFamily="34" charset="0"/>
                <a:cs typeface="Arial" panose="020B0604020202020204" pitchFamily="34" charset="0"/>
              </a:rPr>
              <a:t>bersih</a:t>
            </a:r>
            <a:r>
              <a:rPr lang="en-ID" sz="1600" kern="0" dirty="0">
                <a:latin typeface="Arial" panose="020B0604020202020204" pitchFamily="34" charset="0"/>
                <a:cs typeface="Arial" panose="020B0604020202020204" pitchFamily="34" charset="0"/>
              </a:rPr>
              <a:t>, </a:t>
            </a:r>
            <a:r>
              <a:rPr lang="en-ID" sz="1600" kern="0" dirty="0" err="1">
                <a:latin typeface="Arial" panose="020B0604020202020204" pitchFamily="34" charset="0"/>
                <a:cs typeface="Arial" panose="020B0604020202020204" pitchFamily="34" charset="0"/>
              </a:rPr>
              <a:t>efekrif</a:t>
            </a:r>
            <a:r>
              <a:rPr lang="en-ID" sz="1600" kern="0" dirty="0">
                <a:latin typeface="Arial" panose="020B0604020202020204" pitchFamily="34" charset="0"/>
                <a:cs typeface="Arial" panose="020B0604020202020204" pitchFamily="34" charset="0"/>
              </a:rPr>
              <a:t>, </a:t>
            </a:r>
            <a:r>
              <a:rPr lang="en-ID" sz="1600" kern="0" dirty="0" err="1">
                <a:latin typeface="Arial" panose="020B0604020202020204" pitchFamily="34" charset="0"/>
                <a:cs typeface="Arial" panose="020B0604020202020204" pitchFamily="34" charset="0"/>
              </a:rPr>
              <a:t>transparan</a:t>
            </a:r>
            <a:r>
              <a:rPr lang="en-ID" sz="1600" kern="0" dirty="0">
                <a:latin typeface="Arial" panose="020B0604020202020204" pitchFamily="34" charset="0"/>
                <a:cs typeface="Arial" panose="020B0604020202020204" pitchFamily="34" charset="0"/>
              </a:rPr>
              <a:t>, dan </a:t>
            </a:r>
            <a:r>
              <a:rPr lang="en-ID" sz="1600" kern="0" dirty="0" err="1">
                <a:latin typeface="Arial" panose="020B0604020202020204" pitchFamily="34" charset="0"/>
                <a:cs typeface="Arial" panose="020B0604020202020204" pitchFamily="34" charset="0"/>
              </a:rPr>
              <a:t>akuntabel</a:t>
            </a:r>
            <a:r>
              <a:rPr lang="en-ID" sz="1600" kern="0" dirty="0">
                <a:latin typeface="Arial" panose="020B0604020202020204" pitchFamily="34" charset="0"/>
                <a:cs typeface="Arial" panose="020B0604020202020204" pitchFamily="34" charset="0"/>
              </a:rPr>
              <a:t>. </a:t>
            </a:r>
            <a:r>
              <a:rPr lang="en-ID" sz="1600" kern="0" dirty="0" err="1">
                <a:latin typeface="Arial" panose="020B0604020202020204" pitchFamily="34" charset="0"/>
                <a:cs typeface="Arial" panose="020B0604020202020204" pitchFamily="34" charset="0"/>
              </a:rPr>
              <a:t>Pelayanan</a:t>
            </a:r>
            <a:r>
              <a:rPr lang="en-ID" sz="1600" kern="0" dirty="0">
                <a:latin typeface="Arial" panose="020B0604020202020204" pitchFamily="34" charset="0"/>
                <a:cs typeface="Arial" panose="020B0604020202020204" pitchFamily="34" charset="0"/>
              </a:rPr>
              <a:t> </a:t>
            </a:r>
            <a:r>
              <a:rPr lang="en-ID" sz="1600" kern="0" dirty="0" err="1">
                <a:latin typeface="Arial" panose="020B0604020202020204" pitchFamily="34" charset="0"/>
                <a:cs typeface="Arial" panose="020B0604020202020204" pitchFamily="34" charset="0"/>
              </a:rPr>
              <a:t>publik</a:t>
            </a:r>
            <a:r>
              <a:rPr lang="en-ID" sz="1600" kern="0" dirty="0">
                <a:latin typeface="Arial" panose="020B0604020202020204" pitchFamily="34" charset="0"/>
                <a:cs typeface="Arial" panose="020B0604020202020204" pitchFamily="34" charset="0"/>
              </a:rPr>
              <a:t> yang </a:t>
            </a:r>
            <a:r>
              <a:rPr lang="en-ID" sz="1600" kern="0" dirty="0" err="1">
                <a:latin typeface="Arial" panose="020B0604020202020204" pitchFamily="34" charset="0"/>
                <a:cs typeface="Arial" panose="020B0604020202020204" pitchFamily="34" charset="0"/>
              </a:rPr>
              <a:t>berkuaoitas</a:t>
            </a:r>
            <a:r>
              <a:rPr lang="en-ID" sz="1600" kern="0" dirty="0">
                <a:latin typeface="Arial" panose="020B0604020202020204" pitchFamily="34" charset="0"/>
                <a:cs typeface="Arial" panose="020B0604020202020204" pitchFamily="34" charset="0"/>
              </a:rPr>
              <a:t> dan </a:t>
            </a:r>
            <a:r>
              <a:rPr lang="en-ID" sz="1600" kern="0" dirty="0" err="1">
                <a:latin typeface="Arial" panose="020B0604020202020204" pitchFamily="34" charset="0"/>
                <a:cs typeface="Arial" panose="020B0604020202020204" pitchFamily="34" charset="0"/>
              </a:rPr>
              <a:t>terpercaya</a:t>
            </a:r>
            <a:endParaRPr lang="en-ID" sz="1600" kern="0" dirty="0">
              <a:latin typeface="Arial" panose="020B0604020202020204" pitchFamily="34" charset="0"/>
              <a:cs typeface="Arial" panose="020B0604020202020204" pitchFamily="34" charset="0"/>
            </a:endParaRPr>
          </a:p>
        </p:txBody>
      </p:sp>
      <p:sp>
        <p:nvSpPr>
          <p:cNvPr id="9" name="object 3">
            <a:extLst>
              <a:ext uri="{FF2B5EF4-FFF2-40B4-BE49-F238E27FC236}">
                <a16:creationId xmlns:a16="http://schemas.microsoft.com/office/drawing/2014/main" id="{4C7F8C6B-EFA6-9F51-3EA8-E91E9926D387}"/>
              </a:ext>
            </a:extLst>
          </p:cNvPr>
          <p:cNvSpPr txBox="1">
            <a:spLocks/>
          </p:cNvSpPr>
          <p:nvPr/>
        </p:nvSpPr>
        <p:spPr>
          <a:xfrm>
            <a:off x="1197610" y="3174443"/>
            <a:ext cx="8354060" cy="509115"/>
          </a:xfrm>
          <a:prstGeom prst="rect">
            <a:avLst/>
          </a:prstGeom>
          <a:solidFill>
            <a:schemeClr val="bg1"/>
          </a:solidFill>
          <a:ln w="9525">
            <a:solidFill>
              <a:srgbClr val="000000"/>
            </a:solidFill>
          </a:ln>
        </p:spPr>
        <p:txBody>
          <a:bodyPr vert="horz" wrap="square" lIns="0" tIns="16511" rIns="0" bIns="0" rtlCol="0">
            <a:spAutoFit/>
          </a:bodyPr>
          <a:lstStyle>
            <a:lvl1pPr>
              <a:defRPr sz="1800" b="1" i="0">
                <a:solidFill>
                  <a:srgbClr val="313366"/>
                </a:solidFill>
                <a:latin typeface="Verdana"/>
                <a:ea typeface="+mj-ea"/>
                <a:cs typeface="Verdana"/>
              </a:defRPr>
            </a:lvl1pPr>
          </a:lstStyle>
          <a:p>
            <a:pPr marL="2322773" marR="70484" indent="-2247209">
              <a:spcBef>
                <a:spcPts val="131"/>
              </a:spcBef>
            </a:pPr>
            <a:r>
              <a:rPr lang="en-ID" sz="1600" kern="0">
                <a:latin typeface="Calibri"/>
                <a:cs typeface="Calibri"/>
              </a:rPr>
              <a:t>AMA</a:t>
            </a:r>
            <a:r>
              <a:rPr lang="en-ID" sz="1600" kern="0" spc="11">
                <a:latin typeface="Calibri"/>
                <a:cs typeface="Calibri"/>
              </a:rPr>
              <a:t>N</a:t>
            </a:r>
            <a:r>
              <a:rPr lang="en-ID" sz="1600" kern="0" spc="-271">
                <a:latin typeface="Calibri"/>
                <a:cs typeface="Calibri"/>
              </a:rPr>
              <a:t>A</a:t>
            </a:r>
            <a:r>
              <a:rPr lang="en-ID" sz="1600" kern="0">
                <a:latin typeface="Calibri"/>
                <a:cs typeface="Calibri"/>
              </a:rPr>
              <a:t>T</a:t>
            </a:r>
            <a:r>
              <a:rPr lang="en-ID" sz="1600" kern="0" spc="11">
                <a:latin typeface="Calibri"/>
                <a:cs typeface="Calibri"/>
              </a:rPr>
              <a:t> </a:t>
            </a:r>
            <a:r>
              <a:rPr lang="en-ID" sz="1600" kern="0">
                <a:latin typeface="Calibri"/>
                <a:cs typeface="Calibri"/>
              </a:rPr>
              <a:t>SPBE</a:t>
            </a:r>
            <a:r>
              <a:rPr lang="en-ID" sz="1600" kern="0" spc="-300">
                <a:latin typeface="Calibri"/>
                <a:cs typeface="Calibri"/>
              </a:rPr>
              <a:t> </a:t>
            </a:r>
            <a:r>
              <a:rPr lang="en-ID" sz="1600" kern="0">
                <a:latin typeface="Calibri"/>
                <a:cs typeface="Calibri"/>
              </a:rPr>
              <a:t>UNT</a:t>
            </a:r>
            <a:r>
              <a:rPr lang="en-ID" sz="1600" kern="0" spc="5">
                <a:latin typeface="Calibri"/>
                <a:cs typeface="Calibri"/>
              </a:rPr>
              <a:t>U</a:t>
            </a:r>
            <a:r>
              <a:rPr lang="en-ID" sz="1600" kern="0">
                <a:latin typeface="Calibri"/>
                <a:cs typeface="Calibri"/>
              </a:rPr>
              <a:t>K </a:t>
            </a:r>
            <a:r>
              <a:rPr lang="en-ID" sz="1600" kern="0" spc="-5">
                <a:latin typeface="Calibri"/>
                <a:cs typeface="Calibri"/>
              </a:rPr>
              <a:t>PENGEM</a:t>
            </a:r>
            <a:r>
              <a:rPr lang="en-ID" sz="1600" kern="0" spc="-45">
                <a:latin typeface="Calibri"/>
                <a:cs typeface="Calibri"/>
              </a:rPr>
              <a:t>B</a:t>
            </a:r>
            <a:r>
              <a:rPr lang="en-ID" sz="1600" kern="0">
                <a:latin typeface="Calibri"/>
                <a:cs typeface="Calibri"/>
              </a:rPr>
              <a:t>ANGAN  APLIKASI UMUM</a:t>
            </a:r>
            <a:br>
              <a:rPr lang="en-ID" sz="1600" kern="0">
                <a:latin typeface="Calibri"/>
                <a:cs typeface="Calibri"/>
              </a:rPr>
            </a:br>
            <a:endParaRPr lang="en-ID" sz="1600" kern="0" dirty="0">
              <a:latin typeface="Calibri"/>
              <a:cs typeface="Calibri"/>
            </a:endParaRPr>
          </a:p>
        </p:txBody>
      </p:sp>
      <p:sp>
        <p:nvSpPr>
          <p:cNvPr id="10" name="object 3">
            <a:extLst>
              <a:ext uri="{FF2B5EF4-FFF2-40B4-BE49-F238E27FC236}">
                <a16:creationId xmlns:a16="http://schemas.microsoft.com/office/drawing/2014/main" id="{F1395B0E-63EF-91B4-0749-F31F59ACF6A3}"/>
              </a:ext>
            </a:extLst>
          </p:cNvPr>
          <p:cNvSpPr txBox="1">
            <a:spLocks/>
          </p:cNvSpPr>
          <p:nvPr/>
        </p:nvSpPr>
        <p:spPr>
          <a:xfrm>
            <a:off x="1388743" y="3859004"/>
            <a:ext cx="7971791" cy="2405018"/>
          </a:xfrm>
          <a:prstGeom prst="rect">
            <a:avLst/>
          </a:prstGeom>
          <a:solidFill>
            <a:schemeClr val="bg1"/>
          </a:solidFill>
          <a:ln w="9525">
            <a:solidFill>
              <a:srgbClr val="000000"/>
            </a:solidFill>
          </a:ln>
        </p:spPr>
        <p:txBody>
          <a:bodyPr vert="horz" wrap="square" lIns="0" tIns="16511" rIns="0" bIns="0" rtlCol="0">
            <a:spAutoFit/>
          </a:bodyPr>
          <a:lstStyle>
            <a:lvl1pPr>
              <a:defRPr sz="1800" b="1" i="0">
                <a:solidFill>
                  <a:srgbClr val="313366"/>
                </a:solidFill>
                <a:latin typeface="Verdana"/>
                <a:ea typeface="+mj-ea"/>
                <a:cs typeface="Verdana"/>
              </a:defRPr>
            </a:lvl1pPr>
          </a:lstStyle>
          <a:p>
            <a:pPr marL="2322773" marR="70484" indent="-2247209">
              <a:spcBef>
                <a:spcPts val="131"/>
              </a:spcBef>
            </a:pPr>
            <a:r>
              <a:rPr lang="en-ID" sz="1867" kern="0" dirty="0" err="1">
                <a:latin typeface="Calibri"/>
                <a:cs typeface="Calibri"/>
              </a:rPr>
              <a:t>Perencanaan</a:t>
            </a:r>
            <a:r>
              <a:rPr lang="en-ID" sz="1867" kern="0" dirty="0">
                <a:latin typeface="Calibri"/>
                <a:cs typeface="Calibri"/>
              </a:rPr>
              <a:t>,</a:t>
            </a:r>
          </a:p>
          <a:p>
            <a:pPr marL="2322773" marR="70484" indent="-2247209">
              <a:spcBef>
                <a:spcPts val="131"/>
              </a:spcBef>
            </a:pPr>
            <a:r>
              <a:rPr lang="en-ID" sz="1867" kern="0" dirty="0" err="1">
                <a:latin typeface="Calibri"/>
                <a:cs typeface="Calibri"/>
              </a:rPr>
              <a:t>penganggaran</a:t>
            </a:r>
            <a:r>
              <a:rPr lang="en-ID" sz="1867" kern="0" dirty="0">
                <a:latin typeface="Calibri"/>
                <a:cs typeface="Calibri"/>
              </a:rPr>
              <a:t>, </a:t>
            </a:r>
          </a:p>
          <a:p>
            <a:pPr marL="2322773" marR="70484" indent="-2247209">
              <a:spcBef>
                <a:spcPts val="131"/>
              </a:spcBef>
            </a:pPr>
            <a:r>
              <a:rPr lang="en-ID" sz="1867" kern="0" dirty="0" err="1">
                <a:latin typeface="Calibri"/>
                <a:cs typeface="Calibri"/>
              </a:rPr>
              <a:t>pengadaan</a:t>
            </a:r>
            <a:r>
              <a:rPr lang="en-ID" sz="1867" kern="0" dirty="0">
                <a:latin typeface="Calibri"/>
                <a:cs typeface="Calibri"/>
              </a:rPr>
              <a:t> </a:t>
            </a:r>
            <a:r>
              <a:rPr lang="en-ID" sz="1867" kern="0" dirty="0" err="1">
                <a:latin typeface="Calibri"/>
                <a:cs typeface="Calibri"/>
              </a:rPr>
              <a:t>barang</a:t>
            </a:r>
            <a:r>
              <a:rPr lang="en-ID" sz="1867" kern="0" dirty="0">
                <a:latin typeface="Calibri"/>
                <a:cs typeface="Calibri"/>
              </a:rPr>
              <a:t> dan </a:t>
            </a:r>
            <a:r>
              <a:rPr lang="en-ID" sz="1867" kern="0" dirty="0" err="1">
                <a:latin typeface="Calibri"/>
                <a:cs typeface="Calibri"/>
              </a:rPr>
              <a:t>jas</a:t>
            </a:r>
            <a:endParaRPr lang="en-ID" sz="1867" kern="0" dirty="0">
              <a:latin typeface="Calibri"/>
              <a:cs typeface="Calibri"/>
            </a:endParaRPr>
          </a:p>
          <a:p>
            <a:pPr marL="2322773" marR="70484" indent="-2247209">
              <a:spcBef>
                <a:spcPts val="131"/>
              </a:spcBef>
            </a:pPr>
            <a:r>
              <a:rPr lang="en-ID" sz="1867" kern="0" dirty="0" err="1">
                <a:latin typeface="Calibri"/>
                <a:cs typeface="Calibri"/>
              </a:rPr>
              <a:t>akuntabilitas</a:t>
            </a:r>
            <a:r>
              <a:rPr lang="en-ID" sz="1867" kern="0" dirty="0">
                <a:latin typeface="Calibri"/>
                <a:cs typeface="Calibri"/>
              </a:rPr>
              <a:t> </a:t>
            </a:r>
            <a:r>
              <a:rPr lang="en-ID" sz="1867" kern="0" dirty="0" err="1">
                <a:latin typeface="Calibri"/>
                <a:cs typeface="Calibri"/>
              </a:rPr>
              <a:t>kinerja</a:t>
            </a:r>
            <a:r>
              <a:rPr lang="en-ID" sz="1867" kern="0" dirty="0">
                <a:latin typeface="Calibri"/>
                <a:cs typeface="Calibri"/>
              </a:rPr>
              <a:t>, </a:t>
            </a:r>
          </a:p>
          <a:p>
            <a:pPr marL="2322773" marR="70484" indent="-2247209">
              <a:spcBef>
                <a:spcPts val="131"/>
              </a:spcBef>
            </a:pPr>
            <a:r>
              <a:rPr lang="en-ID" sz="1867" kern="0" dirty="0" err="1">
                <a:latin typeface="Calibri"/>
                <a:cs typeface="Calibri"/>
              </a:rPr>
              <a:t>pemantauan</a:t>
            </a:r>
            <a:r>
              <a:rPr lang="en-ID" sz="1867" kern="0" dirty="0">
                <a:latin typeface="Calibri"/>
                <a:cs typeface="Calibri"/>
              </a:rPr>
              <a:t> dan </a:t>
            </a:r>
            <a:r>
              <a:rPr lang="en-ID" sz="1867" kern="0" dirty="0" err="1">
                <a:latin typeface="Calibri"/>
                <a:cs typeface="Calibri"/>
              </a:rPr>
              <a:t>evauasi</a:t>
            </a:r>
            <a:r>
              <a:rPr lang="en-ID" sz="1867" kern="0" dirty="0">
                <a:latin typeface="Calibri"/>
                <a:cs typeface="Calibri"/>
              </a:rPr>
              <a:t>, </a:t>
            </a:r>
          </a:p>
          <a:p>
            <a:pPr marL="2322773" marR="70484" indent="-2247209">
              <a:spcBef>
                <a:spcPts val="131"/>
              </a:spcBef>
            </a:pPr>
            <a:r>
              <a:rPr lang="en-ID" sz="1867" kern="0" dirty="0" err="1">
                <a:latin typeface="Calibri"/>
                <a:cs typeface="Calibri"/>
              </a:rPr>
              <a:t>kearsipan</a:t>
            </a:r>
            <a:r>
              <a:rPr lang="en-ID" sz="1867" kern="0" dirty="0">
                <a:latin typeface="Calibri"/>
                <a:cs typeface="Calibri"/>
              </a:rPr>
              <a:t> (AUBKD), </a:t>
            </a:r>
          </a:p>
          <a:p>
            <a:pPr marL="2322773" marR="70484" indent="-2247209">
              <a:spcBef>
                <a:spcPts val="131"/>
              </a:spcBef>
            </a:pPr>
            <a:r>
              <a:rPr lang="en-ID" sz="1867" kern="0" dirty="0" err="1">
                <a:latin typeface="Calibri"/>
                <a:cs typeface="Calibri"/>
              </a:rPr>
              <a:t>kepegawaian</a:t>
            </a:r>
            <a:r>
              <a:rPr lang="en-ID" sz="1867" kern="0" dirty="0">
                <a:latin typeface="Calibri"/>
                <a:cs typeface="Calibri"/>
              </a:rPr>
              <a:t>, </a:t>
            </a:r>
          </a:p>
          <a:p>
            <a:pPr marL="2322773" marR="70484" indent="-2247209">
              <a:spcBef>
                <a:spcPts val="131"/>
              </a:spcBef>
            </a:pPr>
            <a:r>
              <a:rPr lang="en-ID" sz="1867" kern="0" dirty="0" err="1">
                <a:latin typeface="Calibri"/>
                <a:cs typeface="Calibri"/>
              </a:rPr>
              <a:t>pengaduan</a:t>
            </a:r>
            <a:r>
              <a:rPr lang="en-ID" sz="1867" kern="0" dirty="0">
                <a:latin typeface="Calibri"/>
                <a:cs typeface="Calibri"/>
              </a:rPr>
              <a:t> </a:t>
            </a:r>
            <a:r>
              <a:rPr lang="en-ID" sz="1867" kern="0" dirty="0" err="1">
                <a:latin typeface="Calibri"/>
                <a:cs typeface="Calibri"/>
              </a:rPr>
              <a:t>pelayanan</a:t>
            </a:r>
            <a:r>
              <a:rPr lang="en-ID" sz="1867" kern="0" dirty="0">
                <a:latin typeface="Calibri"/>
                <a:cs typeface="Calibri"/>
              </a:rPr>
              <a:t> </a:t>
            </a:r>
            <a:r>
              <a:rPr lang="en-ID" sz="1867" kern="0" dirty="0" err="1">
                <a:latin typeface="Calibri"/>
                <a:cs typeface="Calibri"/>
              </a:rPr>
              <a:t>publik</a:t>
            </a:r>
            <a:r>
              <a:rPr lang="en-ID" sz="1867" kern="0" dirty="0">
                <a:latin typeface="Calibri"/>
                <a:cs typeface="Calibri"/>
              </a:rPr>
              <a:t> </a:t>
            </a:r>
          </a:p>
        </p:txBody>
      </p:sp>
    </p:spTree>
    <p:extLst>
      <p:ext uri="{BB962C8B-B14F-4D97-AF65-F5344CB8AC3E}">
        <p14:creationId xmlns:p14="http://schemas.microsoft.com/office/powerpoint/2010/main" val="1081801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43200" y="990600"/>
            <a:ext cx="6553200" cy="762000"/>
          </a:xfrm>
          <a:prstGeom prst="rect">
            <a:avLst/>
          </a:prstGeom>
        </p:spPr>
      </p:pic>
      <p:sp>
        <p:nvSpPr>
          <p:cNvPr id="3" name="object 3"/>
          <p:cNvSpPr txBox="1">
            <a:spLocks noGrp="1"/>
          </p:cNvSpPr>
          <p:nvPr>
            <p:ph type="title"/>
          </p:nvPr>
        </p:nvSpPr>
        <p:spPr>
          <a:xfrm>
            <a:off x="2743200" y="938437"/>
            <a:ext cx="6553200" cy="866327"/>
          </a:xfrm>
          <a:prstGeom prst="rect">
            <a:avLst/>
          </a:prstGeom>
          <a:solidFill>
            <a:schemeClr val="bg1"/>
          </a:solidFill>
          <a:ln w="9525">
            <a:solidFill>
              <a:srgbClr val="000000"/>
            </a:solidFill>
          </a:ln>
        </p:spPr>
        <p:txBody>
          <a:bodyPr vert="horz" wrap="square" lIns="0" tIns="120015" rIns="0" bIns="0" rtlCol="0" anchor="ctr">
            <a:spAutoFit/>
          </a:bodyPr>
          <a:lstStyle/>
          <a:p>
            <a:pPr marL="572756">
              <a:spcBef>
                <a:spcPts val="944"/>
              </a:spcBef>
            </a:pPr>
            <a:r>
              <a:rPr spc="-35" dirty="0">
                <a:latin typeface="Calibri"/>
                <a:cs typeface="Calibri"/>
              </a:rPr>
              <a:t>DASAR</a:t>
            </a:r>
            <a:r>
              <a:rPr spc="-25" dirty="0">
                <a:latin typeface="Calibri"/>
                <a:cs typeface="Calibri"/>
              </a:rPr>
              <a:t> </a:t>
            </a:r>
            <a:r>
              <a:rPr spc="-15" dirty="0">
                <a:latin typeface="Calibri"/>
                <a:cs typeface="Calibri"/>
              </a:rPr>
              <a:t>HUKUM</a:t>
            </a:r>
            <a:r>
              <a:rPr dirty="0">
                <a:latin typeface="Calibri"/>
                <a:cs typeface="Calibri"/>
              </a:rPr>
              <a:t> </a:t>
            </a:r>
            <a:r>
              <a:rPr spc="-5" dirty="0">
                <a:latin typeface="Calibri"/>
                <a:cs typeface="Calibri"/>
              </a:rPr>
              <a:t>SRIKANDI</a:t>
            </a:r>
            <a:endParaRPr dirty="0">
              <a:latin typeface="Calibri"/>
              <a:cs typeface="Calibri"/>
            </a:endParaRPr>
          </a:p>
        </p:txBody>
      </p:sp>
      <p:grpSp>
        <p:nvGrpSpPr>
          <p:cNvPr id="4" name="object 4"/>
          <p:cNvGrpSpPr/>
          <p:nvPr/>
        </p:nvGrpSpPr>
        <p:grpSpPr>
          <a:xfrm>
            <a:off x="1976438" y="2071243"/>
            <a:ext cx="8239125" cy="4200525"/>
            <a:chOff x="452437" y="2052637"/>
            <a:chExt cx="8239125" cy="4200525"/>
          </a:xfrm>
        </p:grpSpPr>
        <p:pic>
          <p:nvPicPr>
            <p:cNvPr id="5" name="object 5"/>
            <p:cNvPicPr/>
            <p:nvPr/>
          </p:nvPicPr>
          <p:blipFill>
            <a:blip r:embed="rId3" cstate="print"/>
            <a:stretch>
              <a:fillRect/>
            </a:stretch>
          </p:blipFill>
          <p:spPr>
            <a:xfrm>
              <a:off x="457200" y="2057400"/>
              <a:ext cx="8229600" cy="4191000"/>
            </a:xfrm>
            <a:prstGeom prst="rect">
              <a:avLst/>
            </a:prstGeom>
          </p:spPr>
        </p:pic>
        <p:sp>
          <p:nvSpPr>
            <p:cNvPr id="6" name="object 6"/>
            <p:cNvSpPr/>
            <p:nvPr/>
          </p:nvSpPr>
          <p:spPr>
            <a:xfrm>
              <a:off x="457200" y="2057400"/>
              <a:ext cx="8229600" cy="4191000"/>
            </a:xfrm>
            <a:custGeom>
              <a:avLst/>
              <a:gdLst/>
              <a:ahLst/>
              <a:cxnLst/>
              <a:rect l="l" t="t" r="r" b="b"/>
              <a:pathLst>
                <a:path w="8229600" h="4191000">
                  <a:moveTo>
                    <a:pt x="0" y="4191000"/>
                  </a:moveTo>
                  <a:lnTo>
                    <a:pt x="8229600" y="4191000"/>
                  </a:lnTo>
                  <a:lnTo>
                    <a:pt x="8229600" y="0"/>
                  </a:lnTo>
                  <a:lnTo>
                    <a:pt x="0" y="0"/>
                  </a:lnTo>
                  <a:lnTo>
                    <a:pt x="0" y="4191000"/>
                  </a:lnTo>
                  <a:close/>
                </a:path>
              </a:pathLst>
            </a:custGeom>
            <a:ln w="9525">
              <a:solidFill>
                <a:srgbClr val="000000"/>
              </a:solidFill>
            </a:ln>
          </p:spPr>
          <p:txBody>
            <a:bodyPr wrap="square" lIns="0" tIns="0" rIns="0" bIns="0" rtlCol="0"/>
            <a:lstStyle/>
            <a:p>
              <a:endParaRPr/>
            </a:p>
          </p:txBody>
        </p:sp>
      </p:grpSp>
      <p:sp>
        <p:nvSpPr>
          <p:cNvPr id="7" name="object 7"/>
          <p:cNvSpPr txBox="1"/>
          <p:nvPr/>
        </p:nvSpPr>
        <p:spPr>
          <a:xfrm>
            <a:off x="2059939" y="2071243"/>
            <a:ext cx="8150860" cy="3936975"/>
          </a:xfrm>
          <a:prstGeom prst="rect">
            <a:avLst/>
          </a:prstGeom>
          <a:solidFill>
            <a:schemeClr val="bg1"/>
          </a:solidFill>
        </p:spPr>
        <p:txBody>
          <a:bodyPr vert="horz" wrap="square" lIns="0" tIns="12700" rIns="0" bIns="0" rtlCol="0">
            <a:spAutoFit/>
          </a:bodyPr>
          <a:lstStyle/>
          <a:p>
            <a:pPr marL="285108" marR="395595" indent="-273044">
              <a:spcBef>
                <a:spcPts val="100"/>
              </a:spcBef>
              <a:buClr>
                <a:srgbClr val="0AD0D9"/>
              </a:buClr>
              <a:buSzPct val="93750"/>
              <a:buFont typeface="Segoe UI Symbol"/>
              <a:buChar char="⚫"/>
              <a:tabLst>
                <a:tab pos="285744" algn="l"/>
              </a:tabLst>
            </a:pPr>
            <a:r>
              <a:rPr sz="2400" b="1" spc="-20" dirty="0">
                <a:latin typeface="Arial" panose="020B0604020202020204" pitchFamily="34" charset="0"/>
                <a:cs typeface="Arial" panose="020B0604020202020204" pitchFamily="34" charset="0"/>
              </a:rPr>
              <a:t>Peraturan </a:t>
            </a:r>
            <a:r>
              <a:rPr sz="2400" b="1" spc="-5" dirty="0">
                <a:latin typeface="Arial" panose="020B0604020202020204" pitchFamily="34" charset="0"/>
                <a:cs typeface="Arial" panose="020B0604020202020204" pitchFamily="34" charset="0"/>
              </a:rPr>
              <a:t>Presiden </a:t>
            </a:r>
            <a:r>
              <a:rPr sz="2400" b="1" spc="-11" dirty="0">
                <a:latin typeface="Arial" panose="020B0604020202020204" pitchFamily="34" charset="0"/>
                <a:cs typeface="Arial" panose="020B0604020202020204" pitchFamily="34" charset="0"/>
              </a:rPr>
              <a:t>Nomor 95 </a:t>
            </a:r>
            <a:r>
              <a:rPr sz="2400" b="1" spc="-5" dirty="0">
                <a:latin typeface="Arial" panose="020B0604020202020204" pitchFamily="34" charset="0"/>
                <a:cs typeface="Arial" panose="020B0604020202020204" pitchFamily="34" charset="0"/>
              </a:rPr>
              <a:t>tahun </a:t>
            </a:r>
            <a:r>
              <a:rPr sz="2400" b="1" dirty="0">
                <a:latin typeface="Arial" panose="020B0604020202020204" pitchFamily="34" charset="0"/>
                <a:cs typeface="Arial" panose="020B0604020202020204" pitchFamily="34" charset="0"/>
              </a:rPr>
              <a:t>2018 </a:t>
            </a:r>
            <a:r>
              <a:rPr sz="2400" b="1" spc="-11" dirty="0">
                <a:latin typeface="Arial" panose="020B0604020202020204" pitchFamily="34" charset="0"/>
                <a:cs typeface="Arial" panose="020B0604020202020204" pitchFamily="34" charset="0"/>
              </a:rPr>
              <a:t>tentang </a:t>
            </a:r>
            <a:r>
              <a:rPr sz="2400" b="1" spc="-5" dirty="0">
                <a:latin typeface="Arial" panose="020B0604020202020204" pitchFamily="34" charset="0"/>
                <a:cs typeface="Arial" panose="020B0604020202020204" pitchFamily="34" charset="0"/>
              </a:rPr>
              <a:t> </a:t>
            </a:r>
            <a:r>
              <a:rPr sz="2400" b="1" spc="-20" dirty="0">
                <a:latin typeface="Arial" panose="020B0604020202020204" pitchFamily="34" charset="0"/>
                <a:cs typeface="Arial" panose="020B0604020202020204" pitchFamily="34" charset="0"/>
              </a:rPr>
              <a:t>SPBE</a:t>
            </a:r>
            <a:r>
              <a:rPr sz="2400" b="1"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(Sistem</a:t>
            </a:r>
            <a:r>
              <a:rPr sz="2400" b="1" spc="-15"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Pemerintahan</a:t>
            </a:r>
            <a:r>
              <a:rPr sz="2400" b="1" spc="-40"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Berbasis</a:t>
            </a:r>
            <a:r>
              <a:rPr sz="2400" b="1" spc="-40"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Elektronik);</a:t>
            </a:r>
            <a:endParaRPr sz="2400" dirty="0">
              <a:latin typeface="Arial" panose="020B0604020202020204" pitchFamily="34" charset="0"/>
              <a:cs typeface="Arial" panose="020B0604020202020204" pitchFamily="34" charset="0"/>
            </a:endParaRPr>
          </a:p>
          <a:p>
            <a:pPr marL="285108" marR="194940" indent="-273044">
              <a:spcBef>
                <a:spcPts val="575"/>
              </a:spcBef>
              <a:buClr>
                <a:srgbClr val="0AD0D9"/>
              </a:buClr>
              <a:buSzPct val="93750"/>
              <a:buFont typeface="Segoe UI Symbol"/>
              <a:buChar char="⚫"/>
              <a:tabLst>
                <a:tab pos="285744" algn="l"/>
              </a:tabLst>
            </a:pPr>
            <a:r>
              <a:rPr sz="2400" b="1" spc="-11" dirty="0">
                <a:latin typeface="Arial" panose="020B0604020202020204" pitchFamily="34" charset="0"/>
                <a:cs typeface="Arial" panose="020B0604020202020204" pitchFamily="34" charset="0"/>
              </a:rPr>
              <a:t>Keputusan </a:t>
            </a:r>
            <a:r>
              <a:rPr sz="2400" b="1" spc="-15" dirty="0">
                <a:latin typeface="Arial" panose="020B0604020202020204" pitchFamily="34" charset="0"/>
                <a:cs typeface="Arial" panose="020B0604020202020204" pitchFamily="34" charset="0"/>
              </a:rPr>
              <a:t>Men </a:t>
            </a:r>
            <a:r>
              <a:rPr sz="2400" b="1" spc="-65" dirty="0">
                <a:latin typeface="Arial" panose="020B0604020202020204" pitchFamily="34" charset="0"/>
                <a:cs typeface="Arial" panose="020B0604020202020204" pitchFamily="34" charset="0"/>
              </a:rPr>
              <a:t>PAN </a:t>
            </a:r>
            <a:r>
              <a:rPr sz="2400" b="1" spc="-5" dirty="0">
                <a:latin typeface="Arial" panose="020B0604020202020204" pitchFamily="34" charset="0"/>
                <a:cs typeface="Arial" panose="020B0604020202020204" pitchFamily="34" charset="0"/>
              </a:rPr>
              <a:t>RB </a:t>
            </a:r>
            <a:r>
              <a:rPr sz="2400" b="1" spc="-11" dirty="0">
                <a:latin typeface="Arial" panose="020B0604020202020204" pitchFamily="34" charset="0"/>
                <a:cs typeface="Arial" panose="020B0604020202020204" pitchFamily="34" charset="0"/>
              </a:rPr>
              <a:t>Nomor </a:t>
            </a:r>
            <a:r>
              <a:rPr sz="2400" b="1" spc="-15" dirty="0">
                <a:latin typeface="Arial" panose="020B0604020202020204" pitchFamily="34" charset="0"/>
                <a:cs typeface="Arial" panose="020B0604020202020204" pitchFamily="34" charset="0"/>
              </a:rPr>
              <a:t>679 </a:t>
            </a:r>
            <a:r>
              <a:rPr sz="2400" b="1" spc="-40" dirty="0">
                <a:latin typeface="Arial" panose="020B0604020202020204" pitchFamily="34" charset="0"/>
                <a:cs typeface="Arial" panose="020B0604020202020204" pitchFamily="34" charset="0"/>
              </a:rPr>
              <a:t>Tahun </a:t>
            </a:r>
            <a:r>
              <a:rPr sz="2400" b="1" spc="-11" dirty="0">
                <a:latin typeface="Arial" panose="020B0604020202020204" pitchFamily="34" charset="0"/>
                <a:cs typeface="Arial" panose="020B0604020202020204" pitchFamily="34" charset="0"/>
              </a:rPr>
              <a:t>2020 </a:t>
            </a:r>
            <a:r>
              <a:rPr sz="2400" b="1" spc="-5" dirty="0">
                <a:latin typeface="Arial" panose="020B0604020202020204" pitchFamily="34" charset="0"/>
                <a:cs typeface="Arial" panose="020B0604020202020204" pitchFamily="34" charset="0"/>
              </a:rPr>
              <a:t> tentang</a:t>
            </a:r>
            <a:r>
              <a:rPr sz="2400" b="1" spc="-45" dirty="0">
                <a:latin typeface="Arial" panose="020B0604020202020204" pitchFamily="34" charset="0"/>
                <a:cs typeface="Arial" panose="020B0604020202020204" pitchFamily="34" charset="0"/>
              </a:rPr>
              <a:t> </a:t>
            </a:r>
            <a:r>
              <a:rPr sz="2400" b="1" spc="-20" dirty="0">
                <a:latin typeface="Arial" panose="020B0604020202020204" pitchFamily="34" charset="0"/>
                <a:cs typeface="Arial" panose="020B0604020202020204" pitchFamily="34" charset="0"/>
              </a:rPr>
              <a:t>AUBKD</a:t>
            </a:r>
            <a:r>
              <a:rPr sz="2400" b="1" spc="5"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(Aplikasi</a:t>
            </a:r>
            <a:r>
              <a:rPr sz="2400" b="1" spc="31" dirty="0">
                <a:latin typeface="Arial" panose="020B0604020202020204" pitchFamily="34" charset="0"/>
                <a:cs typeface="Arial" panose="020B0604020202020204" pitchFamily="34" charset="0"/>
              </a:rPr>
              <a:t> </a:t>
            </a:r>
            <a:r>
              <a:rPr sz="2400" b="1" spc="-20" dirty="0">
                <a:latin typeface="Arial" panose="020B0604020202020204" pitchFamily="34" charset="0"/>
                <a:cs typeface="Arial" panose="020B0604020202020204" pitchFamily="34" charset="0"/>
              </a:rPr>
              <a:t>Umum</a:t>
            </a:r>
            <a:r>
              <a:rPr sz="2400" b="1" spc="-31"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Bidang</a:t>
            </a:r>
            <a:r>
              <a:rPr sz="2400" b="1" spc="5"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Kearsipan </a:t>
            </a:r>
            <a:r>
              <a:rPr sz="2400" b="1" spc="-560"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Dinamis);</a:t>
            </a:r>
            <a:endParaRPr sz="2400" dirty="0">
              <a:latin typeface="Arial" panose="020B0604020202020204" pitchFamily="34" charset="0"/>
              <a:cs typeface="Arial" panose="020B0604020202020204" pitchFamily="34" charset="0"/>
            </a:endParaRPr>
          </a:p>
          <a:p>
            <a:pPr marL="285108" marR="230498" indent="-273044">
              <a:spcBef>
                <a:spcPts val="580"/>
              </a:spcBef>
              <a:buClr>
                <a:srgbClr val="0AD0D9"/>
              </a:buClr>
              <a:buSzPct val="93750"/>
              <a:buFont typeface="Segoe UI Symbol"/>
              <a:buChar char="⚫"/>
              <a:tabLst>
                <a:tab pos="285744" algn="l"/>
              </a:tabLst>
            </a:pPr>
            <a:r>
              <a:rPr sz="2400" b="1" spc="-11" dirty="0">
                <a:latin typeface="Arial" panose="020B0604020202020204" pitchFamily="34" charset="0"/>
                <a:cs typeface="Arial" panose="020B0604020202020204" pitchFamily="34" charset="0"/>
              </a:rPr>
              <a:t>Beberapa </a:t>
            </a:r>
            <a:r>
              <a:rPr sz="2400" b="1" spc="-20" dirty="0">
                <a:latin typeface="Arial" panose="020B0604020202020204" pitchFamily="34" charset="0"/>
                <a:cs typeface="Arial" panose="020B0604020202020204" pitchFamily="34" charset="0"/>
              </a:rPr>
              <a:t>Peraturan </a:t>
            </a:r>
            <a:r>
              <a:rPr sz="2400" b="1" spc="-11" dirty="0">
                <a:latin typeface="Arial" panose="020B0604020202020204" pitchFamily="34" charset="0"/>
                <a:cs typeface="Arial" panose="020B0604020202020204" pitchFamily="34" charset="0"/>
              </a:rPr>
              <a:t>Kepala </a:t>
            </a:r>
            <a:r>
              <a:rPr sz="2400" b="1" spc="-5" dirty="0">
                <a:latin typeface="Arial" panose="020B0604020202020204" pitchFamily="34" charset="0"/>
                <a:cs typeface="Arial" panose="020B0604020202020204" pitchFamily="34" charset="0"/>
              </a:rPr>
              <a:t>ANRI tentang </a:t>
            </a:r>
            <a:r>
              <a:rPr sz="2400" b="1" spc="-11" dirty="0">
                <a:latin typeface="Arial" panose="020B0604020202020204" pitchFamily="34" charset="0"/>
                <a:cs typeface="Arial" panose="020B0604020202020204" pitchFamily="34" charset="0"/>
              </a:rPr>
              <a:t>teknis </a:t>
            </a:r>
            <a:r>
              <a:rPr sz="2400" b="1" spc="-5"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penerapan </a:t>
            </a:r>
            <a:r>
              <a:rPr sz="2400" b="1" spc="-5" dirty="0">
                <a:latin typeface="Arial" panose="020B0604020202020204" pitchFamily="34" charset="0"/>
                <a:cs typeface="Arial" panose="020B0604020202020204" pitchFamily="34" charset="0"/>
              </a:rPr>
              <a:t>SRIKANDI (TNDE, </a:t>
            </a:r>
            <a:r>
              <a:rPr sz="2400" b="1" spc="-15" dirty="0">
                <a:latin typeface="Arial" panose="020B0604020202020204" pitchFamily="34" charset="0"/>
                <a:cs typeface="Arial" panose="020B0604020202020204" pitchFamily="34" charset="0"/>
              </a:rPr>
              <a:t>Pedoman Penerapan </a:t>
            </a:r>
            <a:r>
              <a:rPr sz="2400" b="1" spc="-560"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SRIKANDI,</a:t>
            </a:r>
            <a:r>
              <a:rPr sz="2400" b="1" spc="-51"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dan</a:t>
            </a:r>
            <a:r>
              <a:rPr sz="2400" b="1" spc="-35" dirty="0">
                <a:latin typeface="Arial" panose="020B0604020202020204" pitchFamily="34" charset="0"/>
                <a:cs typeface="Arial" panose="020B0604020202020204" pitchFamily="34" charset="0"/>
              </a:rPr>
              <a:t> </a:t>
            </a:r>
            <a:r>
              <a:rPr sz="2400" b="1" spc="-15" dirty="0">
                <a:latin typeface="Arial" panose="020B0604020202020204" pitchFamily="34" charset="0"/>
                <a:cs typeface="Arial" panose="020B0604020202020204" pitchFamily="34" charset="0"/>
              </a:rPr>
              <a:t>Pengelolaan</a:t>
            </a:r>
            <a:r>
              <a:rPr sz="2400" b="1" spc="-75"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Arsip</a:t>
            </a:r>
            <a:r>
              <a:rPr sz="2400" b="1" spc="-60"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Elektronik</a:t>
            </a:r>
            <a:r>
              <a:rPr sz="2400" b="1" spc="-80"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dll);</a:t>
            </a:r>
            <a:endParaRPr sz="2400" dirty="0">
              <a:latin typeface="Arial" panose="020B0604020202020204" pitchFamily="34" charset="0"/>
              <a:cs typeface="Arial" panose="020B0604020202020204" pitchFamily="34" charset="0"/>
            </a:endParaRPr>
          </a:p>
          <a:p>
            <a:pPr marL="285108" marR="5080" indent="-273044">
              <a:spcBef>
                <a:spcPts val="575"/>
              </a:spcBef>
              <a:buClr>
                <a:srgbClr val="0AD0D9"/>
              </a:buClr>
              <a:buSzPct val="93750"/>
              <a:buFont typeface="Segoe UI Symbol"/>
              <a:buChar char="⚫"/>
              <a:tabLst>
                <a:tab pos="285744" algn="l"/>
              </a:tabLst>
            </a:pPr>
            <a:r>
              <a:rPr sz="2400" b="1" dirty="0">
                <a:latin typeface="Arial" panose="020B0604020202020204" pitchFamily="34" charset="0"/>
                <a:cs typeface="Arial" panose="020B0604020202020204" pitchFamily="34" charset="0"/>
              </a:rPr>
              <a:t>Launching</a:t>
            </a:r>
            <a:r>
              <a:rPr sz="2400" b="1" spc="15"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SRIKANDI</a:t>
            </a:r>
            <a:r>
              <a:rPr sz="2400" b="1" spc="-55"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oleh</a:t>
            </a:r>
            <a:r>
              <a:rPr sz="2400" b="1" spc="-60"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Menkopolhukam</a:t>
            </a:r>
            <a:r>
              <a:rPr sz="2400" b="1" spc="-91"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tanggal </a:t>
            </a:r>
            <a:r>
              <a:rPr sz="2400" b="1" spc="-560" dirty="0">
                <a:latin typeface="Arial" panose="020B0604020202020204" pitchFamily="34" charset="0"/>
                <a:cs typeface="Arial" panose="020B0604020202020204" pitchFamily="34" charset="0"/>
              </a:rPr>
              <a:t> </a:t>
            </a:r>
            <a:r>
              <a:rPr sz="2400" b="1" spc="-20" dirty="0">
                <a:latin typeface="Arial" panose="020B0604020202020204" pitchFamily="34" charset="0"/>
                <a:cs typeface="Arial" panose="020B0604020202020204" pitchFamily="34" charset="0"/>
              </a:rPr>
              <a:t>27</a:t>
            </a:r>
            <a:r>
              <a:rPr sz="2400" b="1"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Oktober</a:t>
            </a:r>
            <a:r>
              <a:rPr sz="2400" b="1" spc="-105" dirty="0">
                <a:latin typeface="Arial" panose="020B0604020202020204" pitchFamily="34" charset="0"/>
                <a:cs typeface="Arial" panose="020B0604020202020204" pitchFamily="34" charset="0"/>
              </a:rPr>
              <a:t> </a:t>
            </a:r>
            <a:r>
              <a:rPr sz="2400" b="1" spc="-11" dirty="0">
                <a:latin typeface="Arial" panose="020B0604020202020204" pitchFamily="34" charset="0"/>
                <a:cs typeface="Arial" panose="020B0604020202020204" pitchFamily="34" charset="0"/>
              </a:rPr>
              <a:t>2020</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126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850" y="823950"/>
            <a:ext cx="8801608" cy="675826"/>
          </a:xfrm>
          <a:prstGeom prst="rect">
            <a:avLst/>
          </a:prstGeom>
        </p:spPr>
        <p:txBody>
          <a:bodyPr vert="horz" wrap="square" lIns="0" tIns="13335" rIns="0" bIns="0" rtlCol="0" anchor="ctr">
            <a:spAutoFit/>
          </a:bodyPr>
          <a:lstStyle/>
          <a:p>
            <a:pPr marL="634349" marR="5080" indent="-622284">
              <a:spcBef>
                <a:spcPts val="105"/>
              </a:spcBef>
            </a:pPr>
            <a:r>
              <a:rPr sz="3200" dirty="0">
                <a:solidFill>
                  <a:srgbClr val="04607A"/>
                </a:solidFill>
                <a:latin typeface="Calibri"/>
                <a:cs typeface="Calibri"/>
              </a:rPr>
              <a:t>ISI</a:t>
            </a:r>
            <a:r>
              <a:rPr sz="3200" spc="-35" dirty="0">
                <a:solidFill>
                  <a:srgbClr val="04607A"/>
                </a:solidFill>
                <a:latin typeface="Calibri"/>
                <a:cs typeface="Calibri"/>
              </a:rPr>
              <a:t> </a:t>
            </a:r>
            <a:r>
              <a:rPr sz="3200" spc="-100" dirty="0">
                <a:solidFill>
                  <a:srgbClr val="04607A"/>
                </a:solidFill>
                <a:latin typeface="Calibri"/>
                <a:cs typeface="Calibri"/>
              </a:rPr>
              <a:t>MUATAN</a:t>
            </a:r>
            <a:r>
              <a:rPr sz="3200" spc="-20" dirty="0">
                <a:solidFill>
                  <a:srgbClr val="04607A"/>
                </a:solidFill>
                <a:latin typeface="Calibri"/>
                <a:cs typeface="Calibri"/>
              </a:rPr>
              <a:t> </a:t>
            </a:r>
            <a:r>
              <a:rPr sz="3200" dirty="0">
                <a:solidFill>
                  <a:srgbClr val="04607A"/>
                </a:solidFill>
                <a:latin typeface="Calibri"/>
                <a:cs typeface="Calibri"/>
              </a:rPr>
              <a:t>KEPMEN</a:t>
            </a:r>
            <a:r>
              <a:rPr sz="3200" spc="-20" dirty="0">
                <a:solidFill>
                  <a:srgbClr val="04607A"/>
                </a:solidFill>
                <a:latin typeface="Calibri"/>
                <a:cs typeface="Calibri"/>
              </a:rPr>
              <a:t> </a:t>
            </a:r>
            <a:r>
              <a:rPr sz="3200" spc="-45" dirty="0">
                <a:solidFill>
                  <a:srgbClr val="04607A"/>
                </a:solidFill>
                <a:latin typeface="Calibri"/>
                <a:cs typeface="Calibri"/>
              </a:rPr>
              <a:t>PANRB </a:t>
            </a:r>
            <a:r>
              <a:rPr sz="3200" spc="-711" dirty="0">
                <a:solidFill>
                  <a:srgbClr val="04607A"/>
                </a:solidFill>
                <a:latin typeface="Calibri"/>
                <a:cs typeface="Calibri"/>
              </a:rPr>
              <a:t> </a:t>
            </a:r>
            <a:r>
              <a:rPr sz="3200" spc="-11" dirty="0">
                <a:solidFill>
                  <a:srgbClr val="04607A"/>
                </a:solidFill>
                <a:latin typeface="Calibri"/>
                <a:cs typeface="Calibri"/>
              </a:rPr>
              <a:t>NO. </a:t>
            </a:r>
            <a:r>
              <a:rPr sz="3200" spc="-5" dirty="0">
                <a:solidFill>
                  <a:srgbClr val="04607A"/>
                </a:solidFill>
                <a:latin typeface="Calibri"/>
                <a:cs typeface="Calibri"/>
              </a:rPr>
              <a:t>679 </a:t>
            </a:r>
            <a:r>
              <a:rPr sz="3200" spc="-51" dirty="0">
                <a:solidFill>
                  <a:srgbClr val="04607A"/>
                </a:solidFill>
                <a:latin typeface="Calibri"/>
                <a:cs typeface="Calibri"/>
              </a:rPr>
              <a:t>TAHUN</a:t>
            </a:r>
            <a:r>
              <a:rPr sz="3200" spc="-5" dirty="0">
                <a:solidFill>
                  <a:srgbClr val="04607A"/>
                </a:solidFill>
                <a:latin typeface="Calibri"/>
                <a:cs typeface="Calibri"/>
              </a:rPr>
              <a:t> </a:t>
            </a:r>
            <a:r>
              <a:rPr sz="3200" dirty="0">
                <a:solidFill>
                  <a:srgbClr val="04607A"/>
                </a:solidFill>
                <a:latin typeface="Calibri"/>
                <a:cs typeface="Calibri"/>
              </a:rPr>
              <a:t>2020</a:t>
            </a:r>
            <a:endParaRPr sz="3200" dirty="0">
              <a:latin typeface="Calibri"/>
              <a:cs typeface="Calibri"/>
            </a:endParaRPr>
          </a:p>
        </p:txBody>
      </p:sp>
      <p:sp>
        <p:nvSpPr>
          <p:cNvPr id="5" name="object 5"/>
          <p:cNvSpPr/>
          <p:nvPr/>
        </p:nvSpPr>
        <p:spPr>
          <a:xfrm>
            <a:off x="1981201" y="1935480"/>
            <a:ext cx="8229600" cy="4389120"/>
          </a:xfrm>
          <a:custGeom>
            <a:avLst/>
            <a:gdLst/>
            <a:ahLst/>
            <a:cxnLst/>
            <a:rect l="l" t="t" r="r" b="b"/>
            <a:pathLst>
              <a:path w="8229600" h="4389120">
                <a:moveTo>
                  <a:pt x="0" y="4389120"/>
                </a:moveTo>
                <a:lnTo>
                  <a:pt x="8229600" y="4389120"/>
                </a:lnTo>
                <a:lnTo>
                  <a:pt x="8229600" y="0"/>
                </a:lnTo>
                <a:lnTo>
                  <a:pt x="0" y="0"/>
                </a:lnTo>
                <a:lnTo>
                  <a:pt x="0" y="4389120"/>
                </a:lnTo>
                <a:close/>
              </a:path>
            </a:pathLst>
          </a:custGeom>
          <a:ln w="9525">
            <a:solidFill>
              <a:srgbClr val="000000"/>
            </a:solidFill>
          </a:ln>
        </p:spPr>
        <p:txBody>
          <a:bodyPr wrap="square" lIns="0" tIns="0" rIns="0" bIns="0" rtlCol="0"/>
          <a:lstStyle/>
          <a:p>
            <a:endParaRPr/>
          </a:p>
        </p:txBody>
      </p:sp>
      <p:sp>
        <p:nvSpPr>
          <p:cNvPr id="6" name="object 6"/>
          <p:cNvSpPr txBox="1"/>
          <p:nvPr/>
        </p:nvSpPr>
        <p:spPr>
          <a:xfrm>
            <a:off x="-476250" y="1645178"/>
            <a:ext cx="11563349" cy="3567643"/>
          </a:xfrm>
          <a:prstGeom prst="rect">
            <a:avLst/>
          </a:prstGeom>
          <a:solidFill>
            <a:schemeClr val="bg1"/>
          </a:solidFill>
        </p:spPr>
        <p:txBody>
          <a:bodyPr vert="horz" wrap="square" lIns="0" tIns="12700" rIns="0" bIns="0" rtlCol="0">
            <a:spAutoFit/>
          </a:bodyPr>
          <a:lstStyle/>
          <a:p>
            <a:pPr marL="285108" marR="918188" indent="-273044">
              <a:spcBef>
                <a:spcPts val="100"/>
              </a:spcBef>
              <a:buClr>
                <a:srgbClr val="0AD0D9"/>
              </a:buClr>
              <a:buSzPct val="93750"/>
              <a:buFont typeface="Segoe UI Symbol"/>
              <a:buChar char="⚫"/>
              <a:tabLst>
                <a:tab pos="285744" algn="l"/>
              </a:tabLst>
            </a:pPr>
            <a:r>
              <a:rPr sz="2400" b="1" spc="-5" dirty="0">
                <a:latin typeface="Constantia"/>
                <a:cs typeface="Constantia"/>
              </a:rPr>
              <a:t>Menetapkan</a:t>
            </a:r>
            <a:r>
              <a:rPr sz="2400" b="1" spc="-55" dirty="0">
                <a:latin typeface="Constantia"/>
                <a:cs typeface="Constantia"/>
              </a:rPr>
              <a:t> </a:t>
            </a:r>
            <a:r>
              <a:rPr sz="2400" b="1" spc="-5" dirty="0">
                <a:latin typeface="Constantia"/>
                <a:cs typeface="Constantia"/>
              </a:rPr>
              <a:t>SRIKANDI</a:t>
            </a:r>
            <a:r>
              <a:rPr sz="2400" b="1" spc="-65" dirty="0">
                <a:latin typeface="Constantia"/>
                <a:cs typeface="Constantia"/>
              </a:rPr>
              <a:t> </a:t>
            </a:r>
            <a:r>
              <a:rPr sz="2400" b="1" dirty="0">
                <a:latin typeface="Constantia"/>
                <a:cs typeface="Constantia"/>
              </a:rPr>
              <a:t>sebagai</a:t>
            </a:r>
            <a:r>
              <a:rPr sz="2400" b="1" spc="-35" dirty="0">
                <a:latin typeface="Constantia"/>
                <a:cs typeface="Constantia"/>
              </a:rPr>
              <a:t> </a:t>
            </a:r>
            <a:r>
              <a:rPr sz="2400" b="1" spc="-11" dirty="0">
                <a:latin typeface="Constantia"/>
                <a:cs typeface="Constantia"/>
              </a:rPr>
              <a:t>Aplikasi</a:t>
            </a:r>
            <a:r>
              <a:rPr sz="2400" b="1" spc="5" dirty="0">
                <a:latin typeface="Constantia"/>
                <a:cs typeface="Constantia"/>
              </a:rPr>
              <a:t> </a:t>
            </a:r>
            <a:r>
              <a:rPr sz="2400" b="1" spc="-20" dirty="0">
                <a:latin typeface="Constantia"/>
                <a:cs typeface="Constantia"/>
              </a:rPr>
              <a:t>Umum </a:t>
            </a:r>
            <a:r>
              <a:rPr sz="2400" b="1" spc="-560" dirty="0">
                <a:latin typeface="Constantia"/>
                <a:cs typeface="Constantia"/>
              </a:rPr>
              <a:t> </a:t>
            </a:r>
            <a:r>
              <a:rPr sz="2400" b="1" spc="-5" dirty="0">
                <a:latin typeface="Constantia"/>
                <a:cs typeface="Constantia"/>
              </a:rPr>
              <a:t>Bidang</a:t>
            </a:r>
            <a:r>
              <a:rPr sz="2400" b="1" spc="20" dirty="0">
                <a:latin typeface="Constantia"/>
                <a:cs typeface="Constantia"/>
              </a:rPr>
              <a:t> </a:t>
            </a:r>
            <a:r>
              <a:rPr sz="2400" b="1" spc="-11" dirty="0">
                <a:latin typeface="Constantia"/>
                <a:cs typeface="Constantia"/>
              </a:rPr>
              <a:t>Kearsipan</a:t>
            </a:r>
            <a:r>
              <a:rPr sz="2400" b="1" spc="-45" dirty="0">
                <a:latin typeface="Constantia"/>
                <a:cs typeface="Constantia"/>
              </a:rPr>
              <a:t> </a:t>
            </a:r>
            <a:r>
              <a:rPr sz="2400" b="1" dirty="0">
                <a:latin typeface="Constantia"/>
                <a:cs typeface="Constantia"/>
              </a:rPr>
              <a:t>Dinamis</a:t>
            </a:r>
            <a:r>
              <a:rPr sz="2400" b="1" spc="-25" dirty="0">
                <a:latin typeface="Constantia"/>
                <a:cs typeface="Constantia"/>
              </a:rPr>
              <a:t> </a:t>
            </a:r>
            <a:r>
              <a:rPr sz="2400" b="1" spc="-11" dirty="0">
                <a:latin typeface="Constantia"/>
                <a:cs typeface="Constantia"/>
              </a:rPr>
              <a:t>(AUBKD)</a:t>
            </a:r>
            <a:endParaRPr sz="2400" dirty="0">
              <a:latin typeface="Constantia"/>
              <a:cs typeface="Constantia"/>
            </a:endParaRPr>
          </a:p>
          <a:p>
            <a:pPr marL="285108" indent="-273044">
              <a:spcBef>
                <a:spcPts val="575"/>
              </a:spcBef>
              <a:buClr>
                <a:srgbClr val="0AD0D9"/>
              </a:buClr>
              <a:buSzPct val="93750"/>
              <a:buFont typeface="Segoe UI Symbol"/>
              <a:buChar char="⚫"/>
              <a:tabLst>
                <a:tab pos="285744" algn="l"/>
              </a:tabLst>
            </a:pPr>
            <a:r>
              <a:rPr sz="2400" b="1" spc="-20" dirty="0">
                <a:latin typeface="Constantia"/>
                <a:cs typeface="Constantia"/>
              </a:rPr>
              <a:t>AUBKD</a:t>
            </a:r>
            <a:r>
              <a:rPr sz="2400" b="1" spc="5" dirty="0">
                <a:latin typeface="Constantia"/>
                <a:cs typeface="Constantia"/>
              </a:rPr>
              <a:t> </a:t>
            </a:r>
            <a:r>
              <a:rPr sz="2400" b="1" spc="-5" dirty="0">
                <a:latin typeface="Constantia"/>
                <a:cs typeface="Constantia"/>
              </a:rPr>
              <a:t>berlaku</a:t>
            </a:r>
            <a:r>
              <a:rPr sz="2400" b="1" spc="-91" dirty="0">
                <a:latin typeface="Constantia"/>
                <a:cs typeface="Constantia"/>
              </a:rPr>
              <a:t> </a:t>
            </a:r>
            <a:r>
              <a:rPr sz="2400" b="1" spc="-11" dirty="0">
                <a:latin typeface="Constantia"/>
                <a:cs typeface="Constantia"/>
              </a:rPr>
              <a:t>secara</a:t>
            </a:r>
            <a:r>
              <a:rPr sz="2400" b="1" spc="-80" dirty="0">
                <a:latin typeface="Constantia"/>
                <a:cs typeface="Constantia"/>
              </a:rPr>
              <a:t> </a:t>
            </a:r>
            <a:r>
              <a:rPr sz="2400" b="1" spc="-5" dirty="0">
                <a:latin typeface="Constantia"/>
                <a:cs typeface="Constantia"/>
              </a:rPr>
              <a:t>nasional</a:t>
            </a:r>
            <a:endParaRPr sz="2400" dirty="0">
              <a:latin typeface="Constantia"/>
              <a:cs typeface="Constantia"/>
            </a:endParaRPr>
          </a:p>
          <a:p>
            <a:pPr marL="285108" marR="5080" indent="-273044">
              <a:spcBef>
                <a:spcPts val="580"/>
              </a:spcBef>
              <a:buClr>
                <a:srgbClr val="0AD0D9"/>
              </a:buClr>
              <a:buSzPct val="93750"/>
              <a:buFont typeface="Segoe UI Symbol"/>
              <a:buChar char="⚫"/>
              <a:tabLst>
                <a:tab pos="285744" algn="l"/>
              </a:tabLst>
            </a:pPr>
            <a:r>
              <a:rPr sz="2400" b="1" spc="-15" dirty="0">
                <a:latin typeface="Constantia"/>
                <a:cs typeface="Constantia"/>
              </a:rPr>
              <a:t>Pengembangan</a:t>
            </a:r>
            <a:r>
              <a:rPr sz="2400" b="1" spc="-91" dirty="0">
                <a:latin typeface="Constantia"/>
                <a:cs typeface="Constantia"/>
              </a:rPr>
              <a:t> </a:t>
            </a:r>
            <a:r>
              <a:rPr sz="2400" b="1" spc="-5" dirty="0">
                <a:latin typeface="Constantia"/>
                <a:cs typeface="Constantia"/>
              </a:rPr>
              <a:t>dan</a:t>
            </a:r>
            <a:r>
              <a:rPr sz="2400" b="1" spc="-65" dirty="0">
                <a:latin typeface="Constantia"/>
                <a:cs typeface="Constantia"/>
              </a:rPr>
              <a:t> </a:t>
            </a:r>
            <a:r>
              <a:rPr sz="2400" b="1" spc="-5" dirty="0">
                <a:latin typeface="Constantia"/>
                <a:cs typeface="Constantia"/>
              </a:rPr>
              <a:t>pembinaan</a:t>
            </a:r>
            <a:r>
              <a:rPr sz="2400" b="1" spc="-75" dirty="0">
                <a:latin typeface="Constantia"/>
                <a:cs typeface="Constantia"/>
              </a:rPr>
              <a:t> </a:t>
            </a:r>
            <a:r>
              <a:rPr sz="2400" b="1" spc="-11" dirty="0">
                <a:latin typeface="Constantia"/>
                <a:cs typeface="Constantia"/>
              </a:rPr>
              <a:t>proses</a:t>
            </a:r>
            <a:r>
              <a:rPr sz="2400" b="1" spc="-55" dirty="0">
                <a:latin typeface="Constantia"/>
                <a:cs typeface="Constantia"/>
              </a:rPr>
              <a:t> </a:t>
            </a:r>
            <a:r>
              <a:rPr sz="2400" b="1" spc="-5" dirty="0">
                <a:latin typeface="Constantia"/>
                <a:cs typeface="Constantia"/>
              </a:rPr>
              <a:t>bisnis</a:t>
            </a:r>
            <a:r>
              <a:rPr sz="2400" b="1" spc="-75" dirty="0">
                <a:latin typeface="Constantia"/>
                <a:cs typeface="Constantia"/>
              </a:rPr>
              <a:t> </a:t>
            </a:r>
            <a:r>
              <a:rPr sz="2400" b="1" spc="-5" dirty="0">
                <a:latin typeface="Constantia"/>
                <a:cs typeface="Constantia"/>
              </a:rPr>
              <a:t>dan</a:t>
            </a:r>
            <a:r>
              <a:rPr sz="2400" b="1" spc="-100" dirty="0">
                <a:latin typeface="Constantia"/>
                <a:cs typeface="Constantia"/>
              </a:rPr>
              <a:t> </a:t>
            </a:r>
            <a:r>
              <a:rPr sz="2400" b="1" spc="-5" dirty="0">
                <a:latin typeface="Constantia"/>
                <a:cs typeface="Constantia"/>
              </a:rPr>
              <a:t>data </a:t>
            </a:r>
            <a:r>
              <a:rPr sz="2400" b="1" spc="-560" dirty="0">
                <a:latin typeface="Constantia"/>
                <a:cs typeface="Constantia"/>
              </a:rPr>
              <a:t> </a:t>
            </a:r>
            <a:r>
              <a:rPr sz="2400" b="1" spc="-5" dirty="0">
                <a:latin typeface="Constantia"/>
                <a:cs typeface="Constantia"/>
              </a:rPr>
              <a:t>dilakukan </a:t>
            </a:r>
            <a:r>
              <a:rPr sz="2400" b="1" dirty="0">
                <a:latin typeface="Constantia"/>
                <a:cs typeface="Constantia"/>
              </a:rPr>
              <a:t>oleh </a:t>
            </a:r>
            <a:r>
              <a:rPr sz="2400" b="1" spc="-15" dirty="0">
                <a:latin typeface="Constantia"/>
                <a:cs typeface="Constantia"/>
              </a:rPr>
              <a:t>penyelenggara </a:t>
            </a:r>
            <a:r>
              <a:rPr sz="2400" b="1" spc="-5" dirty="0">
                <a:latin typeface="Constantia"/>
                <a:cs typeface="Constantia"/>
              </a:rPr>
              <a:t>pemerintahan </a:t>
            </a:r>
            <a:r>
              <a:rPr sz="2400" b="1" dirty="0">
                <a:latin typeface="Constantia"/>
                <a:cs typeface="Constantia"/>
              </a:rPr>
              <a:t>bidang </a:t>
            </a:r>
            <a:r>
              <a:rPr sz="2400" b="1" spc="5" dirty="0">
                <a:latin typeface="Constantia"/>
                <a:cs typeface="Constantia"/>
              </a:rPr>
              <a:t> </a:t>
            </a:r>
            <a:r>
              <a:rPr sz="2400" b="1" spc="-11" dirty="0">
                <a:latin typeface="Constantia"/>
                <a:cs typeface="Constantia"/>
              </a:rPr>
              <a:t>kearsipan, </a:t>
            </a:r>
            <a:r>
              <a:rPr sz="2400" b="1" spc="-5" dirty="0">
                <a:latin typeface="Constantia"/>
                <a:cs typeface="Constantia"/>
              </a:rPr>
              <a:t>teknologi informasi </a:t>
            </a:r>
            <a:r>
              <a:rPr sz="2400" b="1" dirty="0">
                <a:latin typeface="Constantia"/>
                <a:cs typeface="Constantia"/>
              </a:rPr>
              <a:t>oleh </a:t>
            </a:r>
            <a:r>
              <a:rPr sz="2400" b="1" spc="-5" dirty="0">
                <a:latin typeface="Constantia"/>
                <a:cs typeface="Constantia"/>
              </a:rPr>
              <a:t>urusan </a:t>
            </a:r>
            <a:r>
              <a:rPr sz="2400" b="1" dirty="0">
                <a:latin typeface="Constantia"/>
                <a:cs typeface="Constantia"/>
              </a:rPr>
              <a:t> </a:t>
            </a:r>
            <a:r>
              <a:rPr sz="2400" b="1" spc="-5" dirty="0">
                <a:latin typeface="Constantia"/>
                <a:cs typeface="Constantia"/>
              </a:rPr>
              <a:t>pemerintah bidang </a:t>
            </a:r>
            <a:r>
              <a:rPr sz="2400" b="1" spc="-11" dirty="0">
                <a:latin typeface="Constantia"/>
                <a:cs typeface="Constantia"/>
              </a:rPr>
              <a:t>komunikasi </a:t>
            </a:r>
            <a:r>
              <a:rPr sz="2400" b="1" spc="-5" dirty="0">
                <a:latin typeface="Constantia"/>
                <a:cs typeface="Constantia"/>
              </a:rPr>
              <a:t>dan informatika, dan </a:t>
            </a:r>
            <a:r>
              <a:rPr sz="2400" b="1" dirty="0">
                <a:latin typeface="Constantia"/>
                <a:cs typeface="Constantia"/>
              </a:rPr>
              <a:t> </a:t>
            </a:r>
            <a:r>
              <a:rPr sz="2400" b="1" spc="-11" dirty="0">
                <a:latin typeface="Constantia"/>
                <a:cs typeface="Constantia"/>
              </a:rPr>
              <a:t>keamanan </a:t>
            </a:r>
            <a:r>
              <a:rPr sz="2400" b="1" spc="-20" dirty="0">
                <a:latin typeface="Constantia"/>
                <a:cs typeface="Constantia"/>
              </a:rPr>
              <a:t>SPBE </a:t>
            </a:r>
            <a:r>
              <a:rPr sz="2400" b="1" dirty="0">
                <a:latin typeface="Constantia"/>
                <a:cs typeface="Constantia"/>
              </a:rPr>
              <a:t>oleh </a:t>
            </a:r>
            <a:r>
              <a:rPr sz="2400" b="1" spc="-5" dirty="0">
                <a:latin typeface="Constantia"/>
                <a:cs typeface="Constantia"/>
              </a:rPr>
              <a:t>urusan pemerintah </a:t>
            </a:r>
            <a:r>
              <a:rPr sz="2400" b="1" dirty="0">
                <a:latin typeface="Constantia"/>
                <a:cs typeface="Constantia"/>
              </a:rPr>
              <a:t>bidang </a:t>
            </a:r>
            <a:r>
              <a:rPr sz="2400" b="1" spc="5" dirty="0">
                <a:latin typeface="Constantia"/>
                <a:cs typeface="Constantia"/>
              </a:rPr>
              <a:t> </a:t>
            </a:r>
            <a:r>
              <a:rPr sz="2400" b="1" spc="-11" dirty="0">
                <a:latin typeface="Constantia"/>
                <a:cs typeface="Constantia"/>
              </a:rPr>
              <a:t>keamanan</a:t>
            </a:r>
            <a:r>
              <a:rPr sz="2400" b="1" spc="-91" dirty="0">
                <a:latin typeface="Constantia"/>
                <a:cs typeface="Constantia"/>
              </a:rPr>
              <a:t> </a:t>
            </a:r>
            <a:r>
              <a:rPr sz="2400" b="1" spc="-5" dirty="0">
                <a:latin typeface="Constantia"/>
                <a:cs typeface="Constantia"/>
              </a:rPr>
              <a:t>siber</a:t>
            </a:r>
            <a:endParaRPr sz="2400" dirty="0">
              <a:latin typeface="Constantia"/>
              <a:cs typeface="Constantia"/>
            </a:endParaRPr>
          </a:p>
          <a:p>
            <a:pPr marL="285108" indent="-273044">
              <a:spcBef>
                <a:spcPts val="575"/>
              </a:spcBef>
              <a:buClr>
                <a:srgbClr val="0AD0D9"/>
              </a:buClr>
              <a:buSzPct val="93750"/>
              <a:buFont typeface="Segoe UI Symbol"/>
              <a:buChar char="⚫"/>
              <a:tabLst>
                <a:tab pos="285744" algn="l"/>
              </a:tabLst>
            </a:pPr>
            <a:r>
              <a:rPr sz="2400" b="1" spc="-5" dirty="0">
                <a:latin typeface="Constantia"/>
                <a:cs typeface="Constantia"/>
              </a:rPr>
              <a:t>Pimpinan</a:t>
            </a:r>
            <a:r>
              <a:rPr sz="2400" b="1" spc="-20" dirty="0">
                <a:latin typeface="Constantia"/>
                <a:cs typeface="Constantia"/>
              </a:rPr>
              <a:t> </a:t>
            </a:r>
            <a:r>
              <a:rPr sz="2400" b="1" dirty="0">
                <a:latin typeface="Constantia"/>
                <a:cs typeface="Constantia"/>
              </a:rPr>
              <a:t>K/L</a:t>
            </a:r>
            <a:r>
              <a:rPr sz="2400" b="1" spc="-100" dirty="0">
                <a:latin typeface="Constantia"/>
                <a:cs typeface="Constantia"/>
              </a:rPr>
              <a:t> </a:t>
            </a:r>
            <a:r>
              <a:rPr sz="2400" b="1" spc="-5" dirty="0">
                <a:latin typeface="Constantia"/>
                <a:cs typeface="Constantia"/>
              </a:rPr>
              <a:t>dan</a:t>
            </a:r>
            <a:r>
              <a:rPr sz="2400" b="1" spc="-45" dirty="0">
                <a:latin typeface="Constantia"/>
                <a:cs typeface="Constantia"/>
              </a:rPr>
              <a:t> </a:t>
            </a:r>
            <a:r>
              <a:rPr sz="2400" b="1" spc="-15" dirty="0">
                <a:latin typeface="Constantia"/>
                <a:cs typeface="Constantia"/>
              </a:rPr>
              <a:t>Pemda</a:t>
            </a:r>
            <a:r>
              <a:rPr sz="2400" b="1" spc="-55" dirty="0">
                <a:latin typeface="Constantia"/>
                <a:cs typeface="Constantia"/>
              </a:rPr>
              <a:t> </a:t>
            </a:r>
            <a:r>
              <a:rPr sz="2400" b="1" spc="-11" dirty="0">
                <a:latin typeface="Constantia"/>
                <a:cs typeface="Constantia"/>
              </a:rPr>
              <a:t>menerapkan</a:t>
            </a:r>
            <a:r>
              <a:rPr sz="2400" b="1" spc="-100" dirty="0">
                <a:latin typeface="Constantia"/>
                <a:cs typeface="Constantia"/>
              </a:rPr>
              <a:t> </a:t>
            </a:r>
            <a:r>
              <a:rPr sz="2400" b="1" spc="-20" dirty="0">
                <a:latin typeface="Constantia"/>
                <a:cs typeface="Constantia"/>
              </a:rPr>
              <a:t>AUBKD </a:t>
            </a:r>
            <a:r>
              <a:rPr sz="2400" b="1" spc="-5" dirty="0">
                <a:latin typeface="Constantia"/>
                <a:cs typeface="Constantia"/>
              </a:rPr>
              <a:t>pada</a:t>
            </a:r>
            <a:endParaRPr sz="2400" dirty="0">
              <a:latin typeface="Constantia"/>
              <a:cs typeface="Constantia"/>
            </a:endParaRPr>
          </a:p>
          <a:p>
            <a:pPr marL="285108">
              <a:spcBef>
                <a:spcPts val="5"/>
              </a:spcBef>
            </a:pPr>
            <a:r>
              <a:rPr sz="2400" b="1" spc="-11" dirty="0">
                <a:latin typeface="Constantia"/>
                <a:cs typeface="Constantia"/>
              </a:rPr>
              <a:t>instansinya</a:t>
            </a:r>
            <a:r>
              <a:rPr sz="2400" b="1" spc="-40" dirty="0">
                <a:latin typeface="Constantia"/>
                <a:cs typeface="Constantia"/>
              </a:rPr>
              <a:t> </a:t>
            </a:r>
            <a:r>
              <a:rPr sz="2400" b="1" spc="-5" dirty="0">
                <a:latin typeface="Constantia"/>
                <a:cs typeface="Constantia"/>
              </a:rPr>
              <a:t>masing-masing</a:t>
            </a:r>
            <a:endParaRPr sz="2400" dirty="0">
              <a:latin typeface="Constantia"/>
              <a:cs typeface="Constantia"/>
            </a:endParaRPr>
          </a:p>
        </p:txBody>
      </p:sp>
    </p:spTree>
    <p:extLst>
      <p:ext uri="{BB962C8B-B14F-4D97-AF65-F5344CB8AC3E}">
        <p14:creationId xmlns:p14="http://schemas.microsoft.com/office/powerpoint/2010/main" val="3240102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976438" y="2052638"/>
            <a:ext cx="8239125" cy="4429125"/>
            <a:chOff x="452437" y="2052637"/>
            <a:chExt cx="8239125" cy="4429125"/>
          </a:xfrm>
          <a:solidFill>
            <a:schemeClr val="bg1"/>
          </a:solidFill>
        </p:grpSpPr>
        <p:pic>
          <p:nvPicPr>
            <p:cNvPr id="5" name="object 5"/>
            <p:cNvPicPr/>
            <p:nvPr/>
          </p:nvPicPr>
          <p:blipFill>
            <a:blip r:embed="rId2" cstate="print"/>
            <a:stretch>
              <a:fillRect/>
            </a:stretch>
          </p:blipFill>
          <p:spPr>
            <a:xfrm>
              <a:off x="457200" y="2057400"/>
              <a:ext cx="8229600" cy="4419600"/>
            </a:xfrm>
            <a:prstGeom prst="rect">
              <a:avLst/>
            </a:prstGeom>
            <a:grpFill/>
          </p:spPr>
        </p:pic>
        <p:sp>
          <p:nvSpPr>
            <p:cNvPr id="6" name="object 6"/>
            <p:cNvSpPr/>
            <p:nvPr/>
          </p:nvSpPr>
          <p:spPr>
            <a:xfrm>
              <a:off x="457200" y="2057400"/>
              <a:ext cx="8229600" cy="4419600"/>
            </a:xfrm>
            <a:custGeom>
              <a:avLst/>
              <a:gdLst/>
              <a:ahLst/>
              <a:cxnLst/>
              <a:rect l="l" t="t" r="r" b="b"/>
              <a:pathLst>
                <a:path w="8229600" h="4419600">
                  <a:moveTo>
                    <a:pt x="0" y="4419600"/>
                  </a:moveTo>
                  <a:lnTo>
                    <a:pt x="8229600" y="4419600"/>
                  </a:lnTo>
                  <a:lnTo>
                    <a:pt x="8229600" y="0"/>
                  </a:lnTo>
                  <a:lnTo>
                    <a:pt x="0" y="0"/>
                  </a:lnTo>
                  <a:lnTo>
                    <a:pt x="0" y="4419600"/>
                  </a:lnTo>
                  <a:close/>
                </a:path>
              </a:pathLst>
            </a:custGeom>
            <a:grpFill/>
            <a:ln w="9525">
              <a:solidFill>
                <a:srgbClr val="000000"/>
              </a:solidFill>
            </a:ln>
          </p:spPr>
          <p:txBody>
            <a:bodyPr wrap="square" lIns="0" tIns="0" rIns="0" bIns="0" rtlCol="0"/>
            <a:lstStyle/>
            <a:p>
              <a:endParaRPr/>
            </a:p>
          </p:txBody>
        </p:sp>
      </p:grpSp>
      <p:sp>
        <p:nvSpPr>
          <p:cNvPr id="7" name="object 7"/>
          <p:cNvSpPr txBox="1"/>
          <p:nvPr/>
        </p:nvSpPr>
        <p:spPr>
          <a:xfrm>
            <a:off x="2167535" y="2510155"/>
            <a:ext cx="7943215" cy="2980303"/>
          </a:xfrm>
          <a:prstGeom prst="rect">
            <a:avLst/>
          </a:prstGeom>
        </p:spPr>
        <p:txBody>
          <a:bodyPr vert="horz" wrap="square" lIns="0" tIns="12700" rIns="0" bIns="0" rtlCol="0">
            <a:spAutoFit/>
          </a:bodyPr>
          <a:lstStyle/>
          <a:p>
            <a:pPr marL="12065" marR="5080">
              <a:spcBef>
                <a:spcPts val="100"/>
              </a:spcBef>
              <a:buClr>
                <a:srgbClr val="0AD0D9"/>
              </a:buClr>
              <a:buSzPct val="93750"/>
              <a:tabLst>
                <a:tab pos="285744" algn="l"/>
                <a:tab pos="5606910" algn="l"/>
              </a:tabLst>
            </a:pPr>
            <a:r>
              <a:rPr lang="en-ID" sz="2400" spc="-11" dirty="0" err="1">
                <a:latin typeface="Arial" panose="020B0604020202020204" pitchFamily="34" charset="0"/>
                <a:cs typeface="Arial" panose="020B0604020202020204" pitchFamily="34" charset="0"/>
              </a:rPr>
              <a:t>aplikasi</a:t>
            </a:r>
            <a:r>
              <a:rPr lang="en-ID" sz="2400" spc="5" dirty="0">
                <a:latin typeface="Arial" panose="020B0604020202020204" pitchFamily="34" charset="0"/>
                <a:cs typeface="Arial" panose="020B0604020202020204" pitchFamily="34" charset="0"/>
              </a:rPr>
              <a:t> </a:t>
            </a:r>
            <a:r>
              <a:rPr lang="en-ID" sz="2400" spc="-5" dirty="0">
                <a:latin typeface="Arial" panose="020B0604020202020204" pitchFamily="34" charset="0"/>
                <a:cs typeface="Arial" panose="020B0604020202020204" pitchFamily="34" charset="0"/>
              </a:rPr>
              <a:t>SRIKANDI</a:t>
            </a:r>
            <a:r>
              <a:rPr lang="en-ID" sz="2400" spc="-15" dirty="0">
                <a:latin typeface="Arial" panose="020B0604020202020204" pitchFamily="34" charset="0"/>
                <a:cs typeface="Arial" panose="020B0604020202020204" pitchFamily="34" charset="0"/>
              </a:rPr>
              <a:t> </a:t>
            </a:r>
            <a:r>
              <a:rPr lang="en-ID" sz="2400" spc="-71" dirty="0">
                <a:latin typeface="Arial" panose="020B0604020202020204" pitchFamily="34" charset="0"/>
                <a:cs typeface="Arial" panose="020B0604020202020204" pitchFamily="34" charset="0"/>
              </a:rPr>
              <a:t>pada</a:t>
            </a:r>
            <a:r>
              <a:rPr lang="en-ID" sz="2400" spc="-25" dirty="0">
                <a:latin typeface="Arial" panose="020B0604020202020204" pitchFamily="34" charset="0"/>
                <a:cs typeface="Arial" panose="020B0604020202020204" pitchFamily="34" charset="0"/>
              </a:rPr>
              <a:t> </a:t>
            </a:r>
            <a:r>
              <a:rPr lang="en-ID" sz="2400" spc="-40" dirty="0" err="1">
                <a:latin typeface="Arial" panose="020B0604020202020204" pitchFamily="34" charset="0"/>
                <a:cs typeface="Arial" panose="020B0604020202020204" pitchFamily="34" charset="0"/>
              </a:rPr>
              <a:t>dasarnya</a:t>
            </a:r>
            <a:r>
              <a:rPr lang="en-ID" sz="2400" spc="-11" dirty="0">
                <a:latin typeface="Arial" panose="020B0604020202020204" pitchFamily="34" charset="0"/>
                <a:cs typeface="Arial" panose="020B0604020202020204" pitchFamily="34" charset="0"/>
              </a:rPr>
              <a:t> </a:t>
            </a:r>
            <a:r>
              <a:rPr lang="en-ID" sz="2400" spc="-35" dirty="0" err="1">
                <a:latin typeface="Arial" panose="020B0604020202020204" pitchFamily="34" charset="0"/>
                <a:cs typeface="Arial" panose="020B0604020202020204" pitchFamily="34" charset="0"/>
              </a:rPr>
              <a:t>merupakan</a:t>
            </a:r>
            <a:r>
              <a:rPr lang="en-ID" sz="2400" spc="-35" dirty="0">
                <a:latin typeface="Arial" panose="020B0604020202020204" pitchFamily="34" charset="0"/>
                <a:cs typeface="Arial" panose="020B0604020202020204" pitchFamily="34" charset="0"/>
              </a:rPr>
              <a:t> </a:t>
            </a:r>
            <a:r>
              <a:rPr lang="en-ID" sz="2400" spc="-31" dirty="0">
                <a:latin typeface="Arial" panose="020B0604020202020204" pitchFamily="34" charset="0"/>
                <a:cs typeface="Arial" panose="020B0604020202020204" pitchFamily="34" charset="0"/>
              </a:rPr>
              <a:t> </a:t>
            </a:r>
            <a:r>
              <a:rPr lang="en-ID" sz="2400" spc="-15" dirty="0" err="1">
                <a:latin typeface="Arial" panose="020B0604020202020204" pitchFamily="34" charset="0"/>
                <a:cs typeface="Arial" panose="020B0604020202020204" pitchFamily="34" charset="0"/>
              </a:rPr>
              <a:t>integrasi</a:t>
            </a:r>
            <a:r>
              <a:rPr lang="en-ID" sz="2400" spc="11" dirty="0">
                <a:latin typeface="Arial" panose="020B0604020202020204" pitchFamily="34" charset="0"/>
                <a:cs typeface="Arial" panose="020B0604020202020204" pitchFamily="34" charset="0"/>
              </a:rPr>
              <a:t> </a:t>
            </a:r>
            <a:r>
              <a:rPr lang="en-ID" sz="2400" spc="-31" dirty="0" err="1">
                <a:latin typeface="Arial" panose="020B0604020202020204" pitchFamily="34" charset="0"/>
                <a:cs typeface="Arial" panose="020B0604020202020204" pitchFamily="34" charset="0"/>
              </a:rPr>
              <a:t>antara</a:t>
            </a:r>
            <a:r>
              <a:rPr lang="en-ID" sz="2400" spc="11" dirty="0">
                <a:latin typeface="Arial" panose="020B0604020202020204" pitchFamily="34" charset="0"/>
                <a:cs typeface="Arial" panose="020B0604020202020204" pitchFamily="34" charset="0"/>
              </a:rPr>
              <a:t> </a:t>
            </a:r>
            <a:r>
              <a:rPr lang="en-ID" sz="2400" spc="-11" dirty="0" err="1">
                <a:latin typeface="Arial" panose="020B0604020202020204" pitchFamily="34" charset="0"/>
                <a:cs typeface="Arial" panose="020B0604020202020204" pitchFamily="34" charset="0"/>
              </a:rPr>
              <a:t>pengelolaan</a:t>
            </a:r>
            <a:r>
              <a:rPr lang="en-ID" sz="2400" spc="-11"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arsip</a:t>
            </a:r>
            <a:r>
              <a:rPr lang="en-ID" sz="2400" spc="-9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dinamis</a:t>
            </a:r>
            <a:r>
              <a:rPr lang="en-ID" sz="2400" dirty="0">
                <a:latin typeface="Arial" panose="020B0604020202020204" pitchFamily="34" charset="0"/>
                <a:cs typeface="Arial" panose="020B0604020202020204" pitchFamily="34" charset="0"/>
              </a:rPr>
              <a:t> </a:t>
            </a:r>
            <a:r>
              <a:rPr lang="en-ID" sz="2400" spc="-15" dirty="0" err="1">
                <a:latin typeface="Arial" panose="020B0604020202020204" pitchFamily="34" charset="0"/>
                <a:cs typeface="Arial" panose="020B0604020202020204" pitchFamily="34" charset="0"/>
              </a:rPr>
              <a:t>secara</a:t>
            </a:r>
            <a:r>
              <a:rPr lang="en-ID" sz="2400" spc="-11" dirty="0">
                <a:latin typeface="Arial" panose="020B0604020202020204" pitchFamily="34" charset="0"/>
                <a:cs typeface="Arial" panose="020B0604020202020204" pitchFamily="34" charset="0"/>
              </a:rPr>
              <a:t> </a:t>
            </a:r>
            <a:r>
              <a:rPr lang="en-ID" sz="2400" spc="-20" dirty="0" err="1">
                <a:latin typeface="Arial" panose="020B0604020202020204" pitchFamily="34" charset="0"/>
                <a:cs typeface="Arial" panose="020B0604020202020204" pitchFamily="34" charset="0"/>
              </a:rPr>
              <a:t>instansional</a:t>
            </a:r>
            <a:r>
              <a:rPr lang="en-ID" sz="2400" spc="-31" dirty="0">
                <a:latin typeface="Arial" panose="020B0604020202020204" pitchFamily="34" charset="0"/>
                <a:cs typeface="Arial" panose="020B0604020202020204" pitchFamily="34" charset="0"/>
              </a:rPr>
              <a:t> </a:t>
            </a:r>
            <a:r>
              <a:rPr lang="en-ID" sz="2400" spc="-11" dirty="0" err="1">
                <a:latin typeface="Arial" panose="020B0604020202020204" pitchFamily="34" charset="0"/>
                <a:cs typeface="Arial" panose="020B0604020202020204" pitchFamily="34" charset="0"/>
              </a:rPr>
              <a:t>berbasis</a:t>
            </a:r>
            <a:r>
              <a:rPr lang="en-ID" sz="2400" spc="11" dirty="0">
                <a:latin typeface="Arial" panose="020B0604020202020204" pitchFamily="34" charset="0"/>
                <a:cs typeface="Arial" panose="020B0604020202020204" pitchFamily="34" charset="0"/>
              </a:rPr>
              <a:t> </a:t>
            </a:r>
            <a:r>
              <a:rPr lang="en-ID" sz="2400" spc="-25" dirty="0">
                <a:latin typeface="Arial" panose="020B0604020202020204" pitchFamily="34" charset="0"/>
                <a:cs typeface="Arial" panose="020B0604020202020204" pitchFamily="34" charset="0"/>
              </a:rPr>
              <a:t>digital </a:t>
            </a:r>
            <a:r>
              <a:rPr lang="en-ID" sz="2400" spc="-20"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melalui</a:t>
            </a:r>
            <a:r>
              <a:rPr lang="en-ID" sz="2400" spc="-15" dirty="0">
                <a:latin typeface="Arial" panose="020B0604020202020204" pitchFamily="34" charset="0"/>
                <a:cs typeface="Arial" panose="020B0604020202020204" pitchFamily="34" charset="0"/>
              </a:rPr>
              <a:t> </a:t>
            </a:r>
            <a:r>
              <a:rPr lang="en-ID" sz="2400" spc="-11" dirty="0" err="1">
                <a:latin typeface="Arial" panose="020B0604020202020204" pitchFamily="34" charset="0"/>
                <a:cs typeface="Arial" panose="020B0604020202020204" pitchFamily="34" charset="0"/>
              </a:rPr>
              <a:t>aplikasi</a:t>
            </a:r>
            <a:r>
              <a:rPr lang="en-ID" sz="2400" spc="5" dirty="0">
                <a:latin typeface="Arial" panose="020B0604020202020204" pitchFamily="34" charset="0"/>
                <a:cs typeface="Arial" panose="020B0604020202020204" pitchFamily="34" charset="0"/>
              </a:rPr>
              <a:t> </a:t>
            </a:r>
            <a:r>
              <a:rPr lang="en-ID" sz="2400" spc="-5" dirty="0">
                <a:latin typeface="Arial" panose="020B0604020202020204" pitchFamily="34" charset="0"/>
                <a:cs typeface="Arial" panose="020B0604020202020204" pitchFamily="34" charset="0"/>
              </a:rPr>
              <a:t>SIKD, </a:t>
            </a:r>
            <a:r>
              <a:rPr lang="en-ID" sz="2400" spc="-11" dirty="0">
                <a:latin typeface="Arial" panose="020B0604020202020204" pitchFamily="34" charset="0"/>
                <a:cs typeface="Arial" panose="020B0604020202020204" pitchFamily="34" charset="0"/>
              </a:rPr>
              <a:t> </a:t>
            </a:r>
            <a:r>
              <a:rPr lang="en-ID" sz="2400" spc="-31" dirty="0">
                <a:latin typeface="Arial" panose="020B0604020202020204" pitchFamily="34" charset="0"/>
                <a:cs typeface="Arial" panose="020B0604020202020204" pitchFamily="34" charset="0"/>
              </a:rPr>
              <a:t>dan</a:t>
            </a:r>
            <a:r>
              <a:rPr lang="en-ID" sz="2400" spc="-20" dirty="0">
                <a:latin typeface="Arial" panose="020B0604020202020204" pitchFamily="34" charset="0"/>
                <a:cs typeface="Arial" panose="020B0604020202020204" pitchFamily="34" charset="0"/>
              </a:rPr>
              <a:t> </a:t>
            </a:r>
            <a:r>
              <a:rPr lang="en-ID" sz="2400" spc="-11" dirty="0" err="1">
                <a:latin typeface="Arial" panose="020B0604020202020204" pitchFamily="34" charset="0"/>
                <a:cs typeface="Arial" panose="020B0604020202020204" pitchFamily="34" charset="0"/>
              </a:rPr>
              <a:t>terintegrasi</a:t>
            </a:r>
            <a:r>
              <a:rPr lang="en-ID" sz="2400" spc="-11" dirty="0">
                <a:latin typeface="Arial" panose="020B0604020202020204" pitchFamily="34" charset="0"/>
                <a:cs typeface="Arial" panose="020B0604020202020204" pitchFamily="34" charset="0"/>
              </a:rPr>
              <a:t> </a:t>
            </a:r>
            <a:r>
              <a:rPr lang="en-ID" sz="2400" spc="-5" dirty="0">
                <a:latin typeface="Arial" panose="020B0604020202020204" pitchFamily="34" charset="0"/>
                <a:cs typeface="Arial" panose="020B0604020202020204" pitchFamily="34" charset="0"/>
              </a:rPr>
              <a:t> </a:t>
            </a:r>
            <a:r>
              <a:rPr lang="en-ID" sz="2400" spc="-15" dirty="0" err="1">
                <a:latin typeface="Arial" panose="020B0604020202020204" pitchFamily="34" charset="0"/>
                <a:cs typeface="Arial" panose="020B0604020202020204" pitchFamily="34" charset="0"/>
              </a:rPr>
              <a:t>secara</a:t>
            </a:r>
            <a:r>
              <a:rPr lang="en-ID" sz="2400" spc="-1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nasional</a:t>
            </a:r>
            <a:r>
              <a:rPr lang="en-ID" sz="2400" spc="-35" dirty="0">
                <a:latin typeface="Arial" panose="020B0604020202020204" pitchFamily="34" charset="0"/>
                <a:cs typeface="Arial" panose="020B0604020202020204" pitchFamily="34" charset="0"/>
              </a:rPr>
              <a:t> </a:t>
            </a:r>
            <a:r>
              <a:rPr lang="en-ID" sz="2400" spc="-71" dirty="0">
                <a:latin typeface="Arial" panose="020B0604020202020204" pitchFamily="34" charset="0"/>
                <a:cs typeface="Arial" panose="020B0604020202020204" pitchFamily="34" charset="0"/>
              </a:rPr>
              <a:t>pada</a:t>
            </a:r>
            <a:r>
              <a:rPr lang="en-ID" sz="2400" spc="-31"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kementerian</a:t>
            </a:r>
            <a:r>
              <a:rPr lang="en-ID" sz="2400" spc="31" dirty="0">
                <a:latin typeface="Arial" panose="020B0604020202020204" pitchFamily="34" charset="0"/>
                <a:cs typeface="Arial" panose="020B0604020202020204" pitchFamily="34" charset="0"/>
              </a:rPr>
              <a:t> </a:t>
            </a:r>
            <a:r>
              <a:rPr lang="en-ID" sz="2400" spc="-20" dirty="0" err="1">
                <a:latin typeface="Arial" panose="020B0604020202020204" pitchFamily="34" charset="0"/>
                <a:cs typeface="Arial" panose="020B0604020202020204" pitchFamily="34" charset="0"/>
              </a:rPr>
              <a:t>lembaga</a:t>
            </a:r>
            <a:r>
              <a:rPr lang="en-ID" sz="2400" spc="-20" dirty="0">
                <a:latin typeface="Arial" panose="020B0604020202020204" pitchFamily="34" charset="0"/>
                <a:cs typeface="Arial" panose="020B0604020202020204" pitchFamily="34" charset="0"/>
              </a:rPr>
              <a:t> </a:t>
            </a:r>
            <a:r>
              <a:rPr lang="en-ID" sz="2400" spc="-560" dirty="0">
                <a:latin typeface="Arial" panose="020B0604020202020204" pitchFamily="34" charset="0"/>
                <a:cs typeface="Arial" panose="020B0604020202020204" pitchFamily="34" charset="0"/>
              </a:rPr>
              <a:t> </a:t>
            </a:r>
            <a:r>
              <a:rPr lang="en-ID" sz="2400" spc="-31" dirty="0">
                <a:latin typeface="Arial" panose="020B0604020202020204" pitchFamily="34" charset="0"/>
                <a:cs typeface="Arial" panose="020B0604020202020204" pitchFamily="34" charset="0"/>
              </a:rPr>
              <a:t>dan</a:t>
            </a:r>
            <a:r>
              <a:rPr lang="en-ID" sz="2400" spc="5" dirty="0">
                <a:latin typeface="Arial" panose="020B0604020202020204" pitchFamily="34" charset="0"/>
                <a:cs typeface="Arial" panose="020B0604020202020204" pitchFamily="34" charset="0"/>
              </a:rPr>
              <a:t> </a:t>
            </a:r>
            <a:r>
              <a:rPr lang="en-ID" sz="2400" spc="-25" dirty="0" err="1">
                <a:latin typeface="Arial" panose="020B0604020202020204" pitchFamily="34" charset="0"/>
                <a:cs typeface="Arial" panose="020B0604020202020204" pitchFamily="34" charset="0"/>
              </a:rPr>
              <a:t>pemerintah</a:t>
            </a:r>
            <a:r>
              <a:rPr lang="en-ID" sz="2400" spc="20" dirty="0">
                <a:latin typeface="Arial" panose="020B0604020202020204" pitchFamily="34" charset="0"/>
                <a:cs typeface="Arial" panose="020B0604020202020204" pitchFamily="34" charset="0"/>
              </a:rPr>
              <a:t> </a:t>
            </a:r>
            <a:r>
              <a:rPr lang="en-ID" sz="2400" spc="-15" dirty="0" err="1">
                <a:latin typeface="Arial" panose="020B0604020202020204" pitchFamily="34" charset="0"/>
                <a:cs typeface="Arial" panose="020B0604020202020204" pitchFamily="34" charset="0"/>
              </a:rPr>
              <a:t>daerah</a:t>
            </a:r>
            <a:r>
              <a:rPr lang="en-ID" sz="2400" spc="-15" dirty="0">
                <a:latin typeface="Arial" panose="020B0604020202020204" pitchFamily="34" charset="0"/>
                <a:cs typeface="Arial" panose="020B0604020202020204" pitchFamily="34" charset="0"/>
              </a:rPr>
              <a:t>. </a:t>
            </a:r>
          </a:p>
          <a:p>
            <a:pPr marL="12065" marR="5080">
              <a:spcBef>
                <a:spcPts val="100"/>
              </a:spcBef>
              <a:buClr>
                <a:srgbClr val="0AD0D9"/>
              </a:buClr>
              <a:buSzPct val="93750"/>
              <a:tabLst>
                <a:tab pos="285744" algn="l"/>
                <a:tab pos="5606910" algn="l"/>
              </a:tabLst>
            </a:pPr>
            <a:r>
              <a:rPr lang="en-ID" sz="2400" spc="-5" dirty="0" err="1">
                <a:latin typeface="Arial" panose="020B0604020202020204" pitchFamily="34" charset="0"/>
                <a:cs typeface="Arial" panose="020B0604020202020204" pitchFamily="34" charset="0"/>
              </a:rPr>
              <a:t>Dengan</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demikian</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Instansi</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Pencipta</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wajib</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memiliki</a:t>
            </a:r>
            <a:r>
              <a:rPr lang="en-ID" sz="2400" spc="-5" dirty="0">
                <a:latin typeface="Arial" panose="020B0604020202020204" pitchFamily="34" charset="0"/>
                <a:cs typeface="Arial" panose="020B0604020202020204" pitchFamily="34" charset="0"/>
              </a:rPr>
              <a:t> 4 </a:t>
            </a:r>
            <a:r>
              <a:rPr lang="en-ID" sz="2400" spc="-5" dirty="0" err="1">
                <a:latin typeface="Arial" panose="020B0604020202020204" pitchFamily="34" charset="0"/>
                <a:cs typeface="Arial" panose="020B0604020202020204" pitchFamily="34" charset="0"/>
              </a:rPr>
              <a:t>Instrumen</a:t>
            </a:r>
            <a:r>
              <a:rPr lang="en-ID" sz="2400" spc="-5" dirty="0">
                <a:latin typeface="Arial" panose="020B0604020202020204" pitchFamily="34" charset="0"/>
                <a:cs typeface="Arial" panose="020B0604020202020204" pitchFamily="34" charset="0"/>
              </a:rPr>
              <a:t> </a:t>
            </a:r>
            <a:r>
              <a:rPr lang="en-ID" sz="2400" spc="-51" dirty="0" err="1">
                <a:latin typeface="Arial" panose="020B0604020202020204" pitchFamily="34" charset="0"/>
                <a:cs typeface="Arial" panose="020B0604020202020204" pitchFamily="34" charset="0"/>
              </a:rPr>
              <a:t>berupa</a:t>
            </a:r>
            <a:r>
              <a:rPr lang="en-ID" sz="2400" spc="-65" dirty="0">
                <a:latin typeface="Arial" panose="020B0604020202020204" pitchFamily="34" charset="0"/>
                <a:cs typeface="Arial" panose="020B0604020202020204" pitchFamily="34" charset="0"/>
              </a:rPr>
              <a:t> </a:t>
            </a:r>
            <a:r>
              <a:rPr lang="en-ID" sz="2400" spc="-100" dirty="0">
                <a:latin typeface="Arial" panose="020B0604020202020204" pitchFamily="34" charset="0"/>
                <a:cs typeface="Arial" panose="020B0604020202020204" pitchFamily="34" charset="0"/>
              </a:rPr>
              <a:t>tata</a:t>
            </a:r>
            <a:r>
              <a:rPr lang="en-ID" sz="2400" spc="-2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naskah</a:t>
            </a:r>
            <a:r>
              <a:rPr lang="en-ID" sz="2400" spc="-5"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dinas</a:t>
            </a:r>
            <a:r>
              <a:rPr lang="en-ID" sz="2400" dirty="0">
                <a:latin typeface="Arial" panose="020B0604020202020204" pitchFamily="34" charset="0"/>
                <a:cs typeface="Arial" panose="020B0604020202020204" pitchFamily="34" charset="0"/>
              </a:rPr>
              <a:t>,</a:t>
            </a:r>
            <a:r>
              <a:rPr lang="en-ID" sz="2400" spc="15"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klasifikasi</a:t>
            </a:r>
            <a:r>
              <a:rPr lang="en-ID" sz="2400" dirty="0">
                <a:latin typeface="Arial" panose="020B0604020202020204" pitchFamily="34" charset="0"/>
                <a:cs typeface="Arial" panose="020B0604020202020204" pitchFamily="34" charset="0"/>
              </a:rPr>
              <a:t> </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keamanan</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akses</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arsip</a:t>
            </a:r>
            <a:r>
              <a:rPr lang="en-ID" sz="2400" spc="-5"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dinamis</a:t>
            </a:r>
            <a:r>
              <a:rPr lang="en-ID" sz="2400" spc="-5"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klasifikasi</a:t>
            </a:r>
            <a:r>
              <a:rPr lang="en-ID" sz="2400" dirty="0">
                <a:latin typeface="Arial" panose="020B0604020202020204" pitchFamily="34" charset="0"/>
                <a:cs typeface="Arial" panose="020B0604020202020204" pitchFamily="34" charset="0"/>
              </a:rPr>
              <a:t>, </a:t>
            </a:r>
            <a:r>
              <a:rPr lang="en-ID" sz="2400" spc="5" dirty="0">
                <a:latin typeface="Arial" panose="020B0604020202020204" pitchFamily="34" charset="0"/>
                <a:cs typeface="Arial" panose="020B0604020202020204" pitchFamily="34" charset="0"/>
              </a:rPr>
              <a:t> </a:t>
            </a:r>
            <a:r>
              <a:rPr lang="en-ID" sz="2400" spc="-31" dirty="0">
                <a:latin typeface="Arial" panose="020B0604020202020204" pitchFamily="34" charset="0"/>
                <a:cs typeface="Arial" panose="020B0604020202020204" pitchFamily="34" charset="0"/>
              </a:rPr>
              <a:t>dan</a:t>
            </a:r>
            <a:r>
              <a:rPr lang="en-ID" sz="2400" dirty="0">
                <a:latin typeface="Arial" panose="020B0604020202020204" pitchFamily="34" charset="0"/>
                <a:cs typeface="Arial" panose="020B0604020202020204" pitchFamily="34" charset="0"/>
              </a:rPr>
              <a:t> </a:t>
            </a:r>
            <a:r>
              <a:rPr lang="en-ID" sz="2400" spc="-5" dirty="0" err="1">
                <a:latin typeface="Arial" panose="020B0604020202020204" pitchFamily="34" charset="0"/>
                <a:cs typeface="Arial" panose="020B0604020202020204" pitchFamily="34" charset="0"/>
              </a:rPr>
              <a:t>jra</a:t>
            </a:r>
            <a:endParaRPr lang="en-ID" sz="2400" dirty="0">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74F4AF-1DFA-0AA7-B250-D31050F6EA5E}"/>
              </a:ext>
            </a:extLst>
          </p:cNvPr>
          <p:cNvSpPr>
            <a:spLocks noGrp="1"/>
          </p:cNvSpPr>
          <p:nvPr>
            <p:ph type="title"/>
          </p:nvPr>
        </p:nvSpPr>
        <p:spPr>
          <a:xfrm>
            <a:off x="1964335" y="1215470"/>
            <a:ext cx="8105987" cy="410369"/>
          </a:xfrm>
        </p:spPr>
        <p:txBody>
          <a:bodyPr>
            <a:normAutofit fontScale="90000"/>
          </a:bodyPr>
          <a:lstStyle/>
          <a:p>
            <a:pPr algn="ctr"/>
            <a:r>
              <a:rPr lang="en-ID" sz="2667" dirty="0">
                <a:solidFill>
                  <a:srgbClr val="04607A"/>
                </a:solidFill>
                <a:latin typeface="Calibri"/>
                <a:cs typeface="Calibri"/>
              </a:rPr>
              <a:t>APLIKASI</a:t>
            </a:r>
            <a:r>
              <a:rPr lang="en-ID" sz="2667" spc="-55" dirty="0">
                <a:solidFill>
                  <a:srgbClr val="04607A"/>
                </a:solidFill>
                <a:latin typeface="Calibri"/>
                <a:cs typeface="Calibri"/>
              </a:rPr>
              <a:t> </a:t>
            </a:r>
            <a:r>
              <a:rPr lang="en-ID" sz="2667" dirty="0">
                <a:solidFill>
                  <a:srgbClr val="04607A"/>
                </a:solidFill>
                <a:latin typeface="Calibri"/>
                <a:cs typeface="Calibri"/>
              </a:rPr>
              <a:t>SRIKANDI</a:t>
            </a:r>
            <a:endParaRPr lang="en-ID" sz="2667" dirty="0"/>
          </a:p>
        </p:txBody>
      </p:sp>
    </p:spTree>
    <p:extLst>
      <p:ext uri="{BB962C8B-B14F-4D97-AF65-F5344CB8AC3E}">
        <p14:creationId xmlns:p14="http://schemas.microsoft.com/office/powerpoint/2010/main" val="3434493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A8266D2-EFE7-4736-912C-7F062EB53A59}"/>
              </a:ext>
            </a:extLst>
          </p:cNvPr>
          <p:cNvSpPr/>
          <p:nvPr/>
        </p:nvSpPr>
        <p:spPr>
          <a:xfrm>
            <a:off x="4810050" y="3429000"/>
            <a:ext cx="3629101" cy="709305"/>
          </a:xfrm>
          <a:prstGeom prst="roundRect">
            <a:avLst/>
          </a:prstGeom>
          <a:solidFill>
            <a:schemeClr val="bg1"/>
          </a:solidFill>
          <a:ln>
            <a:solidFill>
              <a:schemeClr val="accent3">
                <a:lumMod val="50000"/>
              </a:schemeClr>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u="sng" dirty="0" err="1">
                <a:solidFill>
                  <a:srgbClr val="000000"/>
                </a:solidFill>
                <a:latin typeface="Arial" panose="020B0604020202020204" pitchFamily="34" charset="0"/>
                <a:cs typeface="Arial" panose="020B0604020202020204" pitchFamily="34" charset="0"/>
              </a:rPr>
              <a:t>Arsip</a:t>
            </a:r>
            <a:r>
              <a:rPr lang="en-GB" u="sng" dirty="0">
                <a:solidFill>
                  <a:srgbClr val="000000"/>
                </a:solidFill>
                <a:latin typeface="Arial" panose="020B0604020202020204" pitchFamily="34" charset="0"/>
                <a:cs typeface="Arial" panose="020B0604020202020204" pitchFamily="34" charset="0"/>
              </a:rPr>
              <a:t> </a:t>
            </a:r>
            <a:r>
              <a:rPr lang="en-GB" u="sng" dirty="0" err="1">
                <a:solidFill>
                  <a:srgbClr val="000000"/>
                </a:solidFill>
                <a:latin typeface="Arial" panose="020B0604020202020204" pitchFamily="34" charset="0"/>
                <a:cs typeface="Arial" panose="020B0604020202020204" pitchFamily="34" charset="0"/>
              </a:rPr>
              <a:t>dikelola</a:t>
            </a:r>
            <a:r>
              <a:rPr lang="en-GB" u="sng" dirty="0">
                <a:solidFill>
                  <a:srgbClr val="000000"/>
                </a:solidFill>
                <a:latin typeface="Arial" panose="020B0604020202020204" pitchFamily="34" charset="0"/>
                <a:cs typeface="Arial" panose="020B0604020202020204" pitchFamily="34" charset="0"/>
              </a:rPr>
              <a:t> </a:t>
            </a:r>
            <a:r>
              <a:rPr lang="en-GB" u="sng" dirty="0" err="1">
                <a:solidFill>
                  <a:srgbClr val="000000"/>
                </a:solidFill>
                <a:latin typeface="Arial" panose="020B0604020202020204" pitchFamily="34" charset="0"/>
                <a:cs typeface="Arial" panose="020B0604020202020204" pitchFamily="34" charset="0"/>
              </a:rPr>
              <a:t>secara</a:t>
            </a:r>
            <a:r>
              <a:rPr lang="en-GB" u="sng" dirty="0">
                <a:solidFill>
                  <a:srgbClr val="000000"/>
                </a:solidFill>
                <a:latin typeface="Arial" panose="020B0604020202020204" pitchFamily="34" charset="0"/>
                <a:cs typeface="Arial" panose="020B0604020202020204" pitchFamily="34" charset="0"/>
              </a:rPr>
              <a:t> digital</a:t>
            </a:r>
          </a:p>
        </p:txBody>
      </p:sp>
      <p:sp>
        <p:nvSpPr>
          <p:cNvPr id="6" name="Rounded Rectangle 5">
            <a:extLst>
              <a:ext uri="{FF2B5EF4-FFF2-40B4-BE49-F238E27FC236}">
                <a16:creationId xmlns:a16="http://schemas.microsoft.com/office/drawing/2014/main" id="{22775C10-EA9D-46F9-828D-A0CFA04F42AB}"/>
              </a:ext>
            </a:extLst>
          </p:cNvPr>
          <p:cNvSpPr/>
          <p:nvPr/>
        </p:nvSpPr>
        <p:spPr>
          <a:xfrm>
            <a:off x="8439151" y="4246184"/>
            <a:ext cx="3198628" cy="589063"/>
          </a:xfrm>
          <a:prstGeom prst="roundRect">
            <a:avLst>
              <a:gd name="adj" fmla="val 50000"/>
            </a:avLst>
          </a:prstGeom>
          <a:solidFill>
            <a:schemeClr val="bg1"/>
          </a:solidFill>
          <a:ln>
            <a:solidFill>
              <a:srgbClr val="12299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u="sng" dirty="0" err="1">
                <a:solidFill>
                  <a:srgbClr val="000000"/>
                </a:solidFill>
                <a:latin typeface="Arial" panose="020B0604020202020204" pitchFamily="34" charset="0"/>
                <a:cs typeface="Arial" panose="020B0604020202020204" pitchFamily="34" charset="0"/>
              </a:rPr>
              <a:t>Arsip</a:t>
            </a:r>
            <a:r>
              <a:rPr lang="en-GB" u="sng" dirty="0">
                <a:solidFill>
                  <a:srgbClr val="000000"/>
                </a:solidFill>
                <a:latin typeface="Arial" panose="020B0604020202020204" pitchFamily="34" charset="0"/>
                <a:cs typeface="Arial" panose="020B0604020202020204" pitchFamily="34" charset="0"/>
              </a:rPr>
              <a:t> </a:t>
            </a:r>
            <a:r>
              <a:rPr lang="en-GB" u="sng" dirty="0" err="1">
                <a:solidFill>
                  <a:srgbClr val="000000"/>
                </a:solidFill>
                <a:latin typeface="Arial" panose="020B0604020202020204" pitchFamily="34" charset="0"/>
                <a:cs typeface="Arial" panose="020B0604020202020204" pitchFamily="34" charset="0"/>
              </a:rPr>
              <a:t>diakses</a:t>
            </a:r>
            <a:r>
              <a:rPr lang="en-GB" u="sng" dirty="0">
                <a:solidFill>
                  <a:srgbClr val="000000"/>
                </a:solidFill>
                <a:latin typeface="Arial" panose="020B0604020202020204" pitchFamily="34" charset="0"/>
                <a:cs typeface="Arial" panose="020B0604020202020204" pitchFamily="34" charset="0"/>
              </a:rPr>
              <a:t> </a:t>
            </a:r>
            <a:r>
              <a:rPr lang="en-GB" u="sng" dirty="0" err="1">
                <a:solidFill>
                  <a:srgbClr val="000000"/>
                </a:solidFill>
                <a:latin typeface="Arial" panose="020B0604020202020204" pitchFamily="34" charset="0"/>
                <a:cs typeface="Arial" panose="020B0604020202020204" pitchFamily="34" charset="0"/>
              </a:rPr>
              <a:t>secara</a:t>
            </a:r>
            <a:r>
              <a:rPr lang="en-GB" u="sng" dirty="0">
                <a:solidFill>
                  <a:srgbClr val="000000"/>
                </a:solidFill>
                <a:latin typeface="Arial" panose="020B0604020202020204" pitchFamily="34" charset="0"/>
                <a:cs typeface="Arial" panose="020B0604020202020204" pitchFamily="34" charset="0"/>
              </a:rPr>
              <a:t> digital</a:t>
            </a:r>
          </a:p>
        </p:txBody>
      </p:sp>
      <p:sp>
        <p:nvSpPr>
          <p:cNvPr id="7" name="Rounded Rectangle 6">
            <a:extLst>
              <a:ext uri="{FF2B5EF4-FFF2-40B4-BE49-F238E27FC236}">
                <a16:creationId xmlns:a16="http://schemas.microsoft.com/office/drawing/2014/main" id="{82857FCE-90E3-4035-94BD-40CE4194D180}"/>
              </a:ext>
            </a:extLst>
          </p:cNvPr>
          <p:cNvSpPr/>
          <p:nvPr/>
        </p:nvSpPr>
        <p:spPr>
          <a:xfrm>
            <a:off x="1095299" y="2274257"/>
            <a:ext cx="3629101" cy="800090"/>
          </a:xfrm>
          <a:prstGeom prst="roundRect">
            <a:avLst/>
          </a:prstGeom>
          <a:solidFill>
            <a:schemeClr val="bg1"/>
          </a:solidFill>
          <a:ln>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u="sng" dirty="0" err="1">
                <a:solidFill>
                  <a:srgbClr val="000000"/>
                </a:solidFill>
                <a:latin typeface="Arial" panose="020B0604020202020204" pitchFamily="34" charset="0"/>
                <a:cs typeface="Arial" panose="020B0604020202020204" pitchFamily="34" charset="0"/>
              </a:rPr>
              <a:t>Arsip</a:t>
            </a:r>
            <a:r>
              <a:rPr lang="en-GB" u="sng" dirty="0">
                <a:solidFill>
                  <a:srgbClr val="000000"/>
                </a:solidFill>
                <a:latin typeface="Arial" panose="020B0604020202020204" pitchFamily="34" charset="0"/>
                <a:cs typeface="Arial" panose="020B0604020202020204" pitchFamily="34" charset="0"/>
              </a:rPr>
              <a:t> </a:t>
            </a:r>
            <a:r>
              <a:rPr lang="en-GB" u="sng" dirty="0" err="1">
                <a:solidFill>
                  <a:srgbClr val="000000"/>
                </a:solidFill>
                <a:latin typeface="Arial" panose="020B0604020202020204" pitchFamily="34" charset="0"/>
                <a:cs typeface="Arial" panose="020B0604020202020204" pitchFamily="34" charset="0"/>
              </a:rPr>
              <a:t>diciptakan</a:t>
            </a:r>
            <a:r>
              <a:rPr lang="en-GB" u="sng" dirty="0">
                <a:solidFill>
                  <a:srgbClr val="000000"/>
                </a:solidFill>
                <a:latin typeface="Arial" panose="020B0604020202020204" pitchFamily="34" charset="0"/>
                <a:cs typeface="Arial" panose="020B0604020202020204" pitchFamily="34" charset="0"/>
              </a:rPr>
              <a:t> </a:t>
            </a:r>
            <a:r>
              <a:rPr lang="en-GB" u="sng" dirty="0" err="1">
                <a:solidFill>
                  <a:srgbClr val="000000"/>
                </a:solidFill>
                <a:latin typeface="Arial" panose="020B0604020202020204" pitchFamily="34" charset="0"/>
                <a:cs typeface="Arial" panose="020B0604020202020204" pitchFamily="34" charset="0"/>
              </a:rPr>
              <a:t>dalam</a:t>
            </a:r>
            <a:r>
              <a:rPr lang="en-GB" u="sng" dirty="0">
                <a:solidFill>
                  <a:srgbClr val="000000"/>
                </a:solidFill>
                <a:latin typeface="Arial" panose="020B0604020202020204" pitchFamily="34" charset="0"/>
                <a:cs typeface="Arial" panose="020B0604020202020204" pitchFamily="34" charset="0"/>
              </a:rPr>
              <a:t> format digital</a:t>
            </a:r>
          </a:p>
        </p:txBody>
      </p:sp>
      <p:sp>
        <p:nvSpPr>
          <p:cNvPr id="11" name="TextBox 10">
            <a:extLst>
              <a:ext uri="{FF2B5EF4-FFF2-40B4-BE49-F238E27FC236}">
                <a16:creationId xmlns:a16="http://schemas.microsoft.com/office/drawing/2014/main" id="{D5C1CA7F-2241-484F-9B97-AE439EC9EFEF}"/>
              </a:ext>
            </a:extLst>
          </p:cNvPr>
          <p:cNvSpPr txBox="1"/>
          <p:nvPr/>
        </p:nvSpPr>
        <p:spPr>
          <a:xfrm>
            <a:off x="-406400" y="1235271"/>
            <a:ext cx="9966216" cy="589063"/>
          </a:xfrm>
          <a:prstGeom prst="rect">
            <a:avLst/>
          </a:prstGeom>
          <a:solidFill>
            <a:schemeClr val="bg1"/>
          </a:solidFill>
        </p:spPr>
        <p:txBody>
          <a:bodyPr/>
          <a:lstStyle/>
          <a:p>
            <a:pPr algn="ctr">
              <a:defRPr/>
            </a:pPr>
            <a:r>
              <a:rPr lang="id-ID" sz="2133" dirty="0">
                <a:ln>
                  <a:solidFill>
                    <a:schemeClr val="tx1"/>
                  </a:solidFill>
                </a:ln>
                <a:latin typeface="Arial" panose="020B0604020202020204" pitchFamily="34" charset="0"/>
                <a:cs typeface="Arial" panose="020B0604020202020204" pitchFamily="34" charset="0"/>
              </a:rPr>
              <a:t>TRANSFORMASI KEARSIPAN KE SISTEM DIGITAL</a:t>
            </a:r>
          </a:p>
        </p:txBody>
      </p:sp>
    </p:spTree>
    <p:extLst>
      <p:ext uri="{BB962C8B-B14F-4D97-AF65-F5344CB8AC3E}">
        <p14:creationId xmlns:p14="http://schemas.microsoft.com/office/powerpoint/2010/main" val="1012291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 calcmode="lin" valueType="num">
                                      <p:cBhvr>
                                        <p:cTn id="29" dur="500" fill="hold"/>
                                        <p:tgtEl>
                                          <p:spTgt spid="6"/>
                                        </p:tgtEl>
                                        <p:attrNameLst>
                                          <p:attrName>style.rotation</p:attrName>
                                        </p:attrNameLst>
                                      </p:cBhvr>
                                      <p:tavLst>
                                        <p:tav tm="0">
                                          <p:val>
                                            <p:fltVal val="360"/>
                                          </p:val>
                                        </p:tav>
                                        <p:tav tm="100000">
                                          <p:val>
                                            <p:fltVal val="0"/>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sp>
        <p:nvSpPr>
          <p:cNvPr id="7" name="TextBox 6"/>
          <p:cNvSpPr txBox="1"/>
          <p:nvPr/>
        </p:nvSpPr>
        <p:spPr>
          <a:xfrm>
            <a:off x="1703512" y="246675"/>
            <a:ext cx="4392488" cy="424375"/>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noAutofit/>
          </a:bodyPr>
          <a:lstStyle/>
          <a:p>
            <a:pPr algn="ctr"/>
            <a:r>
              <a:rPr lang="id-ID" sz="2400" dirty="0">
                <a:solidFill>
                  <a:schemeClr val="bg1"/>
                </a:solidFill>
                <a:latin typeface="Impact" pitchFamily="34" charset="0"/>
              </a:rPr>
              <a:t>TREN LAYANAN KEARSIPAN</a:t>
            </a:r>
          </a:p>
        </p:txBody>
      </p:sp>
      <p:grpSp>
        <p:nvGrpSpPr>
          <p:cNvPr id="2" name="Group 316"/>
          <p:cNvGrpSpPr>
            <a:grpSpLocks/>
          </p:cNvGrpSpPr>
          <p:nvPr/>
        </p:nvGrpSpPr>
        <p:grpSpPr bwMode="auto">
          <a:xfrm>
            <a:off x="1884043" y="2302867"/>
            <a:ext cx="2457451" cy="1906588"/>
            <a:chOff x="3892" y="1257"/>
            <a:chExt cx="1028" cy="1427"/>
          </a:xfrm>
        </p:grpSpPr>
        <p:sp>
          <p:nvSpPr>
            <p:cNvPr id="6" name="Freeform 317"/>
            <p:cNvSpPr>
              <a:spLocks/>
            </p:cNvSpPr>
            <p:nvPr/>
          </p:nvSpPr>
          <p:spPr bwMode="auto">
            <a:xfrm>
              <a:off x="4226" y="2550"/>
              <a:ext cx="694" cy="134"/>
            </a:xfrm>
            <a:custGeom>
              <a:avLst/>
              <a:gdLst/>
              <a:ahLst/>
              <a:cxnLst>
                <a:cxn ang="0">
                  <a:pos x="1354" y="0"/>
                </a:cxn>
                <a:cxn ang="0">
                  <a:pos x="2081" y="130"/>
                </a:cxn>
                <a:cxn ang="0">
                  <a:pos x="1737" y="403"/>
                </a:cxn>
                <a:cxn ang="0">
                  <a:pos x="0" y="367"/>
                </a:cxn>
                <a:cxn ang="0">
                  <a:pos x="1354" y="0"/>
                </a:cxn>
              </a:cxnLst>
              <a:rect l="0" t="0" r="r" b="b"/>
              <a:pathLst>
                <a:path w="2081" h="403">
                  <a:moveTo>
                    <a:pt x="1354" y="0"/>
                  </a:moveTo>
                  <a:lnTo>
                    <a:pt x="2081" y="130"/>
                  </a:lnTo>
                  <a:lnTo>
                    <a:pt x="1737" y="403"/>
                  </a:lnTo>
                  <a:lnTo>
                    <a:pt x="0" y="367"/>
                  </a:lnTo>
                  <a:lnTo>
                    <a:pt x="1354"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 name="Freeform 318"/>
            <p:cNvSpPr>
              <a:spLocks/>
            </p:cNvSpPr>
            <p:nvPr/>
          </p:nvSpPr>
          <p:spPr bwMode="auto">
            <a:xfrm>
              <a:off x="3892" y="1257"/>
              <a:ext cx="824" cy="1427"/>
            </a:xfrm>
            <a:custGeom>
              <a:avLst/>
              <a:gdLst/>
              <a:ahLst/>
              <a:cxnLst>
                <a:cxn ang="0">
                  <a:pos x="2448" y="540"/>
                </a:cxn>
                <a:cxn ang="0">
                  <a:pos x="2397" y="1181"/>
                </a:cxn>
                <a:cxn ang="0">
                  <a:pos x="2344" y="1827"/>
                </a:cxn>
                <a:cxn ang="0">
                  <a:pos x="2306" y="2475"/>
                </a:cxn>
                <a:cxn ang="0">
                  <a:pos x="2303" y="2934"/>
                </a:cxn>
                <a:cxn ang="0">
                  <a:pos x="2311" y="3204"/>
                </a:cxn>
                <a:cxn ang="0">
                  <a:pos x="2319" y="3474"/>
                </a:cxn>
                <a:cxn ang="0">
                  <a:pos x="2339" y="3744"/>
                </a:cxn>
                <a:cxn ang="0">
                  <a:pos x="2319" y="3889"/>
                </a:cxn>
                <a:cxn ang="0">
                  <a:pos x="2142" y="3950"/>
                </a:cxn>
                <a:cxn ang="0">
                  <a:pos x="1890" y="4040"/>
                </a:cxn>
                <a:cxn ang="0">
                  <a:pos x="1646" y="4127"/>
                </a:cxn>
                <a:cxn ang="0">
                  <a:pos x="1537" y="4159"/>
                </a:cxn>
                <a:cxn ang="0">
                  <a:pos x="1455" y="4156"/>
                </a:cxn>
                <a:cxn ang="0">
                  <a:pos x="1345" y="4155"/>
                </a:cxn>
                <a:cxn ang="0">
                  <a:pos x="1239" y="4153"/>
                </a:cxn>
                <a:cxn ang="0">
                  <a:pos x="1051" y="4282"/>
                </a:cxn>
                <a:cxn ang="0">
                  <a:pos x="961" y="4281"/>
                </a:cxn>
                <a:cxn ang="0">
                  <a:pos x="742" y="4279"/>
                </a:cxn>
                <a:cxn ang="0">
                  <a:pos x="467" y="4272"/>
                </a:cxn>
                <a:cxn ang="0">
                  <a:pos x="208" y="4261"/>
                </a:cxn>
                <a:cxn ang="0">
                  <a:pos x="7" y="4088"/>
                </a:cxn>
                <a:cxn ang="0">
                  <a:pos x="4" y="4065"/>
                </a:cxn>
                <a:cxn ang="0">
                  <a:pos x="1" y="4011"/>
                </a:cxn>
                <a:cxn ang="0">
                  <a:pos x="3" y="3947"/>
                </a:cxn>
                <a:cxn ang="0">
                  <a:pos x="14" y="3901"/>
                </a:cxn>
                <a:cxn ang="0">
                  <a:pos x="62" y="3894"/>
                </a:cxn>
                <a:cxn ang="0">
                  <a:pos x="88" y="3874"/>
                </a:cxn>
                <a:cxn ang="0">
                  <a:pos x="98" y="3834"/>
                </a:cxn>
                <a:cxn ang="0">
                  <a:pos x="100" y="3771"/>
                </a:cxn>
                <a:cxn ang="0">
                  <a:pos x="95" y="3330"/>
                </a:cxn>
                <a:cxn ang="0">
                  <a:pos x="115" y="2888"/>
                </a:cxn>
                <a:cxn ang="0">
                  <a:pos x="138" y="2547"/>
                </a:cxn>
                <a:cxn ang="0">
                  <a:pos x="151" y="2412"/>
                </a:cxn>
                <a:cxn ang="0">
                  <a:pos x="163" y="2409"/>
                </a:cxn>
                <a:cxn ang="0">
                  <a:pos x="190" y="2403"/>
                </a:cxn>
                <a:cxn ang="0">
                  <a:pos x="214" y="2398"/>
                </a:cxn>
                <a:cxn ang="0">
                  <a:pos x="230" y="2396"/>
                </a:cxn>
                <a:cxn ang="0">
                  <a:pos x="302" y="1894"/>
                </a:cxn>
                <a:cxn ang="0">
                  <a:pos x="349" y="1384"/>
                </a:cxn>
                <a:cxn ang="0">
                  <a:pos x="413" y="876"/>
                </a:cxn>
                <a:cxn ang="0">
                  <a:pos x="540" y="389"/>
                </a:cxn>
                <a:cxn ang="0">
                  <a:pos x="550" y="346"/>
                </a:cxn>
                <a:cxn ang="0">
                  <a:pos x="559" y="303"/>
                </a:cxn>
                <a:cxn ang="0">
                  <a:pos x="575" y="268"/>
                </a:cxn>
                <a:cxn ang="0">
                  <a:pos x="612" y="252"/>
                </a:cxn>
                <a:cxn ang="0">
                  <a:pos x="936" y="184"/>
                </a:cxn>
                <a:cxn ang="0">
                  <a:pos x="1260" y="117"/>
                </a:cxn>
                <a:cxn ang="0">
                  <a:pos x="1587" y="54"/>
                </a:cxn>
                <a:cxn ang="0">
                  <a:pos x="1916" y="0"/>
                </a:cxn>
                <a:cxn ang="0">
                  <a:pos x="2048" y="63"/>
                </a:cxn>
                <a:cxn ang="0">
                  <a:pos x="2185" y="124"/>
                </a:cxn>
                <a:cxn ang="0">
                  <a:pos x="2325" y="178"/>
                </a:cxn>
                <a:cxn ang="0">
                  <a:pos x="2470" y="223"/>
                </a:cxn>
              </a:cxnLst>
              <a:rect l="0" t="0" r="r" b="b"/>
              <a:pathLst>
                <a:path w="2470" h="4282">
                  <a:moveTo>
                    <a:pt x="2470" y="223"/>
                  </a:moveTo>
                  <a:lnTo>
                    <a:pt x="2448" y="540"/>
                  </a:lnTo>
                  <a:lnTo>
                    <a:pt x="2423" y="861"/>
                  </a:lnTo>
                  <a:lnTo>
                    <a:pt x="2397" y="1181"/>
                  </a:lnTo>
                  <a:lnTo>
                    <a:pt x="2371" y="1505"/>
                  </a:lnTo>
                  <a:lnTo>
                    <a:pt x="2344" y="1827"/>
                  </a:lnTo>
                  <a:lnTo>
                    <a:pt x="2322" y="2151"/>
                  </a:lnTo>
                  <a:lnTo>
                    <a:pt x="2306" y="2475"/>
                  </a:lnTo>
                  <a:lnTo>
                    <a:pt x="2297" y="2799"/>
                  </a:lnTo>
                  <a:lnTo>
                    <a:pt x="2303" y="2934"/>
                  </a:lnTo>
                  <a:lnTo>
                    <a:pt x="2308" y="3069"/>
                  </a:lnTo>
                  <a:lnTo>
                    <a:pt x="2311" y="3204"/>
                  </a:lnTo>
                  <a:lnTo>
                    <a:pt x="2315" y="3339"/>
                  </a:lnTo>
                  <a:lnTo>
                    <a:pt x="2319" y="3474"/>
                  </a:lnTo>
                  <a:lnTo>
                    <a:pt x="2328" y="3609"/>
                  </a:lnTo>
                  <a:lnTo>
                    <a:pt x="2339" y="3744"/>
                  </a:lnTo>
                  <a:lnTo>
                    <a:pt x="2355" y="3879"/>
                  </a:lnTo>
                  <a:lnTo>
                    <a:pt x="2319" y="3889"/>
                  </a:lnTo>
                  <a:lnTo>
                    <a:pt x="2246" y="3915"/>
                  </a:lnTo>
                  <a:lnTo>
                    <a:pt x="2142" y="3950"/>
                  </a:lnTo>
                  <a:lnTo>
                    <a:pt x="2022" y="3994"/>
                  </a:lnTo>
                  <a:lnTo>
                    <a:pt x="1890" y="4040"/>
                  </a:lnTo>
                  <a:lnTo>
                    <a:pt x="1763" y="4086"/>
                  </a:lnTo>
                  <a:lnTo>
                    <a:pt x="1646" y="4127"/>
                  </a:lnTo>
                  <a:lnTo>
                    <a:pt x="1555" y="4160"/>
                  </a:lnTo>
                  <a:lnTo>
                    <a:pt x="1537" y="4159"/>
                  </a:lnTo>
                  <a:lnTo>
                    <a:pt x="1502" y="4158"/>
                  </a:lnTo>
                  <a:lnTo>
                    <a:pt x="1455" y="4156"/>
                  </a:lnTo>
                  <a:lnTo>
                    <a:pt x="1403" y="4156"/>
                  </a:lnTo>
                  <a:lnTo>
                    <a:pt x="1345" y="4155"/>
                  </a:lnTo>
                  <a:lnTo>
                    <a:pt x="1289" y="4153"/>
                  </a:lnTo>
                  <a:lnTo>
                    <a:pt x="1239" y="4153"/>
                  </a:lnTo>
                  <a:lnTo>
                    <a:pt x="1202" y="4153"/>
                  </a:lnTo>
                  <a:lnTo>
                    <a:pt x="1051" y="4282"/>
                  </a:lnTo>
                  <a:lnTo>
                    <a:pt x="1026" y="4281"/>
                  </a:lnTo>
                  <a:lnTo>
                    <a:pt x="961" y="4281"/>
                  </a:lnTo>
                  <a:lnTo>
                    <a:pt x="863" y="4279"/>
                  </a:lnTo>
                  <a:lnTo>
                    <a:pt x="742" y="4279"/>
                  </a:lnTo>
                  <a:lnTo>
                    <a:pt x="606" y="4275"/>
                  </a:lnTo>
                  <a:lnTo>
                    <a:pt x="467" y="4272"/>
                  </a:lnTo>
                  <a:lnTo>
                    <a:pt x="329" y="4267"/>
                  </a:lnTo>
                  <a:lnTo>
                    <a:pt x="208" y="4261"/>
                  </a:lnTo>
                  <a:lnTo>
                    <a:pt x="208" y="4131"/>
                  </a:lnTo>
                  <a:lnTo>
                    <a:pt x="7" y="4088"/>
                  </a:lnTo>
                  <a:lnTo>
                    <a:pt x="5" y="4081"/>
                  </a:lnTo>
                  <a:lnTo>
                    <a:pt x="4" y="4065"/>
                  </a:lnTo>
                  <a:lnTo>
                    <a:pt x="1" y="4040"/>
                  </a:lnTo>
                  <a:lnTo>
                    <a:pt x="1" y="4011"/>
                  </a:lnTo>
                  <a:lnTo>
                    <a:pt x="0" y="3979"/>
                  </a:lnTo>
                  <a:lnTo>
                    <a:pt x="3" y="3947"/>
                  </a:lnTo>
                  <a:lnTo>
                    <a:pt x="5" y="3919"/>
                  </a:lnTo>
                  <a:lnTo>
                    <a:pt x="14" y="3901"/>
                  </a:lnTo>
                  <a:lnTo>
                    <a:pt x="41" y="3899"/>
                  </a:lnTo>
                  <a:lnTo>
                    <a:pt x="62" y="3894"/>
                  </a:lnTo>
                  <a:lnTo>
                    <a:pt x="77" y="3886"/>
                  </a:lnTo>
                  <a:lnTo>
                    <a:pt x="88" y="3874"/>
                  </a:lnTo>
                  <a:lnTo>
                    <a:pt x="94" y="3856"/>
                  </a:lnTo>
                  <a:lnTo>
                    <a:pt x="98" y="3834"/>
                  </a:lnTo>
                  <a:lnTo>
                    <a:pt x="98" y="3804"/>
                  </a:lnTo>
                  <a:lnTo>
                    <a:pt x="100" y="3771"/>
                  </a:lnTo>
                  <a:lnTo>
                    <a:pt x="93" y="3557"/>
                  </a:lnTo>
                  <a:lnTo>
                    <a:pt x="95" y="3330"/>
                  </a:lnTo>
                  <a:lnTo>
                    <a:pt x="102" y="3103"/>
                  </a:lnTo>
                  <a:lnTo>
                    <a:pt x="115" y="2888"/>
                  </a:lnTo>
                  <a:lnTo>
                    <a:pt x="126" y="2698"/>
                  </a:lnTo>
                  <a:lnTo>
                    <a:pt x="138" y="2547"/>
                  </a:lnTo>
                  <a:lnTo>
                    <a:pt x="147" y="2448"/>
                  </a:lnTo>
                  <a:lnTo>
                    <a:pt x="151" y="2412"/>
                  </a:lnTo>
                  <a:lnTo>
                    <a:pt x="155" y="2410"/>
                  </a:lnTo>
                  <a:lnTo>
                    <a:pt x="163" y="2409"/>
                  </a:lnTo>
                  <a:lnTo>
                    <a:pt x="176" y="2406"/>
                  </a:lnTo>
                  <a:lnTo>
                    <a:pt x="190" y="2403"/>
                  </a:lnTo>
                  <a:lnTo>
                    <a:pt x="202" y="2399"/>
                  </a:lnTo>
                  <a:lnTo>
                    <a:pt x="214" y="2398"/>
                  </a:lnTo>
                  <a:lnTo>
                    <a:pt x="223" y="2396"/>
                  </a:lnTo>
                  <a:lnTo>
                    <a:pt x="230" y="2396"/>
                  </a:lnTo>
                  <a:lnTo>
                    <a:pt x="271" y="2147"/>
                  </a:lnTo>
                  <a:lnTo>
                    <a:pt x="302" y="1894"/>
                  </a:lnTo>
                  <a:lnTo>
                    <a:pt x="325" y="1639"/>
                  </a:lnTo>
                  <a:lnTo>
                    <a:pt x="349" y="1384"/>
                  </a:lnTo>
                  <a:lnTo>
                    <a:pt x="375" y="1128"/>
                  </a:lnTo>
                  <a:lnTo>
                    <a:pt x="413" y="876"/>
                  </a:lnTo>
                  <a:lnTo>
                    <a:pt x="465" y="628"/>
                  </a:lnTo>
                  <a:lnTo>
                    <a:pt x="540" y="389"/>
                  </a:lnTo>
                  <a:lnTo>
                    <a:pt x="544" y="367"/>
                  </a:lnTo>
                  <a:lnTo>
                    <a:pt x="550" y="346"/>
                  </a:lnTo>
                  <a:lnTo>
                    <a:pt x="554" y="324"/>
                  </a:lnTo>
                  <a:lnTo>
                    <a:pt x="559" y="303"/>
                  </a:lnTo>
                  <a:lnTo>
                    <a:pt x="565" y="284"/>
                  </a:lnTo>
                  <a:lnTo>
                    <a:pt x="575" y="268"/>
                  </a:lnTo>
                  <a:lnTo>
                    <a:pt x="590" y="256"/>
                  </a:lnTo>
                  <a:lnTo>
                    <a:pt x="612" y="252"/>
                  </a:lnTo>
                  <a:lnTo>
                    <a:pt x="774" y="217"/>
                  </a:lnTo>
                  <a:lnTo>
                    <a:pt x="936" y="184"/>
                  </a:lnTo>
                  <a:lnTo>
                    <a:pt x="1098" y="149"/>
                  </a:lnTo>
                  <a:lnTo>
                    <a:pt x="1260" y="117"/>
                  </a:lnTo>
                  <a:lnTo>
                    <a:pt x="1422" y="84"/>
                  </a:lnTo>
                  <a:lnTo>
                    <a:pt x="1587" y="54"/>
                  </a:lnTo>
                  <a:lnTo>
                    <a:pt x="1750" y="25"/>
                  </a:lnTo>
                  <a:lnTo>
                    <a:pt x="1916" y="0"/>
                  </a:lnTo>
                  <a:lnTo>
                    <a:pt x="1980" y="32"/>
                  </a:lnTo>
                  <a:lnTo>
                    <a:pt x="2048" y="63"/>
                  </a:lnTo>
                  <a:lnTo>
                    <a:pt x="2114" y="94"/>
                  </a:lnTo>
                  <a:lnTo>
                    <a:pt x="2185" y="124"/>
                  </a:lnTo>
                  <a:lnTo>
                    <a:pt x="2254" y="152"/>
                  </a:lnTo>
                  <a:lnTo>
                    <a:pt x="2325" y="178"/>
                  </a:lnTo>
                  <a:lnTo>
                    <a:pt x="2397" y="202"/>
                  </a:lnTo>
                  <a:lnTo>
                    <a:pt x="2470" y="22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9" name="Freeform 319"/>
            <p:cNvSpPr>
              <a:spLocks/>
            </p:cNvSpPr>
            <p:nvPr/>
          </p:nvSpPr>
          <p:spPr bwMode="auto">
            <a:xfrm>
              <a:off x="3995" y="1283"/>
              <a:ext cx="521" cy="776"/>
            </a:xfrm>
            <a:custGeom>
              <a:avLst/>
              <a:gdLst/>
              <a:ahLst/>
              <a:cxnLst>
                <a:cxn ang="0">
                  <a:pos x="1563" y="0"/>
                </a:cxn>
                <a:cxn ang="0">
                  <a:pos x="1548" y="144"/>
                </a:cxn>
                <a:cxn ang="0">
                  <a:pos x="1519" y="380"/>
                </a:cxn>
                <a:cxn ang="0">
                  <a:pos x="1480" y="681"/>
                </a:cxn>
                <a:cxn ang="0">
                  <a:pos x="1439" y="1024"/>
                </a:cxn>
                <a:cxn ang="0">
                  <a:pos x="1394" y="1381"/>
                </a:cxn>
                <a:cxn ang="0">
                  <a:pos x="1357" y="1730"/>
                </a:cxn>
                <a:cxn ang="0">
                  <a:pos x="1329" y="2046"/>
                </a:cxn>
                <a:cxn ang="0">
                  <a:pos x="1318" y="2304"/>
                </a:cxn>
                <a:cxn ang="0">
                  <a:pos x="1150" y="2320"/>
                </a:cxn>
                <a:cxn ang="0">
                  <a:pos x="984" y="2327"/>
                </a:cxn>
                <a:cxn ang="0">
                  <a:pos x="819" y="2326"/>
                </a:cxn>
                <a:cxn ang="0">
                  <a:pos x="656" y="2322"/>
                </a:cxn>
                <a:cxn ang="0">
                  <a:pos x="491" y="2312"/>
                </a:cxn>
                <a:cxn ang="0">
                  <a:pos x="328" y="2305"/>
                </a:cxn>
                <a:cxn ang="0">
                  <a:pos x="163" y="2301"/>
                </a:cxn>
                <a:cxn ang="0">
                  <a:pos x="0" y="2304"/>
                </a:cxn>
                <a:cxn ang="0">
                  <a:pos x="27" y="2039"/>
                </a:cxn>
                <a:cxn ang="0">
                  <a:pos x="52" y="1775"/>
                </a:cxn>
                <a:cxn ang="0">
                  <a:pos x="76" y="1509"/>
                </a:cxn>
                <a:cxn ang="0">
                  <a:pos x="105" y="1246"/>
                </a:cxn>
                <a:cxn ang="0">
                  <a:pos x="141" y="983"/>
                </a:cxn>
                <a:cxn ang="0">
                  <a:pos x="189" y="725"/>
                </a:cxn>
                <a:cxn ang="0">
                  <a:pos x="256" y="470"/>
                </a:cxn>
                <a:cxn ang="0">
                  <a:pos x="346" y="223"/>
                </a:cxn>
                <a:cxn ang="0">
                  <a:pos x="495" y="191"/>
                </a:cxn>
                <a:cxn ang="0">
                  <a:pos x="648" y="160"/>
                </a:cxn>
                <a:cxn ang="0">
                  <a:pos x="800" y="128"/>
                </a:cxn>
                <a:cxn ang="0">
                  <a:pos x="954" y="99"/>
                </a:cxn>
                <a:cxn ang="0">
                  <a:pos x="1106" y="70"/>
                </a:cxn>
                <a:cxn ang="0">
                  <a:pos x="1258" y="44"/>
                </a:cxn>
                <a:cxn ang="0">
                  <a:pos x="1411" y="19"/>
                </a:cxn>
                <a:cxn ang="0">
                  <a:pos x="1563" y="0"/>
                </a:cxn>
              </a:cxnLst>
              <a:rect l="0" t="0" r="r" b="b"/>
              <a:pathLst>
                <a:path w="1563" h="2327">
                  <a:moveTo>
                    <a:pt x="1563" y="0"/>
                  </a:moveTo>
                  <a:lnTo>
                    <a:pt x="1548" y="144"/>
                  </a:lnTo>
                  <a:lnTo>
                    <a:pt x="1519" y="380"/>
                  </a:lnTo>
                  <a:lnTo>
                    <a:pt x="1480" y="681"/>
                  </a:lnTo>
                  <a:lnTo>
                    <a:pt x="1439" y="1024"/>
                  </a:lnTo>
                  <a:lnTo>
                    <a:pt x="1394" y="1381"/>
                  </a:lnTo>
                  <a:lnTo>
                    <a:pt x="1357" y="1730"/>
                  </a:lnTo>
                  <a:lnTo>
                    <a:pt x="1329" y="2046"/>
                  </a:lnTo>
                  <a:lnTo>
                    <a:pt x="1318" y="2304"/>
                  </a:lnTo>
                  <a:lnTo>
                    <a:pt x="1150" y="2320"/>
                  </a:lnTo>
                  <a:lnTo>
                    <a:pt x="984" y="2327"/>
                  </a:lnTo>
                  <a:lnTo>
                    <a:pt x="819" y="2326"/>
                  </a:lnTo>
                  <a:lnTo>
                    <a:pt x="656" y="2322"/>
                  </a:lnTo>
                  <a:lnTo>
                    <a:pt x="491" y="2312"/>
                  </a:lnTo>
                  <a:lnTo>
                    <a:pt x="328" y="2305"/>
                  </a:lnTo>
                  <a:lnTo>
                    <a:pt x="163" y="2301"/>
                  </a:lnTo>
                  <a:lnTo>
                    <a:pt x="0" y="2304"/>
                  </a:lnTo>
                  <a:lnTo>
                    <a:pt x="27" y="2039"/>
                  </a:lnTo>
                  <a:lnTo>
                    <a:pt x="52" y="1775"/>
                  </a:lnTo>
                  <a:lnTo>
                    <a:pt x="76" y="1509"/>
                  </a:lnTo>
                  <a:lnTo>
                    <a:pt x="105" y="1246"/>
                  </a:lnTo>
                  <a:lnTo>
                    <a:pt x="141" y="983"/>
                  </a:lnTo>
                  <a:lnTo>
                    <a:pt x="189" y="725"/>
                  </a:lnTo>
                  <a:lnTo>
                    <a:pt x="256" y="470"/>
                  </a:lnTo>
                  <a:lnTo>
                    <a:pt x="346" y="223"/>
                  </a:lnTo>
                  <a:lnTo>
                    <a:pt x="495" y="191"/>
                  </a:lnTo>
                  <a:lnTo>
                    <a:pt x="648" y="160"/>
                  </a:lnTo>
                  <a:lnTo>
                    <a:pt x="800" y="128"/>
                  </a:lnTo>
                  <a:lnTo>
                    <a:pt x="954" y="99"/>
                  </a:lnTo>
                  <a:lnTo>
                    <a:pt x="1106" y="70"/>
                  </a:lnTo>
                  <a:lnTo>
                    <a:pt x="1258" y="44"/>
                  </a:lnTo>
                  <a:lnTo>
                    <a:pt x="1411" y="19"/>
                  </a:lnTo>
                  <a:lnTo>
                    <a:pt x="1563" y="0"/>
                  </a:lnTo>
                  <a:close/>
                </a:path>
              </a:pathLst>
            </a:custGeom>
            <a:solidFill>
              <a:schemeClr val="folHlink"/>
            </a:solidFill>
            <a:ln w="9525">
              <a:solidFill>
                <a:schemeClr val="folHlink"/>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10" name="Freeform 320"/>
            <p:cNvSpPr>
              <a:spLocks/>
            </p:cNvSpPr>
            <p:nvPr/>
          </p:nvSpPr>
          <p:spPr bwMode="auto">
            <a:xfrm>
              <a:off x="4461" y="1283"/>
              <a:ext cx="248" cy="780"/>
            </a:xfrm>
            <a:custGeom>
              <a:avLst/>
              <a:gdLst/>
              <a:ahLst/>
              <a:cxnLst>
                <a:cxn ang="0">
                  <a:pos x="743" y="180"/>
                </a:cxn>
                <a:cxn ang="0">
                  <a:pos x="718" y="446"/>
                </a:cxn>
                <a:cxn ang="0">
                  <a:pos x="691" y="715"/>
                </a:cxn>
                <a:cxn ang="0">
                  <a:pos x="662" y="985"/>
                </a:cxn>
                <a:cxn ang="0">
                  <a:pos x="633" y="1257"/>
                </a:cxn>
                <a:cxn ang="0">
                  <a:pos x="604" y="1527"/>
                </a:cxn>
                <a:cxn ang="0">
                  <a:pos x="581" y="1798"/>
                </a:cxn>
                <a:cxn ang="0">
                  <a:pos x="560" y="2068"/>
                </a:cxn>
                <a:cxn ang="0">
                  <a:pos x="547" y="2340"/>
                </a:cxn>
                <a:cxn ang="0">
                  <a:pos x="480" y="2340"/>
                </a:cxn>
                <a:cxn ang="0">
                  <a:pos x="410" y="2340"/>
                </a:cxn>
                <a:cxn ang="0">
                  <a:pos x="340" y="2340"/>
                </a:cxn>
                <a:cxn ang="0">
                  <a:pos x="270" y="2340"/>
                </a:cxn>
                <a:cxn ang="0">
                  <a:pos x="200" y="2337"/>
                </a:cxn>
                <a:cxn ang="0">
                  <a:pos x="131" y="2335"/>
                </a:cxn>
                <a:cxn ang="0">
                  <a:pos x="63" y="2330"/>
                </a:cxn>
                <a:cxn ang="0">
                  <a:pos x="0" y="2324"/>
                </a:cxn>
                <a:cxn ang="0">
                  <a:pos x="10" y="2117"/>
                </a:cxn>
                <a:cxn ang="0">
                  <a:pos x="29" y="1834"/>
                </a:cxn>
                <a:cxn ang="0">
                  <a:pos x="56" y="1499"/>
                </a:cxn>
                <a:cxn ang="0">
                  <a:pos x="89" y="1143"/>
                </a:cxn>
                <a:cxn ang="0">
                  <a:pos x="124" y="787"/>
                </a:cxn>
                <a:cxn ang="0">
                  <a:pos x="162" y="461"/>
                </a:cxn>
                <a:cxn ang="0">
                  <a:pos x="200" y="188"/>
                </a:cxn>
                <a:cxn ang="0">
                  <a:pos x="237" y="0"/>
                </a:cxn>
                <a:cxn ang="0">
                  <a:pos x="295" y="23"/>
                </a:cxn>
                <a:cxn ang="0">
                  <a:pos x="370" y="51"/>
                </a:cxn>
                <a:cxn ang="0">
                  <a:pos x="453" y="80"/>
                </a:cxn>
                <a:cxn ang="0">
                  <a:pos x="538" y="110"/>
                </a:cxn>
                <a:cxn ang="0">
                  <a:pos x="615" y="137"/>
                </a:cxn>
                <a:cxn ang="0">
                  <a:pos x="682" y="159"/>
                </a:cxn>
                <a:cxn ang="0">
                  <a:pos x="726" y="173"/>
                </a:cxn>
                <a:cxn ang="0">
                  <a:pos x="743" y="180"/>
                </a:cxn>
              </a:cxnLst>
              <a:rect l="0" t="0" r="r" b="b"/>
              <a:pathLst>
                <a:path w="743" h="2340">
                  <a:moveTo>
                    <a:pt x="743" y="180"/>
                  </a:moveTo>
                  <a:lnTo>
                    <a:pt x="718" y="446"/>
                  </a:lnTo>
                  <a:lnTo>
                    <a:pt x="691" y="715"/>
                  </a:lnTo>
                  <a:lnTo>
                    <a:pt x="662" y="985"/>
                  </a:lnTo>
                  <a:lnTo>
                    <a:pt x="633" y="1257"/>
                  </a:lnTo>
                  <a:lnTo>
                    <a:pt x="604" y="1527"/>
                  </a:lnTo>
                  <a:lnTo>
                    <a:pt x="581" y="1798"/>
                  </a:lnTo>
                  <a:lnTo>
                    <a:pt x="560" y="2068"/>
                  </a:lnTo>
                  <a:lnTo>
                    <a:pt x="547" y="2340"/>
                  </a:lnTo>
                  <a:lnTo>
                    <a:pt x="480" y="2340"/>
                  </a:lnTo>
                  <a:lnTo>
                    <a:pt x="410" y="2340"/>
                  </a:lnTo>
                  <a:lnTo>
                    <a:pt x="340" y="2340"/>
                  </a:lnTo>
                  <a:lnTo>
                    <a:pt x="270" y="2340"/>
                  </a:lnTo>
                  <a:lnTo>
                    <a:pt x="200" y="2337"/>
                  </a:lnTo>
                  <a:lnTo>
                    <a:pt x="131" y="2335"/>
                  </a:lnTo>
                  <a:lnTo>
                    <a:pt x="63" y="2330"/>
                  </a:lnTo>
                  <a:lnTo>
                    <a:pt x="0" y="2324"/>
                  </a:lnTo>
                  <a:lnTo>
                    <a:pt x="10" y="2117"/>
                  </a:lnTo>
                  <a:lnTo>
                    <a:pt x="29" y="1834"/>
                  </a:lnTo>
                  <a:lnTo>
                    <a:pt x="56" y="1499"/>
                  </a:lnTo>
                  <a:lnTo>
                    <a:pt x="89" y="1143"/>
                  </a:lnTo>
                  <a:lnTo>
                    <a:pt x="124" y="787"/>
                  </a:lnTo>
                  <a:lnTo>
                    <a:pt x="162" y="461"/>
                  </a:lnTo>
                  <a:lnTo>
                    <a:pt x="200" y="188"/>
                  </a:lnTo>
                  <a:lnTo>
                    <a:pt x="237" y="0"/>
                  </a:lnTo>
                  <a:lnTo>
                    <a:pt x="295" y="23"/>
                  </a:lnTo>
                  <a:lnTo>
                    <a:pt x="370" y="51"/>
                  </a:lnTo>
                  <a:lnTo>
                    <a:pt x="453" y="80"/>
                  </a:lnTo>
                  <a:lnTo>
                    <a:pt x="538" y="110"/>
                  </a:lnTo>
                  <a:lnTo>
                    <a:pt x="615" y="137"/>
                  </a:lnTo>
                  <a:lnTo>
                    <a:pt x="682" y="159"/>
                  </a:lnTo>
                  <a:lnTo>
                    <a:pt x="726" y="173"/>
                  </a:lnTo>
                  <a:lnTo>
                    <a:pt x="743" y="180"/>
                  </a:lnTo>
                  <a:close/>
                </a:path>
              </a:pathLst>
            </a:custGeom>
            <a:solidFill>
              <a:schemeClr val="folHlink"/>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1" name="Freeform 321"/>
            <p:cNvSpPr>
              <a:spLocks/>
            </p:cNvSpPr>
            <p:nvPr/>
          </p:nvSpPr>
          <p:spPr bwMode="auto">
            <a:xfrm>
              <a:off x="4399" y="1379"/>
              <a:ext cx="67" cy="106"/>
            </a:xfrm>
            <a:custGeom>
              <a:avLst/>
              <a:gdLst/>
              <a:ahLst/>
              <a:cxnLst>
                <a:cxn ang="0">
                  <a:pos x="202" y="0"/>
                </a:cxn>
                <a:cxn ang="0">
                  <a:pos x="180" y="12"/>
                </a:cxn>
                <a:cxn ang="0">
                  <a:pos x="162" y="34"/>
                </a:cxn>
                <a:cxn ang="0">
                  <a:pos x="145" y="63"/>
                </a:cxn>
                <a:cxn ang="0">
                  <a:pos x="132" y="102"/>
                </a:cxn>
                <a:cxn ang="0">
                  <a:pos x="118" y="146"/>
                </a:cxn>
                <a:cxn ang="0">
                  <a:pos x="108" y="196"/>
                </a:cxn>
                <a:cxn ang="0">
                  <a:pos x="100" y="250"/>
                </a:cxn>
                <a:cxn ang="0">
                  <a:pos x="94" y="308"/>
                </a:cxn>
                <a:cxn ang="0">
                  <a:pos x="0" y="317"/>
                </a:cxn>
                <a:cxn ang="0">
                  <a:pos x="36" y="29"/>
                </a:cxn>
                <a:cxn ang="0">
                  <a:pos x="40" y="26"/>
                </a:cxn>
                <a:cxn ang="0">
                  <a:pos x="54" y="23"/>
                </a:cxn>
                <a:cxn ang="0">
                  <a:pos x="75" y="18"/>
                </a:cxn>
                <a:cxn ang="0">
                  <a:pos x="100" y="14"/>
                </a:cxn>
                <a:cxn ang="0">
                  <a:pos x="127" y="8"/>
                </a:cxn>
                <a:cxn ang="0">
                  <a:pos x="155" y="4"/>
                </a:cxn>
                <a:cxn ang="0">
                  <a:pos x="180" y="0"/>
                </a:cxn>
                <a:cxn ang="0">
                  <a:pos x="202" y="0"/>
                </a:cxn>
              </a:cxnLst>
              <a:rect l="0" t="0" r="r" b="b"/>
              <a:pathLst>
                <a:path w="202" h="317">
                  <a:moveTo>
                    <a:pt x="202" y="0"/>
                  </a:moveTo>
                  <a:lnTo>
                    <a:pt x="180" y="12"/>
                  </a:lnTo>
                  <a:lnTo>
                    <a:pt x="162" y="34"/>
                  </a:lnTo>
                  <a:lnTo>
                    <a:pt x="145" y="63"/>
                  </a:lnTo>
                  <a:lnTo>
                    <a:pt x="132" y="102"/>
                  </a:lnTo>
                  <a:lnTo>
                    <a:pt x="118" y="146"/>
                  </a:lnTo>
                  <a:lnTo>
                    <a:pt x="108" y="196"/>
                  </a:lnTo>
                  <a:lnTo>
                    <a:pt x="100" y="250"/>
                  </a:lnTo>
                  <a:lnTo>
                    <a:pt x="94" y="308"/>
                  </a:lnTo>
                  <a:lnTo>
                    <a:pt x="0" y="317"/>
                  </a:lnTo>
                  <a:lnTo>
                    <a:pt x="36" y="29"/>
                  </a:lnTo>
                  <a:lnTo>
                    <a:pt x="40" y="26"/>
                  </a:lnTo>
                  <a:lnTo>
                    <a:pt x="54" y="23"/>
                  </a:lnTo>
                  <a:lnTo>
                    <a:pt x="75" y="18"/>
                  </a:lnTo>
                  <a:lnTo>
                    <a:pt x="100" y="14"/>
                  </a:lnTo>
                  <a:lnTo>
                    <a:pt x="127" y="8"/>
                  </a:lnTo>
                  <a:lnTo>
                    <a:pt x="155" y="4"/>
                  </a:lnTo>
                  <a:lnTo>
                    <a:pt x="180" y="0"/>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2" name="Freeform 322"/>
            <p:cNvSpPr>
              <a:spLocks/>
            </p:cNvSpPr>
            <p:nvPr/>
          </p:nvSpPr>
          <p:spPr bwMode="auto">
            <a:xfrm>
              <a:off x="4317" y="1389"/>
              <a:ext cx="67" cy="103"/>
            </a:xfrm>
            <a:custGeom>
              <a:avLst/>
              <a:gdLst/>
              <a:ahLst/>
              <a:cxnLst>
                <a:cxn ang="0">
                  <a:pos x="202" y="0"/>
                </a:cxn>
                <a:cxn ang="0">
                  <a:pos x="167" y="27"/>
                </a:cxn>
                <a:cxn ang="0">
                  <a:pos x="143" y="63"/>
                </a:cxn>
                <a:cxn ang="0">
                  <a:pos x="125" y="102"/>
                </a:cxn>
                <a:cxn ang="0">
                  <a:pos x="112" y="147"/>
                </a:cxn>
                <a:cxn ang="0">
                  <a:pos x="102" y="188"/>
                </a:cxn>
                <a:cxn ang="0">
                  <a:pos x="98" y="230"/>
                </a:cxn>
                <a:cxn ang="0">
                  <a:pos x="95" y="264"/>
                </a:cxn>
                <a:cxn ang="0">
                  <a:pos x="94" y="295"/>
                </a:cxn>
                <a:cxn ang="0">
                  <a:pos x="0" y="308"/>
                </a:cxn>
                <a:cxn ang="0">
                  <a:pos x="22" y="29"/>
                </a:cxn>
                <a:cxn ang="0">
                  <a:pos x="202" y="0"/>
                </a:cxn>
              </a:cxnLst>
              <a:rect l="0" t="0" r="r" b="b"/>
              <a:pathLst>
                <a:path w="202" h="308">
                  <a:moveTo>
                    <a:pt x="202" y="0"/>
                  </a:moveTo>
                  <a:lnTo>
                    <a:pt x="167" y="27"/>
                  </a:lnTo>
                  <a:lnTo>
                    <a:pt x="143" y="63"/>
                  </a:lnTo>
                  <a:lnTo>
                    <a:pt x="125" y="102"/>
                  </a:lnTo>
                  <a:lnTo>
                    <a:pt x="112" y="147"/>
                  </a:lnTo>
                  <a:lnTo>
                    <a:pt x="102" y="188"/>
                  </a:lnTo>
                  <a:lnTo>
                    <a:pt x="98" y="230"/>
                  </a:lnTo>
                  <a:lnTo>
                    <a:pt x="95" y="264"/>
                  </a:lnTo>
                  <a:lnTo>
                    <a:pt x="94" y="295"/>
                  </a:lnTo>
                  <a:lnTo>
                    <a:pt x="0" y="308"/>
                  </a:lnTo>
                  <a:lnTo>
                    <a:pt x="22" y="29"/>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3" name="Freeform 323"/>
            <p:cNvSpPr>
              <a:spLocks/>
            </p:cNvSpPr>
            <p:nvPr/>
          </p:nvSpPr>
          <p:spPr bwMode="auto">
            <a:xfrm>
              <a:off x="4214" y="1401"/>
              <a:ext cx="79" cy="96"/>
            </a:xfrm>
            <a:custGeom>
              <a:avLst/>
              <a:gdLst/>
              <a:ahLst/>
              <a:cxnLst>
                <a:cxn ang="0">
                  <a:pos x="237" y="0"/>
                </a:cxn>
                <a:cxn ang="0">
                  <a:pos x="193" y="21"/>
                </a:cxn>
                <a:cxn ang="0">
                  <a:pos x="161" y="47"/>
                </a:cxn>
                <a:cxn ang="0">
                  <a:pos x="137" y="75"/>
                </a:cxn>
                <a:cxn ang="0">
                  <a:pos x="122" y="108"/>
                </a:cxn>
                <a:cxn ang="0">
                  <a:pos x="109" y="144"/>
                </a:cxn>
                <a:cxn ang="0">
                  <a:pos x="103" y="185"/>
                </a:cxn>
                <a:cxn ang="0">
                  <a:pos x="97" y="232"/>
                </a:cxn>
                <a:cxn ang="0">
                  <a:pos x="93" y="288"/>
                </a:cxn>
                <a:cxn ang="0">
                  <a:pos x="75" y="281"/>
                </a:cxn>
                <a:cxn ang="0">
                  <a:pos x="58" y="278"/>
                </a:cxn>
                <a:cxn ang="0">
                  <a:pos x="43" y="277"/>
                </a:cxn>
                <a:cxn ang="0">
                  <a:pos x="29" y="279"/>
                </a:cxn>
                <a:cxn ang="0">
                  <a:pos x="17" y="281"/>
                </a:cxn>
                <a:cxn ang="0">
                  <a:pos x="8" y="284"/>
                </a:cxn>
                <a:cxn ang="0">
                  <a:pos x="1" y="286"/>
                </a:cxn>
                <a:cxn ang="0">
                  <a:pos x="0" y="288"/>
                </a:cxn>
                <a:cxn ang="0">
                  <a:pos x="36" y="36"/>
                </a:cxn>
                <a:cxn ang="0">
                  <a:pos x="237" y="0"/>
                </a:cxn>
              </a:cxnLst>
              <a:rect l="0" t="0" r="r" b="b"/>
              <a:pathLst>
                <a:path w="237" h="288">
                  <a:moveTo>
                    <a:pt x="237" y="0"/>
                  </a:moveTo>
                  <a:lnTo>
                    <a:pt x="193" y="21"/>
                  </a:lnTo>
                  <a:lnTo>
                    <a:pt x="161" y="47"/>
                  </a:lnTo>
                  <a:lnTo>
                    <a:pt x="137" y="75"/>
                  </a:lnTo>
                  <a:lnTo>
                    <a:pt x="122" y="108"/>
                  </a:lnTo>
                  <a:lnTo>
                    <a:pt x="109" y="144"/>
                  </a:lnTo>
                  <a:lnTo>
                    <a:pt x="103" y="185"/>
                  </a:lnTo>
                  <a:lnTo>
                    <a:pt x="97" y="232"/>
                  </a:lnTo>
                  <a:lnTo>
                    <a:pt x="93" y="288"/>
                  </a:lnTo>
                  <a:lnTo>
                    <a:pt x="75" y="281"/>
                  </a:lnTo>
                  <a:lnTo>
                    <a:pt x="58" y="278"/>
                  </a:lnTo>
                  <a:lnTo>
                    <a:pt x="43" y="277"/>
                  </a:lnTo>
                  <a:lnTo>
                    <a:pt x="29" y="279"/>
                  </a:lnTo>
                  <a:lnTo>
                    <a:pt x="17" y="281"/>
                  </a:lnTo>
                  <a:lnTo>
                    <a:pt x="8" y="284"/>
                  </a:lnTo>
                  <a:lnTo>
                    <a:pt x="1" y="286"/>
                  </a:lnTo>
                  <a:lnTo>
                    <a:pt x="0" y="288"/>
                  </a:lnTo>
                  <a:lnTo>
                    <a:pt x="36" y="36"/>
                  </a:lnTo>
                  <a:lnTo>
                    <a:pt x="237"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4" name="Freeform 324"/>
            <p:cNvSpPr>
              <a:spLocks/>
            </p:cNvSpPr>
            <p:nvPr/>
          </p:nvSpPr>
          <p:spPr bwMode="auto">
            <a:xfrm>
              <a:off x="4115" y="1413"/>
              <a:ext cx="82" cy="91"/>
            </a:xfrm>
            <a:custGeom>
              <a:avLst/>
              <a:gdLst/>
              <a:ahLst/>
              <a:cxnLst>
                <a:cxn ang="0">
                  <a:pos x="245" y="0"/>
                </a:cxn>
                <a:cxn ang="0">
                  <a:pos x="192" y="26"/>
                </a:cxn>
                <a:cxn ang="0">
                  <a:pos x="153" y="55"/>
                </a:cxn>
                <a:cxn ang="0">
                  <a:pos x="126" y="86"/>
                </a:cxn>
                <a:cxn ang="0">
                  <a:pos x="108" y="119"/>
                </a:cxn>
                <a:cxn ang="0">
                  <a:pos x="95" y="152"/>
                </a:cxn>
                <a:cxn ang="0">
                  <a:pos x="88" y="188"/>
                </a:cxn>
                <a:cxn ang="0">
                  <a:pos x="84" y="225"/>
                </a:cxn>
                <a:cxn ang="0">
                  <a:pos x="80" y="266"/>
                </a:cxn>
                <a:cxn ang="0">
                  <a:pos x="69" y="267"/>
                </a:cxn>
                <a:cxn ang="0">
                  <a:pos x="58" y="268"/>
                </a:cxn>
                <a:cxn ang="0">
                  <a:pos x="44" y="270"/>
                </a:cxn>
                <a:cxn ang="0">
                  <a:pos x="32" y="271"/>
                </a:cxn>
                <a:cxn ang="0">
                  <a:pos x="18" y="271"/>
                </a:cxn>
                <a:cxn ang="0">
                  <a:pos x="8" y="271"/>
                </a:cxn>
                <a:cxn ang="0">
                  <a:pos x="1" y="271"/>
                </a:cxn>
                <a:cxn ang="0">
                  <a:pos x="0" y="272"/>
                </a:cxn>
                <a:cxn ang="0">
                  <a:pos x="36" y="7"/>
                </a:cxn>
                <a:cxn ang="0">
                  <a:pos x="245" y="0"/>
                </a:cxn>
              </a:cxnLst>
              <a:rect l="0" t="0" r="r" b="b"/>
              <a:pathLst>
                <a:path w="245" h="272">
                  <a:moveTo>
                    <a:pt x="245" y="0"/>
                  </a:moveTo>
                  <a:lnTo>
                    <a:pt x="192" y="26"/>
                  </a:lnTo>
                  <a:lnTo>
                    <a:pt x="153" y="55"/>
                  </a:lnTo>
                  <a:lnTo>
                    <a:pt x="126" y="86"/>
                  </a:lnTo>
                  <a:lnTo>
                    <a:pt x="108" y="119"/>
                  </a:lnTo>
                  <a:lnTo>
                    <a:pt x="95" y="152"/>
                  </a:lnTo>
                  <a:lnTo>
                    <a:pt x="88" y="188"/>
                  </a:lnTo>
                  <a:lnTo>
                    <a:pt x="84" y="225"/>
                  </a:lnTo>
                  <a:lnTo>
                    <a:pt x="80" y="266"/>
                  </a:lnTo>
                  <a:lnTo>
                    <a:pt x="69" y="267"/>
                  </a:lnTo>
                  <a:lnTo>
                    <a:pt x="58" y="268"/>
                  </a:lnTo>
                  <a:lnTo>
                    <a:pt x="44" y="270"/>
                  </a:lnTo>
                  <a:lnTo>
                    <a:pt x="32" y="271"/>
                  </a:lnTo>
                  <a:lnTo>
                    <a:pt x="18" y="271"/>
                  </a:lnTo>
                  <a:lnTo>
                    <a:pt x="8" y="271"/>
                  </a:lnTo>
                  <a:lnTo>
                    <a:pt x="1" y="271"/>
                  </a:lnTo>
                  <a:lnTo>
                    <a:pt x="0" y="272"/>
                  </a:lnTo>
                  <a:lnTo>
                    <a:pt x="36" y="7"/>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5" name="Freeform 325"/>
            <p:cNvSpPr>
              <a:spLocks/>
            </p:cNvSpPr>
            <p:nvPr/>
          </p:nvSpPr>
          <p:spPr bwMode="auto">
            <a:xfrm>
              <a:off x="4536" y="1414"/>
              <a:ext cx="38" cy="73"/>
            </a:xfrm>
            <a:custGeom>
              <a:avLst/>
              <a:gdLst/>
              <a:ahLst/>
              <a:cxnLst>
                <a:cxn ang="0">
                  <a:pos x="115" y="26"/>
                </a:cxn>
                <a:cxn ang="0">
                  <a:pos x="108" y="48"/>
                </a:cxn>
                <a:cxn ang="0">
                  <a:pos x="106" y="74"/>
                </a:cxn>
                <a:cxn ang="0">
                  <a:pos x="103" y="102"/>
                </a:cxn>
                <a:cxn ang="0">
                  <a:pos x="100" y="130"/>
                </a:cxn>
                <a:cxn ang="0">
                  <a:pos x="93" y="156"/>
                </a:cxn>
                <a:cxn ang="0">
                  <a:pos x="83" y="181"/>
                </a:cxn>
                <a:cxn ang="0">
                  <a:pos x="67" y="202"/>
                </a:cxn>
                <a:cxn ang="0">
                  <a:pos x="43" y="220"/>
                </a:cxn>
                <a:cxn ang="0">
                  <a:pos x="35" y="220"/>
                </a:cxn>
                <a:cxn ang="0">
                  <a:pos x="28" y="218"/>
                </a:cxn>
                <a:cxn ang="0">
                  <a:pos x="21" y="214"/>
                </a:cxn>
                <a:cxn ang="0">
                  <a:pos x="16" y="211"/>
                </a:cxn>
                <a:cxn ang="0">
                  <a:pos x="10" y="204"/>
                </a:cxn>
                <a:cxn ang="0">
                  <a:pos x="6" y="197"/>
                </a:cxn>
                <a:cxn ang="0">
                  <a:pos x="2" y="191"/>
                </a:cxn>
                <a:cxn ang="0">
                  <a:pos x="0" y="184"/>
                </a:cxn>
                <a:cxn ang="0">
                  <a:pos x="43" y="4"/>
                </a:cxn>
                <a:cxn ang="0">
                  <a:pos x="52" y="4"/>
                </a:cxn>
                <a:cxn ang="0">
                  <a:pos x="63" y="2"/>
                </a:cxn>
                <a:cxn ang="0">
                  <a:pos x="75" y="0"/>
                </a:cxn>
                <a:cxn ang="0">
                  <a:pos x="88" y="0"/>
                </a:cxn>
                <a:cxn ang="0">
                  <a:pos x="97" y="0"/>
                </a:cxn>
                <a:cxn ang="0">
                  <a:pos x="107" y="4"/>
                </a:cxn>
                <a:cxn ang="0">
                  <a:pos x="112" y="12"/>
                </a:cxn>
                <a:cxn ang="0">
                  <a:pos x="115" y="26"/>
                </a:cxn>
              </a:cxnLst>
              <a:rect l="0" t="0" r="r" b="b"/>
              <a:pathLst>
                <a:path w="115" h="220">
                  <a:moveTo>
                    <a:pt x="115" y="26"/>
                  </a:moveTo>
                  <a:lnTo>
                    <a:pt x="108" y="48"/>
                  </a:lnTo>
                  <a:lnTo>
                    <a:pt x="106" y="74"/>
                  </a:lnTo>
                  <a:lnTo>
                    <a:pt x="103" y="102"/>
                  </a:lnTo>
                  <a:lnTo>
                    <a:pt x="100" y="130"/>
                  </a:lnTo>
                  <a:lnTo>
                    <a:pt x="93" y="156"/>
                  </a:lnTo>
                  <a:lnTo>
                    <a:pt x="83" y="181"/>
                  </a:lnTo>
                  <a:lnTo>
                    <a:pt x="67" y="202"/>
                  </a:lnTo>
                  <a:lnTo>
                    <a:pt x="43" y="220"/>
                  </a:lnTo>
                  <a:lnTo>
                    <a:pt x="35" y="220"/>
                  </a:lnTo>
                  <a:lnTo>
                    <a:pt x="28" y="218"/>
                  </a:lnTo>
                  <a:lnTo>
                    <a:pt x="21" y="214"/>
                  </a:lnTo>
                  <a:lnTo>
                    <a:pt x="16" y="211"/>
                  </a:lnTo>
                  <a:lnTo>
                    <a:pt x="10" y="204"/>
                  </a:lnTo>
                  <a:lnTo>
                    <a:pt x="6" y="197"/>
                  </a:lnTo>
                  <a:lnTo>
                    <a:pt x="2" y="191"/>
                  </a:lnTo>
                  <a:lnTo>
                    <a:pt x="0" y="184"/>
                  </a:lnTo>
                  <a:lnTo>
                    <a:pt x="43" y="4"/>
                  </a:lnTo>
                  <a:lnTo>
                    <a:pt x="52" y="4"/>
                  </a:lnTo>
                  <a:lnTo>
                    <a:pt x="63" y="2"/>
                  </a:lnTo>
                  <a:lnTo>
                    <a:pt x="75" y="0"/>
                  </a:lnTo>
                  <a:lnTo>
                    <a:pt x="88" y="0"/>
                  </a:lnTo>
                  <a:lnTo>
                    <a:pt x="97" y="0"/>
                  </a:lnTo>
                  <a:lnTo>
                    <a:pt x="107" y="4"/>
                  </a:lnTo>
                  <a:lnTo>
                    <a:pt x="112" y="12"/>
                  </a:lnTo>
                  <a:lnTo>
                    <a:pt x="115" y="2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6" name="Freeform 326"/>
            <p:cNvSpPr>
              <a:spLocks/>
            </p:cNvSpPr>
            <p:nvPr/>
          </p:nvSpPr>
          <p:spPr bwMode="auto">
            <a:xfrm>
              <a:off x="4591" y="1424"/>
              <a:ext cx="38" cy="70"/>
            </a:xfrm>
            <a:custGeom>
              <a:avLst/>
              <a:gdLst/>
              <a:ahLst/>
              <a:cxnLst>
                <a:cxn ang="0">
                  <a:pos x="115" y="33"/>
                </a:cxn>
                <a:cxn ang="0">
                  <a:pos x="104" y="54"/>
                </a:cxn>
                <a:cxn ang="0">
                  <a:pos x="97" y="76"/>
                </a:cxn>
                <a:cxn ang="0">
                  <a:pos x="92" y="99"/>
                </a:cxn>
                <a:cxn ang="0">
                  <a:pos x="88" y="124"/>
                </a:cxn>
                <a:cxn ang="0">
                  <a:pos x="82" y="146"/>
                </a:cxn>
                <a:cxn ang="0">
                  <a:pos x="77" y="170"/>
                </a:cxn>
                <a:cxn ang="0">
                  <a:pos x="68" y="191"/>
                </a:cxn>
                <a:cxn ang="0">
                  <a:pos x="57" y="211"/>
                </a:cxn>
                <a:cxn ang="0">
                  <a:pos x="45" y="211"/>
                </a:cxn>
                <a:cxn ang="0">
                  <a:pos x="36" y="210"/>
                </a:cxn>
                <a:cxn ang="0">
                  <a:pos x="27" y="204"/>
                </a:cxn>
                <a:cxn ang="0">
                  <a:pos x="20" y="198"/>
                </a:cxn>
                <a:cxn ang="0">
                  <a:pos x="12" y="188"/>
                </a:cxn>
                <a:cxn ang="0">
                  <a:pos x="7" y="180"/>
                </a:cxn>
                <a:cxn ang="0">
                  <a:pos x="2" y="170"/>
                </a:cxn>
                <a:cxn ang="0">
                  <a:pos x="0" y="162"/>
                </a:cxn>
                <a:cxn ang="0">
                  <a:pos x="2" y="137"/>
                </a:cxn>
                <a:cxn ang="0">
                  <a:pos x="7" y="105"/>
                </a:cxn>
                <a:cxn ang="0">
                  <a:pos x="13" y="69"/>
                </a:cxn>
                <a:cxn ang="0">
                  <a:pos x="24" y="37"/>
                </a:cxn>
                <a:cxn ang="0">
                  <a:pos x="38" y="12"/>
                </a:cxn>
                <a:cxn ang="0">
                  <a:pos x="57" y="0"/>
                </a:cxn>
                <a:cxn ang="0">
                  <a:pos x="82" y="4"/>
                </a:cxn>
                <a:cxn ang="0">
                  <a:pos x="115" y="33"/>
                </a:cxn>
              </a:cxnLst>
              <a:rect l="0" t="0" r="r" b="b"/>
              <a:pathLst>
                <a:path w="115" h="211">
                  <a:moveTo>
                    <a:pt x="115" y="33"/>
                  </a:moveTo>
                  <a:lnTo>
                    <a:pt x="104" y="54"/>
                  </a:lnTo>
                  <a:lnTo>
                    <a:pt x="97" y="76"/>
                  </a:lnTo>
                  <a:lnTo>
                    <a:pt x="92" y="99"/>
                  </a:lnTo>
                  <a:lnTo>
                    <a:pt x="88" y="124"/>
                  </a:lnTo>
                  <a:lnTo>
                    <a:pt x="82" y="146"/>
                  </a:lnTo>
                  <a:lnTo>
                    <a:pt x="77" y="170"/>
                  </a:lnTo>
                  <a:lnTo>
                    <a:pt x="68" y="191"/>
                  </a:lnTo>
                  <a:lnTo>
                    <a:pt x="57" y="211"/>
                  </a:lnTo>
                  <a:lnTo>
                    <a:pt x="45" y="211"/>
                  </a:lnTo>
                  <a:lnTo>
                    <a:pt x="36" y="210"/>
                  </a:lnTo>
                  <a:lnTo>
                    <a:pt x="27" y="204"/>
                  </a:lnTo>
                  <a:lnTo>
                    <a:pt x="20" y="198"/>
                  </a:lnTo>
                  <a:lnTo>
                    <a:pt x="12" y="188"/>
                  </a:lnTo>
                  <a:lnTo>
                    <a:pt x="7" y="180"/>
                  </a:lnTo>
                  <a:lnTo>
                    <a:pt x="2" y="170"/>
                  </a:lnTo>
                  <a:lnTo>
                    <a:pt x="0" y="162"/>
                  </a:lnTo>
                  <a:lnTo>
                    <a:pt x="2" y="137"/>
                  </a:lnTo>
                  <a:lnTo>
                    <a:pt x="7" y="105"/>
                  </a:lnTo>
                  <a:lnTo>
                    <a:pt x="13" y="69"/>
                  </a:lnTo>
                  <a:lnTo>
                    <a:pt x="24" y="37"/>
                  </a:lnTo>
                  <a:lnTo>
                    <a:pt x="38" y="12"/>
                  </a:lnTo>
                  <a:lnTo>
                    <a:pt x="57" y="0"/>
                  </a:lnTo>
                  <a:lnTo>
                    <a:pt x="82" y="4"/>
                  </a:lnTo>
                  <a:lnTo>
                    <a:pt x="115" y="3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7" name="Freeform 327"/>
            <p:cNvSpPr>
              <a:spLocks/>
            </p:cNvSpPr>
            <p:nvPr/>
          </p:nvSpPr>
          <p:spPr bwMode="auto">
            <a:xfrm>
              <a:off x="4637" y="1437"/>
              <a:ext cx="36" cy="67"/>
            </a:xfrm>
            <a:custGeom>
              <a:avLst/>
              <a:gdLst/>
              <a:ahLst/>
              <a:cxnLst>
                <a:cxn ang="0">
                  <a:pos x="108" y="6"/>
                </a:cxn>
                <a:cxn ang="0">
                  <a:pos x="105" y="26"/>
                </a:cxn>
                <a:cxn ang="0">
                  <a:pos x="102" y="49"/>
                </a:cxn>
                <a:cxn ang="0">
                  <a:pos x="97" y="71"/>
                </a:cxn>
                <a:cxn ang="0">
                  <a:pos x="91" y="94"/>
                </a:cxn>
                <a:cxn ang="0">
                  <a:pos x="84" y="116"/>
                </a:cxn>
                <a:cxn ang="0">
                  <a:pos x="79" y="140"/>
                </a:cxn>
                <a:cxn ang="0">
                  <a:pos x="74" y="162"/>
                </a:cxn>
                <a:cxn ang="0">
                  <a:pos x="72" y="186"/>
                </a:cxn>
                <a:cxn ang="0">
                  <a:pos x="62" y="193"/>
                </a:cxn>
                <a:cxn ang="0">
                  <a:pos x="51" y="197"/>
                </a:cxn>
                <a:cxn ang="0">
                  <a:pos x="38" y="198"/>
                </a:cxn>
                <a:cxn ang="0">
                  <a:pos x="27" y="199"/>
                </a:cxn>
                <a:cxn ang="0">
                  <a:pos x="9" y="176"/>
                </a:cxn>
                <a:cxn ang="0">
                  <a:pos x="1" y="154"/>
                </a:cxn>
                <a:cxn ang="0">
                  <a:pos x="0" y="130"/>
                </a:cxn>
                <a:cxn ang="0">
                  <a:pos x="2" y="108"/>
                </a:cxn>
                <a:cxn ang="0">
                  <a:pos x="8" y="83"/>
                </a:cxn>
                <a:cxn ang="0">
                  <a:pos x="15" y="60"/>
                </a:cxn>
                <a:cxn ang="0">
                  <a:pos x="22" y="36"/>
                </a:cxn>
                <a:cxn ang="0">
                  <a:pos x="27" y="13"/>
                </a:cxn>
                <a:cxn ang="0">
                  <a:pos x="33" y="4"/>
                </a:cxn>
                <a:cxn ang="0">
                  <a:pos x="41" y="2"/>
                </a:cxn>
                <a:cxn ang="0">
                  <a:pos x="49" y="0"/>
                </a:cxn>
                <a:cxn ang="0">
                  <a:pos x="62" y="0"/>
                </a:cxn>
                <a:cxn ang="0">
                  <a:pos x="72" y="0"/>
                </a:cxn>
                <a:cxn ang="0">
                  <a:pos x="84" y="3"/>
                </a:cxn>
                <a:cxn ang="0">
                  <a:pos x="95" y="4"/>
                </a:cxn>
                <a:cxn ang="0">
                  <a:pos x="108" y="6"/>
                </a:cxn>
              </a:cxnLst>
              <a:rect l="0" t="0" r="r" b="b"/>
              <a:pathLst>
                <a:path w="108" h="199">
                  <a:moveTo>
                    <a:pt x="108" y="6"/>
                  </a:moveTo>
                  <a:lnTo>
                    <a:pt x="105" y="26"/>
                  </a:lnTo>
                  <a:lnTo>
                    <a:pt x="102" y="49"/>
                  </a:lnTo>
                  <a:lnTo>
                    <a:pt x="97" y="71"/>
                  </a:lnTo>
                  <a:lnTo>
                    <a:pt x="91" y="94"/>
                  </a:lnTo>
                  <a:lnTo>
                    <a:pt x="84" y="116"/>
                  </a:lnTo>
                  <a:lnTo>
                    <a:pt x="79" y="140"/>
                  </a:lnTo>
                  <a:lnTo>
                    <a:pt x="74" y="162"/>
                  </a:lnTo>
                  <a:lnTo>
                    <a:pt x="72" y="186"/>
                  </a:lnTo>
                  <a:lnTo>
                    <a:pt x="62" y="193"/>
                  </a:lnTo>
                  <a:lnTo>
                    <a:pt x="51" y="197"/>
                  </a:lnTo>
                  <a:lnTo>
                    <a:pt x="38" y="198"/>
                  </a:lnTo>
                  <a:lnTo>
                    <a:pt x="27" y="199"/>
                  </a:lnTo>
                  <a:lnTo>
                    <a:pt x="9" y="176"/>
                  </a:lnTo>
                  <a:lnTo>
                    <a:pt x="1" y="154"/>
                  </a:lnTo>
                  <a:lnTo>
                    <a:pt x="0" y="130"/>
                  </a:lnTo>
                  <a:lnTo>
                    <a:pt x="2" y="108"/>
                  </a:lnTo>
                  <a:lnTo>
                    <a:pt x="8" y="83"/>
                  </a:lnTo>
                  <a:lnTo>
                    <a:pt x="15" y="60"/>
                  </a:lnTo>
                  <a:lnTo>
                    <a:pt x="22" y="36"/>
                  </a:lnTo>
                  <a:lnTo>
                    <a:pt x="27" y="13"/>
                  </a:lnTo>
                  <a:lnTo>
                    <a:pt x="33" y="4"/>
                  </a:lnTo>
                  <a:lnTo>
                    <a:pt x="41" y="2"/>
                  </a:lnTo>
                  <a:lnTo>
                    <a:pt x="49" y="0"/>
                  </a:lnTo>
                  <a:lnTo>
                    <a:pt x="62" y="0"/>
                  </a:lnTo>
                  <a:lnTo>
                    <a:pt x="72" y="0"/>
                  </a:lnTo>
                  <a:lnTo>
                    <a:pt x="84" y="3"/>
                  </a:lnTo>
                  <a:lnTo>
                    <a:pt x="95" y="4"/>
                  </a:lnTo>
                  <a:lnTo>
                    <a:pt x="108" y="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8" name="Freeform 328"/>
            <p:cNvSpPr>
              <a:spLocks/>
            </p:cNvSpPr>
            <p:nvPr/>
          </p:nvSpPr>
          <p:spPr bwMode="auto">
            <a:xfrm>
              <a:off x="4372" y="1552"/>
              <a:ext cx="65" cy="89"/>
            </a:xfrm>
            <a:custGeom>
              <a:avLst/>
              <a:gdLst/>
              <a:ahLst/>
              <a:cxnLst>
                <a:cxn ang="0">
                  <a:pos x="195" y="7"/>
                </a:cxn>
                <a:cxn ang="0">
                  <a:pos x="191" y="12"/>
                </a:cxn>
                <a:cxn ang="0">
                  <a:pos x="180" y="25"/>
                </a:cxn>
                <a:cxn ang="0">
                  <a:pos x="162" y="45"/>
                </a:cxn>
                <a:cxn ang="0">
                  <a:pos x="143" y="72"/>
                </a:cxn>
                <a:cxn ang="0">
                  <a:pos x="119" y="107"/>
                </a:cxn>
                <a:cxn ang="0">
                  <a:pos x="101" y="151"/>
                </a:cxn>
                <a:cxn ang="0">
                  <a:pos x="86" y="204"/>
                </a:cxn>
                <a:cxn ang="0">
                  <a:pos x="79" y="268"/>
                </a:cxn>
                <a:cxn ang="0">
                  <a:pos x="0" y="259"/>
                </a:cxn>
                <a:cxn ang="0">
                  <a:pos x="22" y="0"/>
                </a:cxn>
                <a:cxn ang="0">
                  <a:pos x="195" y="7"/>
                </a:cxn>
              </a:cxnLst>
              <a:rect l="0" t="0" r="r" b="b"/>
              <a:pathLst>
                <a:path w="195" h="268">
                  <a:moveTo>
                    <a:pt x="195" y="7"/>
                  </a:moveTo>
                  <a:lnTo>
                    <a:pt x="191" y="12"/>
                  </a:lnTo>
                  <a:lnTo>
                    <a:pt x="180" y="25"/>
                  </a:lnTo>
                  <a:lnTo>
                    <a:pt x="162" y="45"/>
                  </a:lnTo>
                  <a:lnTo>
                    <a:pt x="143" y="72"/>
                  </a:lnTo>
                  <a:lnTo>
                    <a:pt x="119" y="107"/>
                  </a:lnTo>
                  <a:lnTo>
                    <a:pt x="101" y="151"/>
                  </a:lnTo>
                  <a:lnTo>
                    <a:pt x="86" y="204"/>
                  </a:lnTo>
                  <a:lnTo>
                    <a:pt x="79" y="268"/>
                  </a:lnTo>
                  <a:lnTo>
                    <a:pt x="0" y="259"/>
                  </a:lnTo>
                  <a:lnTo>
                    <a:pt x="22" y="0"/>
                  </a:lnTo>
                  <a:lnTo>
                    <a:pt x="195"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9" name="Freeform 329"/>
            <p:cNvSpPr>
              <a:spLocks/>
            </p:cNvSpPr>
            <p:nvPr/>
          </p:nvSpPr>
          <p:spPr bwMode="auto">
            <a:xfrm>
              <a:off x="4185" y="1550"/>
              <a:ext cx="77" cy="93"/>
            </a:xfrm>
            <a:custGeom>
              <a:avLst/>
              <a:gdLst/>
              <a:ahLst/>
              <a:cxnLst>
                <a:cxn ang="0">
                  <a:pos x="231" y="0"/>
                </a:cxn>
                <a:cxn ang="0">
                  <a:pos x="202" y="23"/>
                </a:cxn>
                <a:cxn ang="0">
                  <a:pos x="177" y="51"/>
                </a:cxn>
                <a:cxn ang="0">
                  <a:pos x="155" y="78"/>
                </a:cxn>
                <a:cxn ang="0">
                  <a:pos x="137" y="112"/>
                </a:cxn>
                <a:cxn ang="0">
                  <a:pos x="120" y="145"/>
                </a:cxn>
                <a:cxn ang="0">
                  <a:pos x="109" y="184"/>
                </a:cxn>
                <a:cxn ang="0">
                  <a:pos x="100" y="227"/>
                </a:cxn>
                <a:cxn ang="0">
                  <a:pos x="94" y="274"/>
                </a:cxn>
                <a:cxn ang="0">
                  <a:pos x="0" y="281"/>
                </a:cxn>
                <a:cxn ang="0">
                  <a:pos x="29" y="29"/>
                </a:cxn>
                <a:cxn ang="0">
                  <a:pos x="231" y="0"/>
                </a:cxn>
              </a:cxnLst>
              <a:rect l="0" t="0" r="r" b="b"/>
              <a:pathLst>
                <a:path w="231" h="281">
                  <a:moveTo>
                    <a:pt x="231" y="0"/>
                  </a:moveTo>
                  <a:lnTo>
                    <a:pt x="202" y="23"/>
                  </a:lnTo>
                  <a:lnTo>
                    <a:pt x="177" y="51"/>
                  </a:lnTo>
                  <a:lnTo>
                    <a:pt x="155" y="78"/>
                  </a:lnTo>
                  <a:lnTo>
                    <a:pt x="137" y="112"/>
                  </a:lnTo>
                  <a:lnTo>
                    <a:pt x="120" y="145"/>
                  </a:lnTo>
                  <a:lnTo>
                    <a:pt x="109" y="184"/>
                  </a:lnTo>
                  <a:lnTo>
                    <a:pt x="100" y="227"/>
                  </a:lnTo>
                  <a:lnTo>
                    <a:pt x="94" y="274"/>
                  </a:lnTo>
                  <a:lnTo>
                    <a:pt x="0" y="281"/>
                  </a:lnTo>
                  <a:lnTo>
                    <a:pt x="29" y="29"/>
                  </a:lnTo>
                  <a:lnTo>
                    <a:pt x="231"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0" name="Freeform 330"/>
            <p:cNvSpPr>
              <a:spLocks/>
            </p:cNvSpPr>
            <p:nvPr/>
          </p:nvSpPr>
          <p:spPr bwMode="auto">
            <a:xfrm>
              <a:off x="4286" y="1547"/>
              <a:ext cx="67" cy="94"/>
            </a:xfrm>
            <a:custGeom>
              <a:avLst/>
              <a:gdLst/>
              <a:ahLst/>
              <a:cxnLst>
                <a:cxn ang="0">
                  <a:pos x="202" y="0"/>
                </a:cxn>
                <a:cxn ang="0">
                  <a:pos x="164" y="31"/>
                </a:cxn>
                <a:cxn ang="0">
                  <a:pos x="134" y="65"/>
                </a:cxn>
                <a:cxn ang="0">
                  <a:pos x="114" y="98"/>
                </a:cxn>
                <a:cxn ang="0">
                  <a:pos x="101" y="133"/>
                </a:cxn>
                <a:cxn ang="0">
                  <a:pos x="92" y="166"/>
                </a:cxn>
                <a:cxn ang="0">
                  <a:pos x="87" y="202"/>
                </a:cxn>
                <a:cxn ang="0">
                  <a:pos x="83" y="236"/>
                </a:cxn>
                <a:cxn ang="0">
                  <a:pos x="79" y="272"/>
                </a:cxn>
                <a:cxn ang="0">
                  <a:pos x="0" y="281"/>
                </a:cxn>
                <a:cxn ang="0">
                  <a:pos x="21" y="13"/>
                </a:cxn>
                <a:cxn ang="0">
                  <a:pos x="202" y="0"/>
                </a:cxn>
              </a:cxnLst>
              <a:rect l="0" t="0" r="r" b="b"/>
              <a:pathLst>
                <a:path w="202" h="281">
                  <a:moveTo>
                    <a:pt x="202" y="0"/>
                  </a:moveTo>
                  <a:lnTo>
                    <a:pt x="164" y="31"/>
                  </a:lnTo>
                  <a:lnTo>
                    <a:pt x="134" y="65"/>
                  </a:lnTo>
                  <a:lnTo>
                    <a:pt x="114" y="98"/>
                  </a:lnTo>
                  <a:lnTo>
                    <a:pt x="101" y="133"/>
                  </a:lnTo>
                  <a:lnTo>
                    <a:pt x="92" y="166"/>
                  </a:lnTo>
                  <a:lnTo>
                    <a:pt x="87" y="202"/>
                  </a:lnTo>
                  <a:lnTo>
                    <a:pt x="83" y="236"/>
                  </a:lnTo>
                  <a:lnTo>
                    <a:pt x="79" y="272"/>
                  </a:lnTo>
                  <a:lnTo>
                    <a:pt x="0" y="281"/>
                  </a:lnTo>
                  <a:lnTo>
                    <a:pt x="21" y="13"/>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 name="Freeform 331"/>
            <p:cNvSpPr>
              <a:spLocks/>
            </p:cNvSpPr>
            <p:nvPr/>
          </p:nvSpPr>
          <p:spPr bwMode="auto">
            <a:xfrm>
              <a:off x="4094" y="1557"/>
              <a:ext cx="57" cy="86"/>
            </a:xfrm>
            <a:custGeom>
              <a:avLst/>
              <a:gdLst/>
              <a:ahLst/>
              <a:cxnLst>
                <a:cxn ang="0">
                  <a:pos x="172" y="0"/>
                </a:cxn>
                <a:cxn ang="0">
                  <a:pos x="138" y="22"/>
                </a:cxn>
                <a:cxn ang="0">
                  <a:pos x="116" y="50"/>
                </a:cxn>
                <a:cxn ang="0">
                  <a:pos x="101" y="80"/>
                </a:cxn>
                <a:cxn ang="0">
                  <a:pos x="93" y="115"/>
                </a:cxn>
                <a:cxn ang="0">
                  <a:pos x="86" y="149"/>
                </a:cxn>
                <a:cxn ang="0">
                  <a:pos x="84" y="185"/>
                </a:cxn>
                <a:cxn ang="0">
                  <a:pos x="82" y="221"/>
                </a:cxn>
                <a:cxn ang="0">
                  <a:pos x="79" y="259"/>
                </a:cxn>
                <a:cxn ang="0">
                  <a:pos x="0" y="259"/>
                </a:cxn>
                <a:cxn ang="0">
                  <a:pos x="14" y="0"/>
                </a:cxn>
                <a:cxn ang="0">
                  <a:pos x="172" y="0"/>
                </a:cxn>
              </a:cxnLst>
              <a:rect l="0" t="0" r="r" b="b"/>
              <a:pathLst>
                <a:path w="172" h="259">
                  <a:moveTo>
                    <a:pt x="172" y="0"/>
                  </a:moveTo>
                  <a:lnTo>
                    <a:pt x="138" y="22"/>
                  </a:lnTo>
                  <a:lnTo>
                    <a:pt x="116" y="50"/>
                  </a:lnTo>
                  <a:lnTo>
                    <a:pt x="101" y="80"/>
                  </a:lnTo>
                  <a:lnTo>
                    <a:pt x="93" y="115"/>
                  </a:lnTo>
                  <a:lnTo>
                    <a:pt x="86" y="149"/>
                  </a:lnTo>
                  <a:lnTo>
                    <a:pt x="84" y="185"/>
                  </a:lnTo>
                  <a:lnTo>
                    <a:pt x="82" y="221"/>
                  </a:lnTo>
                  <a:lnTo>
                    <a:pt x="79" y="259"/>
                  </a:lnTo>
                  <a:lnTo>
                    <a:pt x="0" y="259"/>
                  </a:lnTo>
                  <a:lnTo>
                    <a:pt x="14" y="0"/>
                  </a:lnTo>
                  <a:lnTo>
                    <a:pt x="17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 name="Freeform 332"/>
            <p:cNvSpPr>
              <a:spLocks/>
            </p:cNvSpPr>
            <p:nvPr/>
          </p:nvSpPr>
          <p:spPr bwMode="auto">
            <a:xfrm>
              <a:off x="4509" y="1574"/>
              <a:ext cx="41" cy="76"/>
            </a:xfrm>
            <a:custGeom>
              <a:avLst/>
              <a:gdLst/>
              <a:ahLst/>
              <a:cxnLst>
                <a:cxn ang="0">
                  <a:pos x="122" y="12"/>
                </a:cxn>
                <a:cxn ang="0">
                  <a:pos x="115" y="39"/>
                </a:cxn>
                <a:cxn ang="0">
                  <a:pos x="111" y="68"/>
                </a:cxn>
                <a:cxn ang="0">
                  <a:pos x="110" y="97"/>
                </a:cxn>
                <a:cxn ang="0">
                  <a:pos x="110" y="126"/>
                </a:cxn>
                <a:cxn ang="0">
                  <a:pos x="107" y="152"/>
                </a:cxn>
                <a:cxn ang="0">
                  <a:pos x="103" y="180"/>
                </a:cxn>
                <a:cxn ang="0">
                  <a:pos x="96" y="203"/>
                </a:cxn>
                <a:cxn ang="0">
                  <a:pos x="86" y="228"/>
                </a:cxn>
                <a:cxn ang="0">
                  <a:pos x="0" y="228"/>
                </a:cxn>
                <a:cxn ang="0">
                  <a:pos x="0" y="202"/>
                </a:cxn>
                <a:cxn ang="0">
                  <a:pos x="0" y="177"/>
                </a:cxn>
                <a:cxn ang="0">
                  <a:pos x="2" y="151"/>
                </a:cxn>
                <a:cxn ang="0">
                  <a:pos x="6" y="125"/>
                </a:cxn>
                <a:cxn ang="0">
                  <a:pos x="9" y="97"/>
                </a:cxn>
                <a:cxn ang="0">
                  <a:pos x="14" y="71"/>
                </a:cxn>
                <a:cxn ang="0">
                  <a:pos x="21" y="44"/>
                </a:cxn>
                <a:cxn ang="0">
                  <a:pos x="29" y="21"/>
                </a:cxn>
                <a:cxn ang="0">
                  <a:pos x="36" y="10"/>
                </a:cxn>
                <a:cxn ang="0">
                  <a:pos x="47" y="4"/>
                </a:cxn>
                <a:cxn ang="0">
                  <a:pos x="60" y="0"/>
                </a:cxn>
                <a:cxn ang="0">
                  <a:pos x="75" y="0"/>
                </a:cxn>
                <a:cxn ang="0">
                  <a:pos x="89" y="0"/>
                </a:cxn>
                <a:cxn ang="0">
                  <a:pos x="103" y="3"/>
                </a:cxn>
                <a:cxn ang="0">
                  <a:pos x="114" y="7"/>
                </a:cxn>
                <a:cxn ang="0">
                  <a:pos x="122" y="12"/>
                </a:cxn>
              </a:cxnLst>
              <a:rect l="0" t="0" r="r" b="b"/>
              <a:pathLst>
                <a:path w="122" h="228">
                  <a:moveTo>
                    <a:pt x="122" y="12"/>
                  </a:moveTo>
                  <a:lnTo>
                    <a:pt x="115" y="39"/>
                  </a:lnTo>
                  <a:lnTo>
                    <a:pt x="111" y="68"/>
                  </a:lnTo>
                  <a:lnTo>
                    <a:pt x="110" y="97"/>
                  </a:lnTo>
                  <a:lnTo>
                    <a:pt x="110" y="126"/>
                  </a:lnTo>
                  <a:lnTo>
                    <a:pt x="107" y="152"/>
                  </a:lnTo>
                  <a:lnTo>
                    <a:pt x="103" y="180"/>
                  </a:lnTo>
                  <a:lnTo>
                    <a:pt x="96" y="203"/>
                  </a:lnTo>
                  <a:lnTo>
                    <a:pt x="86" y="228"/>
                  </a:lnTo>
                  <a:lnTo>
                    <a:pt x="0" y="228"/>
                  </a:lnTo>
                  <a:lnTo>
                    <a:pt x="0" y="202"/>
                  </a:lnTo>
                  <a:lnTo>
                    <a:pt x="0" y="177"/>
                  </a:lnTo>
                  <a:lnTo>
                    <a:pt x="2" y="151"/>
                  </a:lnTo>
                  <a:lnTo>
                    <a:pt x="6" y="125"/>
                  </a:lnTo>
                  <a:lnTo>
                    <a:pt x="9" y="97"/>
                  </a:lnTo>
                  <a:lnTo>
                    <a:pt x="14" y="71"/>
                  </a:lnTo>
                  <a:lnTo>
                    <a:pt x="21" y="44"/>
                  </a:lnTo>
                  <a:lnTo>
                    <a:pt x="29" y="21"/>
                  </a:lnTo>
                  <a:lnTo>
                    <a:pt x="36" y="10"/>
                  </a:lnTo>
                  <a:lnTo>
                    <a:pt x="47" y="4"/>
                  </a:lnTo>
                  <a:lnTo>
                    <a:pt x="60" y="0"/>
                  </a:lnTo>
                  <a:lnTo>
                    <a:pt x="75" y="0"/>
                  </a:lnTo>
                  <a:lnTo>
                    <a:pt x="89" y="0"/>
                  </a:lnTo>
                  <a:lnTo>
                    <a:pt x="103" y="3"/>
                  </a:lnTo>
                  <a:lnTo>
                    <a:pt x="114" y="7"/>
                  </a:lnTo>
                  <a:lnTo>
                    <a:pt x="122" y="1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3" name="Freeform 333"/>
            <p:cNvSpPr>
              <a:spLocks/>
            </p:cNvSpPr>
            <p:nvPr/>
          </p:nvSpPr>
          <p:spPr bwMode="auto">
            <a:xfrm>
              <a:off x="4569" y="1580"/>
              <a:ext cx="39" cy="75"/>
            </a:xfrm>
            <a:custGeom>
              <a:avLst/>
              <a:gdLst/>
              <a:ahLst/>
              <a:cxnLst>
                <a:cxn ang="0">
                  <a:pos x="116" y="30"/>
                </a:cxn>
                <a:cxn ang="0">
                  <a:pos x="80" y="203"/>
                </a:cxn>
                <a:cxn ang="0">
                  <a:pos x="73" y="210"/>
                </a:cxn>
                <a:cxn ang="0">
                  <a:pos x="66" y="216"/>
                </a:cxn>
                <a:cxn ang="0">
                  <a:pos x="58" y="220"/>
                </a:cxn>
                <a:cxn ang="0">
                  <a:pos x="50" y="224"/>
                </a:cxn>
                <a:cxn ang="0">
                  <a:pos x="40" y="224"/>
                </a:cxn>
                <a:cxn ang="0">
                  <a:pos x="32" y="224"/>
                </a:cxn>
                <a:cxn ang="0">
                  <a:pos x="24" y="221"/>
                </a:cxn>
                <a:cxn ang="0">
                  <a:pos x="15" y="219"/>
                </a:cxn>
                <a:cxn ang="0">
                  <a:pos x="4" y="191"/>
                </a:cxn>
                <a:cxn ang="0">
                  <a:pos x="0" y="165"/>
                </a:cxn>
                <a:cxn ang="0">
                  <a:pos x="1" y="137"/>
                </a:cxn>
                <a:cxn ang="0">
                  <a:pos x="7" y="111"/>
                </a:cxn>
                <a:cxn ang="0">
                  <a:pos x="14" y="83"/>
                </a:cxn>
                <a:cxn ang="0">
                  <a:pos x="22" y="57"/>
                </a:cxn>
                <a:cxn ang="0">
                  <a:pos x="29" y="29"/>
                </a:cxn>
                <a:cxn ang="0">
                  <a:pos x="37" y="3"/>
                </a:cxn>
                <a:cxn ang="0">
                  <a:pos x="47" y="0"/>
                </a:cxn>
                <a:cxn ang="0">
                  <a:pos x="60" y="0"/>
                </a:cxn>
                <a:cxn ang="0">
                  <a:pos x="71" y="1"/>
                </a:cxn>
                <a:cxn ang="0">
                  <a:pos x="82" y="5"/>
                </a:cxn>
                <a:cxn ang="0">
                  <a:pos x="91" y="10"/>
                </a:cxn>
                <a:cxn ang="0">
                  <a:pos x="101" y="15"/>
                </a:cxn>
                <a:cxn ang="0">
                  <a:pos x="109" y="22"/>
                </a:cxn>
                <a:cxn ang="0">
                  <a:pos x="116" y="30"/>
                </a:cxn>
              </a:cxnLst>
              <a:rect l="0" t="0" r="r" b="b"/>
              <a:pathLst>
                <a:path w="116" h="224">
                  <a:moveTo>
                    <a:pt x="116" y="30"/>
                  </a:moveTo>
                  <a:lnTo>
                    <a:pt x="80" y="203"/>
                  </a:lnTo>
                  <a:lnTo>
                    <a:pt x="73" y="210"/>
                  </a:lnTo>
                  <a:lnTo>
                    <a:pt x="66" y="216"/>
                  </a:lnTo>
                  <a:lnTo>
                    <a:pt x="58" y="220"/>
                  </a:lnTo>
                  <a:lnTo>
                    <a:pt x="50" y="224"/>
                  </a:lnTo>
                  <a:lnTo>
                    <a:pt x="40" y="224"/>
                  </a:lnTo>
                  <a:lnTo>
                    <a:pt x="32" y="224"/>
                  </a:lnTo>
                  <a:lnTo>
                    <a:pt x="24" y="221"/>
                  </a:lnTo>
                  <a:lnTo>
                    <a:pt x="15" y="219"/>
                  </a:lnTo>
                  <a:lnTo>
                    <a:pt x="4" y="191"/>
                  </a:lnTo>
                  <a:lnTo>
                    <a:pt x="0" y="165"/>
                  </a:lnTo>
                  <a:lnTo>
                    <a:pt x="1" y="137"/>
                  </a:lnTo>
                  <a:lnTo>
                    <a:pt x="7" y="111"/>
                  </a:lnTo>
                  <a:lnTo>
                    <a:pt x="14" y="83"/>
                  </a:lnTo>
                  <a:lnTo>
                    <a:pt x="22" y="57"/>
                  </a:lnTo>
                  <a:lnTo>
                    <a:pt x="29" y="29"/>
                  </a:lnTo>
                  <a:lnTo>
                    <a:pt x="37" y="3"/>
                  </a:lnTo>
                  <a:lnTo>
                    <a:pt x="47" y="0"/>
                  </a:lnTo>
                  <a:lnTo>
                    <a:pt x="60" y="0"/>
                  </a:lnTo>
                  <a:lnTo>
                    <a:pt x="71" y="1"/>
                  </a:lnTo>
                  <a:lnTo>
                    <a:pt x="82" y="5"/>
                  </a:lnTo>
                  <a:lnTo>
                    <a:pt x="91" y="10"/>
                  </a:lnTo>
                  <a:lnTo>
                    <a:pt x="101" y="15"/>
                  </a:lnTo>
                  <a:lnTo>
                    <a:pt x="109" y="22"/>
                  </a:lnTo>
                  <a:lnTo>
                    <a:pt x="116" y="3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4" name="Freeform 334"/>
            <p:cNvSpPr>
              <a:spLocks/>
            </p:cNvSpPr>
            <p:nvPr/>
          </p:nvSpPr>
          <p:spPr bwMode="auto">
            <a:xfrm>
              <a:off x="4618" y="1593"/>
              <a:ext cx="35" cy="71"/>
            </a:xfrm>
            <a:custGeom>
              <a:avLst/>
              <a:gdLst/>
              <a:ahLst/>
              <a:cxnLst>
                <a:cxn ang="0">
                  <a:pos x="76" y="207"/>
                </a:cxn>
                <a:cxn ang="0">
                  <a:pos x="64" y="210"/>
                </a:cxn>
                <a:cxn ang="0">
                  <a:pos x="54" y="212"/>
                </a:cxn>
                <a:cxn ang="0">
                  <a:pos x="46" y="210"/>
                </a:cxn>
                <a:cxn ang="0">
                  <a:pos x="38" y="209"/>
                </a:cxn>
                <a:cxn ang="0">
                  <a:pos x="28" y="203"/>
                </a:cxn>
                <a:cxn ang="0">
                  <a:pos x="20" y="199"/>
                </a:cxn>
                <a:cxn ang="0">
                  <a:pos x="11" y="195"/>
                </a:cxn>
                <a:cxn ang="0">
                  <a:pos x="4" y="194"/>
                </a:cxn>
                <a:cxn ang="0">
                  <a:pos x="0" y="166"/>
                </a:cxn>
                <a:cxn ang="0">
                  <a:pos x="0" y="140"/>
                </a:cxn>
                <a:cxn ang="0">
                  <a:pos x="0" y="115"/>
                </a:cxn>
                <a:cxn ang="0">
                  <a:pos x="4" y="90"/>
                </a:cxn>
                <a:cxn ang="0">
                  <a:pos x="7" y="65"/>
                </a:cxn>
                <a:cxn ang="0">
                  <a:pos x="11" y="43"/>
                </a:cxn>
                <a:cxn ang="0">
                  <a:pos x="18" y="20"/>
                </a:cxn>
                <a:cxn ang="0">
                  <a:pos x="27" y="0"/>
                </a:cxn>
                <a:cxn ang="0">
                  <a:pos x="105" y="0"/>
                </a:cxn>
                <a:cxn ang="0">
                  <a:pos x="76" y="207"/>
                </a:cxn>
              </a:cxnLst>
              <a:rect l="0" t="0" r="r" b="b"/>
              <a:pathLst>
                <a:path w="105" h="212">
                  <a:moveTo>
                    <a:pt x="76" y="207"/>
                  </a:moveTo>
                  <a:lnTo>
                    <a:pt x="64" y="210"/>
                  </a:lnTo>
                  <a:lnTo>
                    <a:pt x="54" y="212"/>
                  </a:lnTo>
                  <a:lnTo>
                    <a:pt x="46" y="210"/>
                  </a:lnTo>
                  <a:lnTo>
                    <a:pt x="38" y="209"/>
                  </a:lnTo>
                  <a:lnTo>
                    <a:pt x="28" y="203"/>
                  </a:lnTo>
                  <a:lnTo>
                    <a:pt x="20" y="199"/>
                  </a:lnTo>
                  <a:lnTo>
                    <a:pt x="11" y="195"/>
                  </a:lnTo>
                  <a:lnTo>
                    <a:pt x="4" y="194"/>
                  </a:lnTo>
                  <a:lnTo>
                    <a:pt x="0" y="166"/>
                  </a:lnTo>
                  <a:lnTo>
                    <a:pt x="0" y="140"/>
                  </a:lnTo>
                  <a:lnTo>
                    <a:pt x="0" y="115"/>
                  </a:lnTo>
                  <a:lnTo>
                    <a:pt x="4" y="90"/>
                  </a:lnTo>
                  <a:lnTo>
                    <a:pt x="7" y="65"/>
                  </a:lnTo>
                  <a:lnTo>
                    <a:pt x="11" y="43"/>
                  </a:lnTo>
                  <a:lnTo>
                    <a:pt x="18" y="20"/>
                  </a:lnTo>
                  <a:lnTo>
                    <a:pt x="27" y="0"/>
                  </a:lnTo>
                  <a:lnTo>
                    <a:pt x="105" y="0"/>
                  </a:lnTo>
                  <a:lnTo>
                    <a:pt x="76" y="20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5" name="Freeform 335"/>
            <p:cNvSpPr>
              <a:spLocks/>
            </p:cNvSpPr>
            <p:nvPr/>
          </p:nvSpPr>
          <p:spPr bwMode="auto">
            <a:xfrm>
              <a:off x="4351" y="1698"/>
              <a:ext cx="67" cy="84"/>
            </a:xfrm>
            <a:custGeom>
              <a:avLst/>
              <a:gdLst/>
              <a:ahLst/>
              <a:cxnLst>
                <a:cxn ang="0">
                  <a:pos x="202" y="0"/>
                </a:cxn>
                <a:cxn ang="0">
                  <a:pos x="162" y="29"/>
                </a:cxn>
                <a:cxn ang="0">
                  <a:pos x="134" y="63"/>
                </a:cxn>
                <a:cxn ang="0">
                  <a:pos x="115" y="96"/>
                </a:cxn>
                <a:cxn ang="0">
                  <a:pos x="105" y="129"/>
                </a:cxn>
                <a:cxn ang="0">
                  <a:pos x="100" y="161"/>
                </a:cxn>
                <a:cxn ang="0">
                  <a:pos x="98" y="193"/>
                </a:cxn>
                <a:cxn ang="0">
                  <a:pos x="100" y="223"/>
                </a:cxn>
                <a:cxn ang="0">
                  <a:pos x="101" y="252"/>
                </a:cxn>
                <a:cxn ang="0">
                  <a:pos x="0" y="245"/>
                </a:cxn>
                <a:cxn ang="0">
                  <a:pos x="8" y="9"/>
                </a:cxn>
                <a:cxn ang="0">
                  <a:pos x="202" y="0"/>
                </a:cxn>
              </a:cxnLst>
              <a:rect l="0" t="0" r="r" b="b"/>
              <a:pathLst>
                <a:path w="202" h="252">
                  <a:moveTo>
                    <a:pt x="202" y="0"/>
                  </a:moveTo>
                  <a:lnTo>
                    <a:pt x="162" y="29"/>
                  </a:lnTo>
                  <a:lnTo>
                    <a:pt x="134" y="63"/>
                  </a:lnTo>
                  <a:lnTo>
                    <a:pt x="115" y="96"/>
                  </a:lnTo>
                  <a:lnTo>
                    <a:pt x="105" y="129"/>
                  </a:lnTo>
                  <a:lnTo>
                    <a:pt x="100" y="161"/>
                  </a:lnTo>
                  <a:lnTo>
                    <a:pt x="98" y="193"/>
                  </a:lnTo>
                  <a:lnTo>
                    <a:pt x="100" y="223"/>
                  </a:lnTo>
                  <a:lnTo>
                    <a:pt x="101" y="252"/>
                  </a:lnTo>
                  <a:lnTo>
                    <a:pt x="0" y="245"/>
                  </a:lnTo>
                  <a:lnTo>
                    <a:pt x="8" y="9"/>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6" name="Freeform 336"/>
            <p:cNvSpPr>
              <a:spLocks/>
            </p:cNvSpPr>
            <p:nvPr/>
          </p:nvSpPr>
          <p:spPr bwMode="auto">
            <a:xfrm>
              <a:off x="4063" y="1694"/>
              <a:ext cx="67" cy="93"/>
            </a:xfrm>
            <a:custGeom>
              <a:avLst/>
              <a:gdLst/>
              <a:ahLst/>
              <a:cxnLst>
                <a:cxn ang="0">
                  <a:pos x="202" y="0"/>
                </a:cxn>
                <a:cxn ang="0">
                  <a:pos x="165" y="30"/>
                </a:cxn>
                <a:cxn ang="0">
                  <a:pos x="140" y="58"/>
                </a:cxn>
                <a:cxn ang="0">
                  <a:pos x="123" y="81"/>
                </a:cxn>
                <a:cxn ang="0">
                  <a:pos x="115" y="108"/>
                </a:cxn>
                <a:cxn ang="0">
                  <a:pos x="108" y="137"/>
                </a:cxn>
                <a:cxn ang="0">
                  <a:pos x="105" y="173"/>
                </a:cxn>
                <a:cxn ang="0">
                  <a:pos x="101" y="220"/>
                </a:cxn>
                <a:cxn ang="0">
                  <a:pos x="94" y="281"/>
                </a:cxn>
                <a:cxn ang="0">
                  <a:pos x="0" y="281"/>
                </a:cxn>
                <a:cxn ang="0">
                  <a:pos x="36" y="0"/>
                </a:cxn>
                <a:cxn ang="0">
                  <a:pos x="202" y="0"/>
                </a:cxn>
              </a:cxnLst>
              <a:rect l="0" t="0" r="r" b="b"/>
              <a:pathLst>
                <a:path w="202" h="281">
                  <a:moveTo>
                    <a:pt x="202" y="0"/>
                  </a:moveTo>
                  <a:lnTo>
                    <a:pt x="165" y="30"/>
                  </a:lnTo>
                  <a:lnTo>
                    <a:pt x="140" y="58"/>
                  </a:lnTo>
                  <a:lnTo>
                    <a:pt x="123" y="81"/>
                  </a:lnTo>
                  <a:lnTo>
                    <a:pt x="115" y="108"/>
                  </a:lnTo>
                  <a:lnTo>
                    <a:pt x="108" y="137"/>
                  </a:lnTo>
                  <a:lnTo>
                    <a:pt x="105" y="173"/>
                  </a:lnTo>
                  <a:lnTo>
                    <a:pt x="101" y="220"/>
                  </a:lnTo>
                  <a:lnTo>
                    <a:pt x="94" y="281"/>
                  </a:lnTo>
                  <a:lnTo>
                    <a:pt x="0" y="281"/>
                  </a:lnTo>
                  <a:lnTo>
                    <a:pt x="36" y="0"/>
                  </a:lnTo>
                  <a:lnTo>
                    <a:pt x="202"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 name="Freeform 337"/>
            <p:cNvSpPr>
              <a:spLocks/>
            </p:cNvSpPr>
            <p:nvPr/>
          </p:nvSpPr>
          <p:spPr bwMode="auto">
            <a:xfrm>
              <a:off x="4267" y="1696"/>
              <a:ext cx="60" cy="84"/>
            </a:xfrm>
            <a:custGeom>
              <a:avLst/>
              <a:gdLst/>
              <a:ahLst/>
              <a:cxnLst>
                <a:cxn ang="0">
                  <a:pos x="180" y="0"/>
                </a:cxn>
                <a:cxn ang="0">
                  <a:pos x="156" y="20"/>
                </a:cxn>
                <a:cxn ang="0">
                  <a:pos x="137" y="43"/>
                </a:cxn>
                <a:cxn ang="0">
                  <a:pos x="119" y="68"/>
                </a:cxn>
                <a:cxn ang="0">
                  <a:pos x="107" y="99"/>
                </a:cxn>
                <a:cxn ang="0">
                  <a:pos x="94" y="131"/>
                </a:cxn>
                <a:cxn ang="0">
                  <a:pos x="84" y="168"/>
                </a:cxn>
                <a:cxn ang="0">
                  <a:pos x="76" y="208"/>
                </a:cxn>
                <a:cxn ang="0">
                  <a:pos x="72" y="252"/>
                </a:cxn>
                <a:cxn ang="0">
                  <a:pos x="0" y="252"/>
                </a:cxn>
                <a:cxn ang="0">
                  <a:pos x="15" y="0"/>
                </a:cxn>
                <a:cxn ang="0">
                  <a:pos x="180" y="0"/>
                </a:cxn>
              </a:cxnLst>
              <a:rect l="0" t="0" r="r" b="b"/>
              <a:pathLst>
                <a:path w="180" h="252">
                  <a:moveTo>
                    <a:pt x="180" y="0"/>
                  </a:moveTo>
                  <a:lnTo>
                    <a:pt x="156" y="20"/>
                  </a:lnTo>
                  <a:lnTo>
                    <a:pt x="137" y="43"/>
                  </a:lnTo>
                  <a:lnTo>
                    <a:pt x="119" y="68"/>
                  </a:lnTo>
                  <a:lnTo>
                    <a:pt x="107" y="99"/>
                  </a:lnTo>
                  <a:lnTo>
                    <a:pt x="94" y="131"/>
                  </a:lnTo>
                  <a:lnTo>
                    <a:pt x="84" y="168"/>
                  </a:lnTo>
                  <a:lnTo>
                    <a:pt x="76" y="208"/>
                  </a:lnTo>
                  <a:lnTo>
                    <a:pt x="72" y="252"/>
                  </a:lnTo>
                  <a:lnTo>
                    <a:pt x="0" y="252"/>
                  </a:lnTo>
                  <a:lnTo>
                    <a:pt x="15" y="0"/>
                  </a:lnTo>
                  <a:lnTo>
                    <a:pt x="180"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8" name="Freeform 338"/>
            <p:cNvSpPr>
              <a:spLocks/>
            </p:cNvSpPr>
            <p:nvPr/>
          </p:nvSpPr>
          <p:spPr bwMode="auto">
            <a:xfrm>
              <a:off x="4161" y="1694"/>
              <a:ext cx="75" cy="88"/>
            </a:xfrm>
            <a:custGeom>
              <a:avLst/>
              <a:gdLst/>
              <a:ahLst/>
              <a:cxnLst>
                <a:cxn ang="0">
                  <a:pos x="224" y="0"/>
                </a:cxn>
                <a:cxn ang="0">
                  <a:pos x="192" y="18"/>
                </a:cxn>
                <a:cxn ang="0">
                  <a:pos x="167" y="40"/>
                </a:cxn>
                <a:cxn ang="0">
                  <a:pos x="145" y="65"/>
                </a:cxn>
                <a:cxn ang="0">
                  <a:pos x="129" y="94"/>
                </a:cxn>
                <a:cxn ang="0">
                  <a:pos x="113" y="127"/>
                </a:cxn>
                <a:cxn ang="0">
                  <a:pos x="104" y="166"/>
                </a:cxn>
                <a:cxn ang="0">
                  <a:pos x="97" y="211"/>
                </a:cxn>
                <a:cxn ang="0">
                  <a:pos x="94" y="265"/>
                </a:cxn>
                <a:cxn ang="0">
                  <a:pos x="0" y="265"/>
                </a:cxn>
                <a:cxn ang="0">
                  <a:pos x="22" y="6"/>
                </a:cxn>
                <a:cxn ang="0">
                  <a:pos x="26" y="5"/>
                </a:cxn>
                <a:cxn ang="0">
                  <a:pos x="43" y="5"/>
                </a:cxn>
                <a:cxn ang="0">
                  <a:pos x="65" y="5"/>
                </a:cxn>
                <a:cxn ang="0">
                  <a:pos x="95" y="5"/>
                </a:cxn>
                <a:cxn ang="0">
                  <a:pos x="127" y="4"/>
                </a:cxn>
                <a:cxn ang="0">
                  <a:pos x="162" y="2"/>
                </a:cxn>
                <a:cxn ang="0">
                  <a:pos x="194" y="1"/>
                </a:cxn>
                <a:cxn ang="0">
                  <a:pos x="224" y="0"/>
                </a:cxn>
              </a:cxnLst>
              <a:rect l="0" t="0" r="r" b="b"/>
              <a:pathLst>
                <a:path w="224" h="265">
                  <a:moveTo>
                    <a:pt x="224" y="0"/>
                  </a:moveTo>
                  <a:lnTo>
                    <a:pt x="192" y="18"/>
                  </a:lnTo>
                  <a:lnTo>
                    <a:pt x="167" y="40"/>
                  </a:lnTo>
                  <a:lnTo>
                    <a:pt x="145" y="65"/>
                  </a:lnTo>
                  <a:lnTo>
                    <a:pt x="129" y="94"/>
                  </a:lnTo>
                  <a:lnTo>
                    <a:pt x="113" y="127"/>
                  </a:lnTo>
                  <a:lnTo>
                    <a:pt x="104" y="166"/>
                  </a:lnTo>
                  <a:lnTo>
                    <a:pt x="97" y="211"/>
                  </a:lnTo>
                  <a:lnTo>
                    <a:pt x="94" y="265"/>
                  </a:lnTo>
                  <a:lnTo>
                    <a:pt x="0" y="265"/>
                  </a:lnTo>
                  <a:lnTo>
                    <a:pt x="22" y="6"/>
                  </a:lnTo>
                  <a:lnTo>
                    <a:pt x="26" y="5"/>
                  </a:lnTo>
                  <a:lnTo>
                    <a:pt x="43" y="5"/>
                  </a:lnTo>
                  <a:lnTo>
                    <a:pt x="65" y="5"/>
                  </a:lnTo>
                  <a:lnTo>
                    <a:pt x="95" y="5"/>
                  </a:lnTo>
                  <a:lnTo>
                    <a:pt x="127" y="4"/>
                  </a:lnTo>
                  <a:lnTo>
                    <a:pt x="162" y="2"/>
                  </a:lnTo>
                  <a:lnTo>
                    <a:pt x="194" y="1"/>
                  </a:lnTo>
                  <a:lnTo>
                    <a:pt x="224"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9" name="Freeform 339"/>
            <p:cNvSpPr>
              <a:spLocks/>
            </p:cNvSpPr>
            <p:nvPr/>
          </p:nvSpPr>
          <p:spPr bwMode="auto">
            <a:xfrm>
              <a:off x="4509" y="1713"/>
              <a:ext cx="34" cy="89"/>
            </a:xfrm>
            <a:custGeom>
              <a:avLst/>
              <a:gdLst/>
              <a:ahLst/>
              <a:cxnLst>
                <a:cxn ang="0">
                  <a:pos x="101" y="13"/>
                </a:cxn>
                <a:cxn ang="0">
                  <a:pos x="79" y="258"/>
                </a:cxn>
                <a:cxn ang="0">
                  <a:pos x="0" y="265"/>
                </a:cxn>
                <a:cxn ang="0">
                  <a:pos x="7" y="19"/>
                </a:cxn>
                <a:cxn ang="0">
                  <a:pos x="14" y="7"/>
                </a:cxn>
                <a:cxn ang="0">
                  <a:pos x="27" y="1"/>
                </a:cxn>
                <a:cxn ang="0">
                  <a:pos x="42" y="0"/>
                </a:cxn>
                <a:cxn ang="0">
                  <a:pos x="59" y="1"/>
                </a:cxn>
                <a:cxn ang="0">
                  <a:pos x="74" y="4"/>
                </a:cxn>
                <a:cxn ang="0">
                  <a:pos x="88" y="7"/>
                </a:cxn>
                <a:cxn ang="0">
                  <a:pos x="97" y="10"/>
                </a:cxn>
                <a:cxn ang="0">
                  <a:pos x="101" y="13"/>
                </a:cxn>
              </a:cxnLst>
              <a:rect l="0" t="0" r="r" b="b"/>
              <a:pathLst>
                <a:path w="101" h="265">
                  <a:moveTo>
                    <a:pt x="101" y="13"/>
                  </a:moveTo>
                  <a:lnTo>
                    <a:pt x="79" y="258"/>
                  </a:lnTo>
                  <a:lnTo>
                    <a:pt x="0" y="265"/>
                  </a:lnTo>
                  <a:lnTo>
                    <a:pt x="7" y="19"/>
                  </a:lnTo>
                  <a:lnTo>
                    <a:pt x="14" y="7"/>
                  </a:lnTo>
                  <a:lnTo>
                    <a:pt x="27" y="1"/>
                  </a:lnTo>
                  <a:lnTo>
                    <a:pt x="42" y="0"/>
                  </a:lnTo>
                  <a:lnTo>
                    <a:pt x="59" y="1"/>
                  </a:lnTo>
                  <a:lnTo>
                    <a:pt x="74" y="4"/>
                  </a:lnTo>
                  <a:lnTo>
                    <a:pt x="88" y="7"/>
                  </a:lnTo>
                  <a:lnTo>
                    <a:pt x="97" y="10"/>
                  </a:lnTo>
                  <a:lnTo>
                    <a:pt x="101" y="1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 name="Freeform 340"/>
            <p:cNvSpPr>
              <a:spLocks/>
            </p:cNvSpPr>
            <p:nvPr/>
          </p:nvSpPr>
          <p:spPr bwMode="auto">
            <a:xfrm>
              <a:off x="4562" y="1713"/>
              <a:ext cx="29" cy="91"/>
            </a:xfrm>
            <a:custGeom>
              <a:avLst/>
              <a:gdLst/>
              <a:ahLst/>
              <a:cxnLst>
                <a:cxn ang="0">
                  <a:pos x="87" y="14"/>
                </a:cxn>
                <a:cxn ang="0">
                  <a:pos x="87" y="44"/>
                </a:cxn>
                <a:cxn ang="0">
                  <a:pos x="86" y="76"/>
                </a:cxn>
                <a:cxn ang="0">
                  <a:pos x="83" y="108"/>
                </a:cxn>
                <a:cxn ang="0">
                  <a:pos x="82" y="140"/>
                </a:cxn>
                <a:cxn ang="0">
                  <a:pos x="78" y="171"/>
                </a:cxn>
                <a:cxn ang="0">
                  <a:pos x="75" y="203"/>
                </a:cxn>
                <a:cxn ang="0">
                  <a:pos x="72" y="236"/>
                </a:cxn>
                <a:cxn ang="0">
                  <a:pos x="72" y="272"/>
                </a:cxn>
                <a:cxn ang="0">
                  <a:pos x="69" y="271"/>
                </a:cxn>
                <a:cxn ang="0">
                  <a:pos x="64" y="270"/>
                </a:cxn>
                <a:cxn ang="0">
                  <a:pos x="56" y="268"/>
                </a:cxn>
                <a:cxn ang="0">
                  <a:pos x="46" y="268"/>
                </a:cxn>
                <a:cxn ang="0">
                  <a:pos x="33" y="267"/>
                </a:cxn>
                <a:cxn ang="0">
                  <a:pos x="22" y="266"/>
                </a:cxn>
                <a:cxn ang="0">
                  <a:pos x="10" y="266"/>
                </a:cxn>
                <a:cxn ang="0">
                  <a:pos x="0" y="266"/>
                </a:cxn>
                <a:cxn ang="0">
                  <a:pos x="0" y="256"/>
                </a:cxn>
                <a:cxn ang="0">
                  <a:pos x="0" y="234"/>
                </a:cxn>
                <a:cxn ang="0">
                  <a:pos x="0" y="200"/>
                </a:cxn>
                <a:cxn ang="0">
                  <a:pos x="3" y="162"/>
                </a:cxn>
                <a:cxn ang="0">
                  <a:pos x="6" y="117"/>
                </a:cxn>
                <a:cxn ang="0">
                  <a:pos x="11" y="73"/>
                </a:cxn>
                <a:cxn ang="0">
                  <a:pos x="18" y="33"/>
                </a:cxn>
                <a:cxn ang="0">
                  <a:pos x="29" y="0"/>
                </a:cxn>
                <a:cxn ang="0">
                  <a:pos x="33" y="0"/>
                </a:cxn>
                <a:cxn ang="0">
                  <a:pos x="40" y="1"/>
                </a:cxn>
                <a:cxn ang="0">
                  <a:pos x="49" y="0"/>
                </a:cxn>
                <a:cxn ang="0">
                  <a:pos x="57" y="0"/>
                </a:cxn>
                <a:cxn ang="0">
                  <a:pos x="64" y="0"/>
                </a:cxn>
                <a:cxn ang="0">
                  <a:pos x="72" y="2"/>
                </a:cxn>
                <a:cxn ang="0">
                  <a:pos x="79" y="5"/>
                </a:cxn>
                <a:cxn ang="0">
                  <a:pos x="87" y="14"/>
                </a:cxn>
              </a:cxnLst>
              <a:rect l="0" t="0" r="r" b="b"/>
              <a:pathLst>
                <a:path w="87" h="272">
                  <a:moveTo>
                    <a:pt x="87" y="14"/>
                  </a:moveTo>
                  <a:lnTo>
                    <a:pt x="87" y="44"/>
                  </a:lnTo>
                  <a:lnTo>
                    <a:pt x="86" y="76"/>
                  </a:lnTo>
                  <a:lnTo>
                    <a:pt x="83" y="108"/>
                  </a:lnTo>
                  <a:lnTo>
                    <a:pt x="82" y="140"/>
                  </a:lnTo>
                  <a:lnTo>
                    <a:pt x="78" y="171"/>
                  </a:lnTo>
                  <a:lnTo>
                    <a:pt x="75" y="203"/>
                  </a:lnTo>
                  <a:lnTo>
                    <a:pt x="72" y="236"/>
                  </a:lnTo>
                  <a:lnTo>
                    <a:pt x="72" y="272"/>
                  </a:lnTo>
                  <a:lnTo>
                    <a:pt x="69" y="271"/>
                  </a:lnTo>
                  <a:lnTo>
                    <a:pt x="64" y="270"/>
                  </a:lnTo>
                  <a:lnTo>
                    <a:pt x="56" y="268"/>
                  </a:lnTo>
                  <a:lnTo>
                    <a:pt x="46" y="268"/>
                  </a:lnTo>
                  <a:lnTo>
                    <a:pt x="33" y="267"/>
                  </a:lnTo>
                  <a:lnTo>
                    <a:pt x="22" y="266"/>
                  </a:lnTo>
                  <a:lnTo>
                    <a:pt x="10" y="266"/>
                  </a:lnTo>
                  <a:lnTo>
                    <a:pt x="0" y="266"/>
                  </a:lnTo>
                  <a:lnTo>
                    <a:pt x="0" y="256"/>
                  </a:lnTo>
                  <a:lnTo>
                    <a:pt x="0" y="234"/>
                  </a:lnTo>
                  <a:lnTo>
                    <a:pt x="0" y="200"/>
                  </a:lnTo>
                  <a:lnTo>
                    <a:pt x="3" y="162"/>
                  </a:lnTo>
                  <a:lnTo>
                    <a:pt x="6" y="117"/>
                  </a:lnTo>
                  <a:lnTo>
                    <a:pt x="11" y="73"/>
                  </a:lnTo>
                  <a:lnTo>
                    <a:pt x="18" y="33"/>
                  </a:lnTo>
                  <a:lnTo>
                    <a:pt x="29" y="0"/>
                  </a:lnTo>
                  <a:lnTo>
                    <a:pt x="33" y="0"/>
                  </a:lnTo>
                  <a:lnTo>
                    <a:pt x="40" y="1"/>
                  </a:lnTo>
                  <a:lnTo>
                    <a:pt x="49" y="0"/>
                  </a:lnTo>
                  <a:lnTo>
                    <a:pt x="57" y="0"/>
                  </a:lnTo>
                  <a:lnTo>
                    <a:pt x="64" y="0"/>
                  </a:lnTo>
                  <a:lnTo>
                    <a:pt x="72" y="2"/>
                  </a:lnTo>
                  <a:lnTo>
                    <a:pt x="79" y="5"/>
                  </a:lnTo>
                  <a:lnTo>
                    <a:pt x="87" y="14"/>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 name="Freeform 341"/>
            <p:cNvSpPr>
              <a:spLocks/>
            </p:cNvSpPr>
            <p:nvPr/>
          </p:nvSpPr>
          <p:spPr bwMode="auto">
            <a:xfrm>
              <a:off x="4610" y="1720"/>
              <a:ext cx="34" cy="86"/>
            </a:xfrm>
            <a:custGeom>
              <a:avLst/>
              <a:gdLst/>
              <a:ahLst/>
              <a:cxnLst>
                <a:cxn ang="0">
                  <a:pos x="65" y="259"/>
                </a:cxn>
                <a:cxn ang="0">
                  <a:pos x="0" y="252"/>
                </a:cxn>
                <a:cxn ang="0">
                  <a:pos x="2" y="225"/>
                </a:cxn>
                <a:cxn ang="0">
                  <a:pos x="3" y="193"/>
                </a:cxn>
                <a:cxn ang="0">
                  <a:pos x="4" y="158"/>
                </a:cxn>
                <a:cxn ang="0">
                  <a:pos x="9" y="124"/>
                </a:cxn>
                <a:cxn ang="0">
                  <a:pos x="11" y="86"/>
                </a:cxn>
                <a:cxn ang="0">
                  <a:pos x="16" y="54"/>
                </a:cxn>
                <a:cxn ang="0">
                  <a:pos x="21" y="24"/>
                </a:cxn>
                <a:cxn ang="0">
                  <a:pos x="29" y="0"/>
                </a:cxn>
                <a:cxn ang="0">
                  <a:pos x="101" y="0"/>
                </a:cxn>
                <a:cxn ang="0">
                  <a:pos x="65" y="259"/>
                </a:cxn>
              </a:cxnLst>
              <a:rect l="0" t="0" r="r" b="b"/>
              <a:pathLst>
                <a:path w="101" h="259">
                  <a:moveTo>
                    <a:pt x="65" y="259"/>
                  </a:moveTo>
                  <a:lnTo>
                    <a:pt x="0" y="252"/>
                  </a:lnTo>
                  <a:lnTo>
                    <a:pt x="2" y="225"/>
                  </a:lnTo>
                  <a:lnTo>
                    <a:pt x="3" y="193"/>
                  </a:lnTo>
                  <a:lnTo>
                    <a:pt x="4" y="158"/>
                  </a:lnTo>
                  <a:lnTo>
                    <a:pt x="9" y="124"/>
                  </a:lnTo>
                  <a:lnTo>
                    <a:pt x="11" y="86"/>
                  </a:lnTo>
                  <a:lnTo>
                    <a:pt x="16" y="54"/>
                  </a:lnTo>
                  <a:lnTo>
                    <a:pt x="21" y="24"/>
                  </a:lnTo>
                  <a:lnTo>
                    <a:pt x="29" y="0"/>
                  </a:lnTo>
                  <a:lnTo>
                    <a:pt x="101" y="0"/>
                  </a:lnTo>
                  <a:lnTo>
                    <a:pt x="65" y="259"/>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 name="Freeform 342"/>
            <p:cNvSpPr>
              <a:spLocks/>
            </p:cNvSpPr>
            <p:nvPr/>
          </p:nvSpPr>
          <p:spPr bwMode="auto">
            <a:xfrm>
              <a:off x="4142" y="1854"/>
              <a:ext cx="82" cy="151"/>
            </a:xfrm>
            <a:custGeom>
              <a:avLst/>
              <a:gdLst/>
              <a:ahLst/>
              <a:cxnLst>
                <a:cxn ang="0">
                  <a:pos x="245" y="0"/>
                </a:cxn>
                <a:cxn ang="0">
                  <a:pos x="208" y="38"/>
                </a:cxn>
                <a:cxn ang="0">
                  <a:pos x="179" y="89"/>
                </a:cxn>
                <a:cxn ang="0">
                  <a:pos x="157" y="146"/>
                </a:cxn>
                <a:cxn ang="0">
                  <a:pos x="143" y="209"/>
                </a:cxn>
                <a:cxn ang="0">
                  <a:pos x="132" y="273"/>
                </a:cxn>
                <a:cxn ang="0">
                  <a:pos x="127" y="337"/>
                </a:cxn>
                <a:cxn ang="0">
                  <a:pos x="126" y="395"/>
                </a:cxn>
                <a:cxn ang="0">
                  <a:pos x="129" y="448"/>
                </a:cxn>
                <a:cxn ang="0">
                  <a:pos x="0" y="454"/>
                </a:cxn>
                <a:cxn ang="0">
                  <a:pos x="28" y="0"/>
                </a:cxn>
                <a:cxn ang="0">
                  <a:pos x="245" y="0"/>
                </a:cxn>
              </a:cxnLst>
              <a:rect l="0" t="0" r="r" b="b"/>
              <a:pathLst>
                <a:path w="245" h="454">
                  <a:moveTo>
                    <a:pt x="245" y="0"/>
                  </a:moveTo>
                  <a:lnTo>
                    <a:pt x="208" y="38"/>
                  </a:lnTo>
                  <a:lnTo>
                    <a:pt x="179" y="89"/>
                  </a:lnTo>
                  <a:lnTo>
                    <a:pt x="157" y="146"/>
                  </a:lnTo>
                  <a:lnTo>
                    <a:pt x="143" y="209"/>
                  </a:lnTo>
                  <a:lnTo>
                    <a:pt x="132" y="273"/>
                  </a:lnTo>
                  <a:lnTo>
                    <a:pt x="127" y="337"/>
                  </a:lnTo>
                  <a:lnTo>
                    <a:pt x="126" y="395"/>
                  </a:lnTo>
                  <a:lnTo>
                    <a:pt x="129" y="448"/>
                  </a:lnTo>
                  <a:lnTo>
                    <a:pt x="0" y="454"/>
                  </a:lnTo>
                  <a:lnTo>
                    <a:pt x="28" y="0"/>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 name="Freeform 343"/>
            <p:cNvSpPr>
              <a:spLocks/>
            </p:cNvSpPr>
            <p:nvPr/>
          </p:nvSpPr>
          <p:spPr bwMode="auto">
            <a:xfrm>
              <a:off x="4039" y="1847"/>
              <a:ext cx="74" cy="158"/>
            </a:xfrm>
            <a:custGeom>
              <a:avLst/>
              <a:gdLst/>
              <a:ahLst/>
              <a:cxnLst>
                <a:cxn ang="0">
                  <a:pos x="223" y="0"/>
                </a:cxn>
                <a:cxn ang="0">
                  <a:pos x="206" y="22"/>
                </a:cxn>
                <a:cxn ang="0">
                  <a:pos x="187" y="55"/>
                </a:cxn>
                <a:cxn ang="0">
                  <a:pos x="165" y="97"/>
                </a:cxn>
                <a:cxn ang="0">
                  <a:pos x="145" y="151"/>
                </a:cxn>
                <a:cxn ang="0">
                  <a:pos x="126" y="211"/>
                </a:cxn>
                <a:cxn ang="0">
                  <a:pos x="111" y="285"/>
                </a:cxn>
                <a:cxn ang="0">
                  <a:pos x="101" y="366"/>
                </a:cxn>
                <a:cxn ang="0">
                  <a:pos x="101" y="461"/>
                </a:cxn>
                <a:cxn ang="0">
                  <a:pos x="0" y="474"/>
                </a:cxn>
                <a:cxn ang="0">
                  <a:pos x="50" y="0"/>
                </a:cxn>
                <a:cxn ang="0">
                  <a:pos x="223" y="0"/>
                </a:cxn>
              </a:cxnLst>
              <a:rect l="0" t="0" r="r" b="b"/>
              <a:pathLst>
                <a:path w="223" h="474">
                  <a:moveTo>
                    <a:pt x="223" y="0"/>
                  </a:moveTo>
                  <a:lnTo>
                    <a:pt x="206" y="22"/>
                  </a:lnTo>
                  <a:lnTo>
                    <a:pt x="187" y="55"/>
                  </a:lnTo>
                  <a:lnTo>
                    <a:pt x="165" y="97"/>
                  </a:lnTo>
                  <a:lnTo>
                    <a:pt x="145" y="151"/>
                  </a:lnTo>
                  <a:lnTo>
                    <a:pt x="126" y="211"/>
                  </a:lnTo>
                  <a:lnTo>
                    <a:pt x="111" y="285"/>
                  </a:lnTo>
                  <a:lnTo>
                    <a:pt x="101" y="366"/>
                  </a:lnTo>
                  <a:lnTo>
                    <a:pt x="101" y="461"/>
                  </a:lnTo>
                  <a:lnTo>
                    <a:pt x="0" y="474"/>
                  </a:lnTo>
                  <a:lnTo>
                    <a:pt x="50" y="0"/>
                  </a:lnTo>
                  <a:lnTo>
                    <a:pt x="223"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 name="Freeform 344"/>
            <p:cNvSpPr>
              <a:spLocks/>
            </p:cNvSpPr>
            <p:nvPr/>
          </p:nvSpPr>
          <p:spPr bwMode="auto">
            <a:xfrm>
              <a:off x="4243" y="1852"/>
              <a:ext cx="74" cy="151"/>
            </a:xfrm>
            <a:custGeom>
              <a:avLst/>
              <a:gdLst/>
              <a:ahLst/>
              <a:cxnLst>
                <a:cxn ang="0">
                  <a:pos x="223" y="7"/>
                </a:cxn>
                <a:cxn ang="0">
                  <a:pos x="186" y="60"/>
                </a:cxn>
                <a:cxn ang="0">
                  <a:pos x="158" y="117"/>
                </a:cxn>
                <a:cxn ang="0">
                  <a:pos x="136" y="175"/>
                </a:cxn>
                <a:cxn ang="0">
                  <a:pos x="120" y="236"/>
                </a:cxn>
                <a:cxn ang="0">
                  <a:pos x="109" y="293"/>
                </a:cxn>
                <a:cxn ang="0">
                  <a:pos x="104" y="351"/>
                </a:cxn>
                <a:cxn ang="0">
                  <a:pos x="101" y="405"/>
                </a:cxn>
                <a:cxn ang="0">
                  <a:pos x="101" y="455"/>
                </a:cxn>
                <a:cxn ang="0">
                  <a:pos x="0" y="455"/>
                </a:cxn>
                <a:cxn ang="0">
                  <a:pos x="43" y="0"/>
                </a:cxn>
                <a:cxn ang="0">
                  <a:pos x="223" y="7"/>
                </a:cxn>
              </a:cxnLst>
              <a:rect l="0" t="0" r="r" b="b"/>
              <a:pathLst>
                <a:path w="223" h="455">
                  <a:moveTo>
                    <a:pt x="223" y="7"/>
                  </a:moveTo>
                  <a:lnTo>
                    <a:pt x="186" y="60"/>
                  </a:lnTo>
                  <a:lnTo>
                    <a:pt x="158" y="117"/>
                  </a:lnTo>
                  <a:lnTo>
                    <a:pt x="136" y="175"/>
                  </a:lnTo>
                  <a:lnTo>
                    <a:pt x="120" y="236"/>
                  </a:lnTo>
                  <a:lnTo>
                    <a:pt x="109" y="293"/>
                  </a:lnTo>
                  <a:lnTo>
                    <a:pt x="104" y="351"/>
                  </a:lnTo>
                  <a:lnTo>
                    <a:pt x="101" y="405"/>
                  </a:lnTo>
                  <a:lnTo>
                    <a:pt x="101" y="455"/>
                  </a:lnTo>
                  <a:lnTo>
                    <a:pt x="0" y="455"/>
                  </a:lnTo>
                  <a:lnTo>
                    <a:pt x="43" y="0"/>
                  </a:lnTo>
                  <a:lnTo>
                    <a:pt x="223"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5" name="Freeform 345"/>
            <p:cNvSpPr>
              <a:spLocks/>
            </p:cNvSpPr>
            <p:nvPr/>
          </p:nvSpPr>
          <p:spPr bwMode="auto">
            <a:xfrm>
              <a:off x="4341" y="1857"/>
              <a:ext cx="75" cy="144"/>
            </a:xfrm>
            <a:custGeom>
              <a:avLst/>
              <a:gdLst/>
              <a:ahLst/>
              <a:cxnLst>
                <a:cxn ang="0">
                  <a:pos x="224" y="7"/>
                </a:cxn>
                <a:cxn ang="0">
                  <a:pos x="183" y="47"/>
                </a:cxn>
                <a:cxn ang="0">
                  <a:pos x="155" y="97"/>
                </a:cxn>
                <a:cxn ang="0">
                  <a:pos x="140" y="149"/>
                </a:cxn>
                <a:cxn ang="0">
                  <a:pos x="133" y="207"/>
                </a:cxn>
                <a:cxn ang="0">
                  <a:pos x="129" y="266"/>
                </a:cxn>
                <a:cxn ang="0">
                  <a:pos x="129" y="324"/>
                </a:cxn>
                <a:cxn ang="0">
                  <a:pos x="127" y="379"/>
                </a:cxn>
                <a:cxn ang="0">
                  <a:pos x="123" y="432"/>
                </a:cxn>
                <a:cxn ang="0">
                  <a:pos x="0" y="432"/>
                </a:cxn>
                <a:cxn ang="0">
                  <a:pos x="22" y="0"/>
                </a:cxn>
                <a:cxn ang="0">
                  <a:pos x="224" y="7"/>
                </a:cxn>
              </a:cxnLst>
              <a:rect l="0" t="0" r="r" b="b"/>
              <a:pathLst>
                <a:path w="224" h="432">
                  <a:moveTo>
                    <a:pt x="224" y="7"/>
                  </a:moveTo>
                  <a:lnTo>
                    <a:pt x="183" y="47"/>
                  </a:lnTo>
                  <a:lnTo>
                    <a:pt x="155" y="97"/>
                  </a:lnTo>
                  <a:lnTo>
                    <a:pt x="140" y="149"/>
                  </a:lnTo>
                  <a:lnTo>
                    <a:pt x="133" y="207"/>
                  </a:lnTo>
                  <a:lnTo>
                    <a:pt x="129" y="266"/>
                  </a:lnTo>
                  <a:lnTo>
                    <a:pt x="129" y="324"/>
                  </a:lnTo>
                  <a:lnTo>
                    <a:pt x="127" y="379"/>
                  </a:lnTo>
                  <a:lnTo>
                    <a:pt x="123" y="432"/>
                  </a:lnTo>
                  <a:lnTo>
                    <a:pt x="0" y="432"/>
                  </a:lnTo>
                  <a:lnTo>
                    <a:pt x="22" y="0"/>
                  </a:lnTo>
                  <a:lnTo>
                    <a:pt x="224" y="7"/>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6" name="Freeform 346"/>
            <p:cNvSpPr>
              <a:spLocks/>
            </p:cNvSpPr>
            <p:nvPr/>
          </p:nvSpPr>
          <p:spPr bwMode="auto">
            <a:xfrm>
              <a:off x="4488" y="1869"/>
              <a:ext cx="38" cy="139"/>
            </a:xfrm>
            <a:custGeom>
              <a:avLst/>
              <a:gdLst/>
              <a:ahLst/>
              <a:cxnLst>
                <a:cxn ang="0">
                  <a:pos x="113" y="72"/>
                </a:cxn>
                <a:cxn ang="0">
                  <a:pos x="99" y="416"/>
                </a:cxn>
                <a:cxn ang="0">
                  <a:pos x="5" y="416"/>
                </a:cxn>
                <a:cxn ang="0">
                  <a:pos x="4" y="404"/>
                </a:cxn>
                <a:cxn ang="0">
                  <a:pos x="2" y="372"/>
                </a:cxn>
                <a:cxn ang="0">
                  <a:pos x="0" y="325"/>
                </a:cxn>
                <a:cxn ang="0">
                  <a:pos x="0" y="267"/>
                </a:cxn>
                <a:cxn ang="0">
                  <a:pos x="0" y="202"/>
                </a:cxn>
                <a:cxn ang="0">
                  <a:pos x="5" y="138"/>
                </a:cxn>
                <a:cxn ang="0">
                  <a:pos x="14" y="79"/>
                </a:cxn>
                <a:cxn ang="0">
                  <a:pos x="27" y="27"/>
                </a:cxn>
                <a:cxn ang="0">
                  <a:pos x="40" y="12"/>
                </a:cxn>
                <a:cxn ang="0">
                  <a:pos x="55" y="4"/>
                </a:cxn>
                <a:cxn ang="0">
                  <a:pos x="69" y="0"/>
                </a:cxn>
                <a:cxn ang="0">
                  <a:pos x="83" y="2"/>
                </a:cxn>
                <a:cxn ang="0">
                  <a:pos x="94" y="9"/>
                </a:cxn>
                <a:cxn ang="0">
                  <a:pos x="104" y="25"/>
                </a:cxn>
                <a:cxn ang="0">
                  <a:pos x="110" y="44"/>
                </a:cxn>
                <a:cxn ang="0">
                  <a:pos x="113" y="72"/>
                </a:cxn>
              </a:cxnLst>
              <a:rect l="0" t="0" r="r" b="b"/>
              <a:pathLst>
                <a:path w="113" h="416">
                  <a:moveTo>
                    <a:pt x="113" y="72"/>
                  </a:moveTo>
                  <a:lnTo>
                    <a:pt x="99" y="416"/>
                  </a:lnTo>
                  <a:lnTo>
                    <a:pt x="5" y="416"/>
                  </a:lnTo>
                  <a:lnTo>
                    <a:pt x="4" y="404"/>
                  </a:lnTo>
                  <a:lnTo>
                    <a:pt x="2" y="372"/>
                  </a:lnTo>
                  <a:lnTo>
                    <a:pt x="0" y="325"/>
                  </a:lnTo>
                  <a:lnTo>
                    <a:pt x="0" y="267"/>
                  </a:lnTo>
                  <a:lnTo>
                    <a:pt x="0" y="202"/>
                  </a:lnTo>
                  <a:lnTo>
                    <a:pt x="5" y="138"/>
                  </a:lnTo>
                  <a:lnTo>
                    <a:pt x="14" y="79"/>
                  </a:lnTo>
                  <a:lnTo>
                    <a:pt x="27" y="27"/>
                  </a:lnTo>
                  <a:lnTo>
                    <a:pt x="40" y="12"/>
                  </a:lnTo>
                  <a:lnTo>
                    <a:pt x="55" y="4"/>
                  </a:lnTo>
                  <a:lnTo>
                    <a:pt x="69" y="0"/>
                  </a:lnTo>
                  <a:lnTo>
                    <a:pt x="83" y="2"/>
                  </a:lnTo>
                  <a:lnTo>
                    <a:pt x="94" y="9"/>
                  </a:lnTo>
                  <a:lnTo>
                    <a:pt x="104" y="25"/>
                  </a:lnTo>
                  <a:lnTo>
                    <a:pt x="110" y="44"/>
                  </a:lnTo>
                  <a:lnTo>
                    <a:pt x="113" y="7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7" name="Freeform 347"/>
            <p:cNvSpPr>
              <a:spLocks/>
            </p:cNvSpPr>
            <p:nvPr/>
          </p:nvSpPr>
          <p:spPr bwMode="auto">
            <a:xfrm>
              <a:off x="4549" y="1872"/>
              <a:ext cx="30" cy="136"/>
            </a:xfrm>
            <a:custGeom>
              <a:avLst/>
              <a:gdLst/>
              <a:ahLst/>
              <a:cxnLst>
                <a:cxn ang="0">
                  <a:pos x="76" y="408"/>
                </a:cxn>
                <a:cxn ang="0">
                  <a:pos x="4" y="408"/>
                </a:cxn>
                <a:cxn ang="0">
                  <a:pos x="3" y="395"/>
                </a:cxn>
                <a:cxn ang="0">
                  <a:pos x="3" y="360"/>
                </a:cxn>
                <a:cxn ang="0">
                  <a:pos x="1" y="309"/>
                </a:cxn>
                <a:cxn ang="0">
                  <a:pos x="1" y="251"/>
                </a:cxn>
                <a:cxn ang="0">
                  <a:pos x="0" y="188"/>
                </a:cxn>
                <a:cxn ang="0">
                  <a:pos x="0" y="132"/>
                </a:cxn>
                <a:cxn ang="0">
                  <a:pos x="0" y="84"/>
                </a:cxn>
                <a:cxn ang="0">
                  <a:pos x="4" y="55"/>
                </a:cxn>
                <a:cxn ang="0">
                  <a:pos x="13" y="33"/>
                </a:cxn>
                <a:cxn ang="0">
                  <a:pos x="25" y="18"/>
                </a:cxn>
                <a:cxn ang="0">
                  <a:pos x="36" y="6"/>
                </a:cxn>
                <a:cxn ang="0">
                  <a:pos x="50" y="1"/>
                </a:cxn>
                <a:cxn ang="0">
                  <a:pos x="61" y="0"/>
                </a:cxn>
                <a:cxn ang="0">
                  <a:pos x="73" y="6"/>
                </a:cxn>
                <a:cxn ang="0">
                  <a:pos x="83" y="17"/>
                </a:cxn>
                <a:cxn ang="0">
                  <a:pos x="91" y="35"/>
                </a:cxn>
                <a:cxn ang="0">
                  <a:pos x="90" y="60"/>
                </a:cxn>
                <a:cxn ang="0">
                  <a:pos x="89" y="107"/>
                </a:cxn>
                <a:cxn ang="0">
                  <a:pos x="86" y="168"/>
                </a:cxn>
                <a:cxn ang="0">
                  <a:pos x="83" y="234"/>
                </a:cxn>
                <a:cxn ang="0">
                  <a:pos x="79" y="298"/>
                </a:cxn>
                <a:cxn ang="0">
                  <a:pos x="78" y="354"/>
                </a:cxn>
                <a:cxn ang="0">
                  <a:pos x="76" y="393"/>
                </a:cxn>
                <a:cxn ang="0">
                  <a:pos x="76" y="408"/>
                </a:cxn>
              </a:cxnLst>
              <a:rect l="0" t="0" r="r" b="b"/>
              <a:pathLst>
                <a:path w="91" h="408">
                  <a:moveTo>
                    <a:pt x="76" y="408"/>
                  </a:moveTo>
                  <a:lnTo>
                    <a:pt x="4" y="408"/>
                  </a:lnTo>
                  <a:lnTo>
                    <a:pt x="3" y="395"/>
                  </a:lnTo>
                  <a:lnTo>
                    <a:pt x="3" y="360"/>
                  </a:lnTo>
                  <a:lnTo>
                    <a:pt x="1" y="309"/>
                  </a:lnTo>
                  <a:lnTo>
                    <a:pt x="1" y="251"/>
                  </a:lnTo>
                  <a:lnTo>
                    <a:pt x="0" y="188"/>
                  </a:lnTo>
                  <a:lnTo>
                    <a:pt x="0" y="132"/>
                  </a:lnTo>
                  <a:lnTo>
                    <a:pt x="0" y="84"/>
                  </a:lnTo>
                  <a:lnTo>
                    <a:pt x="4" y="55"/>
                  </a:lnTo>
                  <a:lnTo>
                    <a:pt x="13" y="33"/>
                  </a:lnTo>
                  <a:lnTo>
                    <a:pt x="25" y="18"/>
                  </a:lnTo>
                  <a:lnTo>
                    <a:pt x="36" y="6"/>
                  </a:lnTo>
                  <a:lnTo>
                    <a:pt x="50" y="1"/>
                  </a:lnTo>
                  <a:lnTo>
                    <a:pt x="61" y="0"/>
                  </a:lnTo>
                  <a:lnTo>
                    <a:pt x="73" y="6"/>
                  </a:lnTo>
                  <a:lnTo>
                    <a:pt x="83" y="17"/>
                  </a:lnTo>
                  <a:lnTo>
                    <a:pt x="91" y="35"/>
                  </a:lnTo>
                  <a:lnTo>
                    <a:pt x="90" y="60"/>
                  </a:lnTo>
                  <a:lnTo>
                    <a:pt x="89" y="107"/>
                  </a:lnTo>
                  <a:lnTo>
                    <a:pt x="86" y="168"/>
                  </a:lnTo>
                  <a:lnTo>
                    <a:pt x="83" y="234"/>
                  </a:lnTo>
                  <a:lnTo>
                    <a:pt x="79" y="298"/>
                  </a:lnTo>
                  <a:lnTo>
                    <a:pt x="78" y="354"/>
                  </a:lnTo>
                  <a:lnTo>
                    <a:pt x="76" y="393"/>
                  </a:lnTo>
                  <a:lnTo>
                    <a:pt x="76" y="408"/>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8" name="Freeform 348"/>
            <p:cNvSpPr>
              <a:spLocks/>
            </p:cNvSpPr>
            <p:nvPr/>
          </p:nvSpPr>
          <p:spPr bwMode="auto">
            <a:xfrm>
              <a:off x="4592" y="1871"/>
              <a:ext cx="35" cy="139"/>
            </a:xfrm>
            <a:custGeom>
              <a:avLst/>
              <a:gdLst/>
              <a:ahLst/>
              <a:cxnLst>
                <a:cxn ang="0">
                  <a:pos x="106" y="58"/>
                </a:cxn>
                <a:cxn ang="0">
                  <a:pos x="76" y="418"/>
                </a:cxn>
                <a:cxn ang="0">
                  <a:pos x="4" y="418"/>
                </a:cxn>
                <a:cxn ang="0">
                  <a:pos x="3" y="373"/>
                </a:cxn>
                <a:cxn ang="0">
                  <a:pos x="2" y="328"/>
                </a:cxn>
                <a:cxn ang="0">
                  <a:pos x="0" y="284"/>
                </a:cxn>
                <a:cxn ang="0">
                  <a:pos x="0" y="240"/>
                </a:cxn>
                <a:cxn ang="0">
                  <a:pos x="0" y="194"/>
                </a:cxn>
                <a:cxn ang="0">
                  <a:pos x="3" y="150"/>
                </a:cxn>
                <a:cxn ang="0">
                  <a:pos x="9" y="107"/>
                </a:cxn>
                <a:cxn ang="0">
                  <a:pos x="18" y="67"/>
                </a:cxn>
                <a:cxn ang="0">
                  <a:pos x="27" y="33"/>
                </a:cxn>
                <a:cxn ang="0">
                  <a:pos x="40" y="13"/>
                </a:cxn>
                <a:cxn ang="0">
                  <a:pos x="54" y="2"/>
                </a:cxn>
                <a:cxn ang="0">
                  <a:pos x="70" y="0"/>
                </a:cxn>
                <a:cxn ang="0">
                  <a:pos x="82" y="4"/>
                </a:cxn>
                <a:cxn ang="0">
                  <a:pos x="94" y="18"/>
                </a:cxn>
                <a:cxn ang="0">
                  <a:pos x="101" y="35"/>
                </a:cxn>
                <a:cxn ang="0">
                  <a:pos x="106" y="58"/>
                </a:cxn>
              </a:cxnLst>
              <a:rect l="0" t="0" r="r" b="b"/>
              <a:pathLst>
                <a:path w="106" h="418">
                  <a:moveTo>
                    <a:pt x="106" y="58"/>
                  </a:moveTo>
                  <a:lnTo>
                    <a:pt x="76" y="418"/>
                  </a:lnTo>
                  <a:lnTo>
                    <a:pt x="4" y="418"/>
                  </a:lnTo>
                  <a:lnTo>
                    <a:pt x="3" y="373"/>
                  </a:lnTo>
                  <a:lnTo>
                    <a:pt x="2" y="328"/>
                  </a:lnTo>
                  <a:lnTo>
                    <a:pt x="0" y="284"/>
                  </a:lnTo>
                  <a:lnTo>
                    <a:pt x="0" y="240"/>
                  </a:lnTo>
                  <a:lnTo>
                    <a:pt x="0" y="194"/>
                  </a:lnTo>
                  <a:lnTo>
                    <a:pt x="3" y="150"/>
                  </a:lnTo>
                  <a:lnTo>
                    <a:pt x="9" y="107"/>
                  </a:lnTo>
                  <a:lnTo>
                    <a:pt x="18" y="67"/>
                  </a:lnTo>
                  <a:lnTo>
                    <a:pt x="27" y="33"/>
                  </a:lnTo>
                  <a:lnTo>
                    <a:pt x="40" y="13"/>
                  </a:lnTo>
                  <a:lnTo>
                    <a:pt x="54" y="2"/>
                  </a:lnTo>
                  <a:lnTo>
                    <a:pt x="70" y="0"/>
                  </a:lnTo>
                  <a:lnTo>
                    <a:pt x="82" y="4"/>
                  </a:lnTo>
                  <a:lnTo>
                    <a:pt x="94" y="18"/>
                  </a:lnTo>
                  <a:lnTo>
                    <a:pt x="101" y="35"/>
                  </a:lnTo>
                  <a:lnTo>
                    <a:pt x="106" y="58"/>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9" name="Freeform 349"/>
            <p:cNvSpPr>
              <a:spLocks/>
            </p:cNvSpPr>
            <p:nvPr/>
          </p:nvSpPr>
          <p:spPr bwMode="auto">
            <a:xfrm>
              <a:off x="3967" y="2070"/>
              <a:ext cx="463" cy="17"/>
            </a:xfrm>
            <a:custGeom>
              <a:avLst/>
              <a:gdLst/>
              <a:ahLst/>
              <a:cxnLst>
                <a:cxn ang="0">
                  <a:pos x="29" y="0"/>
                </a:cxn>
                <a:cxn ang="0">
                  <a:pos x="76" y="0"/>
                </a:cxn>
                <a:cxn ang="0">
                  <a:pos x="205" y="0"/>
                </a:cxn>
                <a:cxn ang="0">
                  <a:pos x="390" y="2"/>
                </a:cxn>
                <a:cxn ang="0">
                  <a:pos x="612" y="4"/>
                </a:cxn>
                <a:cxn ang="0">
                  <a:pos x="845" y="6"/>
                </a:cxn>
                <a:cxn ang="0">
                  <a:pos x="1068" y="9"/>
                </a:cxn>
                <a:cxn ang="0">
                  <a:pos x="1256" y="11"/>
                </a:cxn>
                <a:cxn ang="0">
                  <a:pos x="1390" y="16"/>
                </a:cxn>
                <a:cxn ang="0">
                  <a:pos x="1383" y="43"/>
                </a:cxn>
                <a:cxn ang="0">
                  <a:pos x="1231" y="49"/>
                </a:cxn>
                <a:cxn ang="0">
                  <a:pos x="1059" y="52"/>
                </a:cxn>
                <a:cxn ang="0">
                  <a:pos x="872" y="52"/>
                </a:cxn>
                <a:cxn ang="0">
                  <a:pos x="683" y="52"/>
                </a:cxn>
                <a:cxn ang="0">
                  <a:pos x="491" y="49"/>
                </a:cxn>
                <a:cxn ang="0">
                  <a:pos x="310" y="46"/>
                </a:cxn>
                <a:cxn ang="0">
                  <a:pos x="142" y="43"/>
                </a:cxn>
                <a:cxn ang="0">
                  <a:pos x="0" y="43"/>
                </a:cxn>
                <a:cxn ang="0">
                  <a:pos x="29" y="0"/>
                </a:cxn>
              </a:cxnLst>
              <a:rect l="0" t="0" r="r" b="b"/>
              <a:pathLst>
                <a:path w="1390" h="52">
                  <a:moveTo>
                    <a:pt x="29" y="0"/>
                  </a:moveTo>
                  <a:lnTo>
                    <a:pt x="76" y="0"/>
                  </a:lnTo>
                  <a:lnTo>
                    <a:pt x="205" y="0"/>
                  </a:lnTo>
                  <a:lnTo>
                    <a:pt x="390" y="2"/>
                  </a:lnTo>
                  <a:lnTo>
                    <a:pt x="612" y="4"/>
                  </a:lnTo>
                  <a:lnTo>
                    <a:pt x="845" y="6"/>
                  </a:lnTo>
                  <a:lnTo>
                    <a:pt x="1068" y="9"/>
                  </a:lnTo>
                  <a:lnTo>
                    <a:pt x="1256" y="11"/>
                  </a:lnTo>
                  <a:lnTo>
                    <a:pt x="1390" y="16"/>
                  </a:lnTo>
                  <a:lnTo>
                    <a:pt x="1383" y="43"/>
                  </a:lnTo>
                  <a:lnTo>
                    <a:pt x="1231" y="49"/>
                  </a:lnTo>
                  <a:lnTo>
                    <a:pt x="1059" y="52"/>
                  </a:lnTo>
                  <a:lnTo>
                    <a:pt x="872" y="52"/>
                  </a:lnTo>
                  <a:lnTo>
                    <a:pt x="683" y="52"/>
                  </a:lnTo>
                  <a:lnTo>
                    <a:pt x="491" y="49"/>
                  </a:lnTo>
                  <a:lnTo>
                    <a:pt x="310" y="46"/>
                  </a:lnTo>
                  <a:lnTo>
                    <a:pt x="142" y="43"/>
                  </a:lnTo>
                  <a:lnTo>
                    <a:pt x="0" y="43"/>
                  </a:lnTo>
                  <a:lnTo>
                    <a:pt x="29" y="0"/>
                  </a:lnTo>
                  <a:close/>
                </a:path>
              </a:pathLst>
            </a:custGeom>
            <a:solidFill>
              <a:srgbClr val="6600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0" name="Freeform 350"/>
            <p:cNvSpPr>
              <a:spLocks/>
            </p:cNvSpPr>
            <p:nvPr/>
          </p:nvSpPr>
          <p:spPr bwMode="auto">
            <a:xfrm>
              <a:off x="3914" y="2096"/>
              <a:ext cx="518" cy="526"/>
            </a:xfrm>
            <a:custGeom>
              <a:avLst/>
              <a:gdLst/>
              <a:ahLst/>
              <a:cxnLst>
                <a:cxn ang="0">
                  <a:pos x="1556" y="0"/>
                </a:cxn>
                <a:cxn ang="0">
                  <a:pos x="1542" y="220"/>
                </a:cxn>
                <a:cxn ang="0">
                  <a:pos x="1530" y="471"/>
                </a:cxn>
                <a:cxn ang="0">
                  <a:pos x="1515" y="731"/>
                </a:cxn>
                <a:cxn ang="0">
                  <a:pos x="1502" y="987"/>
                </a:cxn>
                <a:cxn ang="0">
                  <a:pos x="1488" y="1217"/>
                </a:cxn>
                <a:cxn ang="0">
                  <a:pos x="1479" y="1404"/>
                </a:cxn>
                <a:cxn ang="0">
                  <a:pos x="1472" y="1530"/>
                </a:cxn>
                <a:cxn ang="0">
                  <a:pos x="1470" y="1577"/>
                </a:cxn>
                <a:cxn ang="0">
                  <a:pos x="1081" y="1570"/>
                </a:cxn>
                <a:cxn ang="0">
                  <a:pos x="1059" y="1491"/>
                </a:cxn>
                <a:cxn ang="0">
                  <a:pos x="267" y="1469"/>
                </a:cxn>
                <a:cxn ang="0">
                  <a:pos x="238" y="1541"/>
                </a:cxn>
                <a:cxn ang="0">
                  <a:pos x="8" y="1527"/>
                </a:cxn>
                <a:cxn ang="0">
                  <a:pos x="0" y="1412"/>
                </a:cxn>
                <a:cxn ang="0">
                  <a:pos x="87" y="1404"/>
                </a:cxn>
                <a:cxn ang="0">
                  <a:pos x="137" y="9"/>
                </a:cxn>
                <a:cxn ang="0">
                  <a:pos x="242" y="10"/>
                </a:cxn>
                <a:cxn ang="0">
                  <a:pos x="403" y="11"/>
                </a:cxn>
                <a:cxn ang="0">
                  <a:pos x="599" y="11"/>
                </a:cxn>
                <a:cxn ang="0">
                  <a:pos x="819" y="13"/>
                </a:cxn>
                <a:cxn ang="0">
                  <a:pos x="1040" y="10"/>
                </a:cxn>
                <a:cxn ang="0">
                  <a:pos x="1249" y="9"/>
                </a:cxn>
                <a:cxn ang="0">
                  <a:pos x="1426" y="4"/>
                </a:cxn>
                <a:cxn ang="0">
                  <a:pos x="1556" y="0"/>
                </a:cxn>
              </a:cxnLst>
              <a:rect l="0" t="0" r="r" b="b"/>
              <a:pathLst>
                <a:path w="1556" h="1577">
                  <a:moveTo>
                    <a:pt x="1556" y="0"/>
                  </a:moveTo>
                  <a:lnTo>
                    <a:pt x="1542" y="220"/>
                  </a:lnTo>
                  <a:lnTo>
                    <a:pt x="1530" y="471"/>
                  </a:lnTo>
                  <a:lnTo>
                    <a:pt x="1515" y="731"/>
                  </a:lnTo>
                  <a:lnTo>
                    <a:pt x="1502" y="987"/>
                  </a:lnTo>
                  <a:lnTo>
                    <a:pt x="1488" y="1217"/>
                  </a:lnTo>
                  <a:lnTo>
                    <a:pt x="1479" y="1404"/>
                  </a:lnTo>
                  <a:lnTo>
                    <a:pt x="1472" y="1530"/>
                  </a:lnTo>
                  <a:lnTo>
                    <a:pt x="1470" y="1577"/>
                  </a:lnTo>
                  <a:lnTo>
                    <a:pt x="1081" y="1570"/>
                  </a:lnTo>
                  <a:lnTo>
                    <a:pt x="1059" y="1491"/>
                  </a:lnTo>
                  <a:lnTo>
                    <a:pt x="267" y="1469"/>
                  </a:lnTo>
                  <a:lnTo>
                    <a:pt x="238" y="1541"/>
                  </a:lnTo>
                  <a:lnTo>
                    <a:pt x="8" y="1527"/>
                  </a:lnTo>
                  <a:lnTo>
                    <a:pt x="0" y="1412"/>
                  </a:lnTo>
                  <a:lnTo>
                    <a:pt x="87" y="1404"/>
                  </a:lnTo>
                  <a:lnTo>
                    <a:pt x="137" y="9"/>
                  </a:lnTo>
                  <a:lnTo>
                    <a:pt x="242" y="10"/>
                  </a:lnTo>
                  <a:lnTo>
                    <a:pt x="403" y="11"/>
                  </a:lnTo>
                  <a:lnTo>
                    <a:pt x="599" y="11"/>
                  </a:lnTo>
                  <a:lnTo>
                    <a:pt x="819" y="13"/>
                  </a:lnTo>
                  <a:lnTo>
                    <a:pt x="1040" y="10"/>
                  </a:lnTo>
                  <a:lnTo>
                    <a:pt x="1249" y="9"/>
                  </a:lnTo>
                  <a:lnTo>
                    <a:pt x="1426" y="4"/>
                  </a:lnTo>
                  <a:lnTo>
                    <a:pt x="1556"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1" name="Freeform 351"/>
            <p:cNvSpPr>
              <a:spLocks/>
            </p:cNvSpPr>
            <p:nvPr/>
          </p:nvSpPr>
          <p:spPr bwMode="auto">
            <a:xfrm>
              <a:off x="4427" y="2092"/>
              <a:ext cx="231" cy="530"/>
            </a:xfrm>
            <a:custGeom>
              <a:avLst/>
              <a:gdLst/>
              <a:ahLst/>
              <a:cxnLst>
                <a:cxn ang="0">
                  <a:pos x="651" y="0"/>
                </a:cxn>
                <a:cxn ang="0">
                  <a:pos x="665" y="162"/>
                </a:cxn>
                <a:cxn ang="0">
                  <a:pos x="672" y="329"/>
                </a:cxn>
                <a:cxn ang="0">
                  <a:pos x="674" y="495"/>
                </a:cxn>
                <a:cxn ang="0">
                  <a:pos x="675" y="664"/>
                </a:cxn>
                <a:cxn ang="0">
                  <a:pos x="674" y="831"/>
                </a:cxn>
                <a:cxn ang="0">
                  <a:pos x="676" y="999"/>
                </a:cxn>
                <a:cxn ang="0">
                  <a:pos x="680" y="1165"/>
                </a:cxn>
                <a:cxn ang="0">
                  <a:pos x="694" y="1332"/>
                </a:cxn>
                <a:cxn ang="0">
                  <a:pos x="607" y="1364"/>
                </a:cxn>
                <a:cxn ang="0">
                  <a:pos x="521" y="1397"/>
                </a:cxn>
                <a:cxn ang="0">
                  <a:pos x="434" y="1432"/>
                </a:cxn>
                <a:cxn ang="0">
                  <a:pos x="348" y="1467"/>
                </a:cxn>
                <a:cxn ang="0">
                  <a:pos x="261" y="1498"/>
                </a:cxn>
                <a:cxn ang="0">
                  <a:pos x="175" y="1532"/>
                </a:cxn>
                <a:cxn ang="0">
                  <a:pos x="89" y="1562"/>
                </a:cxn>
                <a:cxn ang="0">
                  <a:pos x="3" y="1591"/>
                </a:cxn>
                <a:cxn ang="0">
                  <a:pos x="0" y="1396"/>
                </a:cxn>
                <a:cxn ang="0">
                  <a:pos x="3" y="1199"/>
                </a:cxn>
                <a:cxn ang="0">
                  <a:pos x="10" y="999"/>
                </a:cxn>
                <a:cxn ang="0">
                  <a:pos x="21" y="799"/>
                </a:cxn>
                <a:cxn ang="0">
                  <a:pos x="35" y="599"/>
                </a:cxn>
                <a:cxn ang="0">
                  <a:pos x="56" y="401"/>
                </a:cxn>
                <a:cxn ang="0">
                  <a:pos x="79" y="205"/>
                </a:cxn>
                <a:cxn ang="0">
                  <a:pos x="111" y="14"/>
                </a:cxn>
                <a:cxn ang="0">
                  <a:pos x="133" y="13"/>
                </a:cxn>
                <a:cxn ang="0">
                  <a:pos x="193" y="11"/>
                </a:cxn>
                <a:cxn ang="0">
                  <a:pos x="277" y="9"/>
                </a:cxn>
                <a:cxn ang="0">
                  <a:pos x="376" y="7"/>
                </a:cxn>
                <a:cxn ang="0">
                  <a:pos x="473" y="3"/>
                </a:cxn>
                <a:cxn ang="0">
                  <a:pos x="560" y="2"/>
                </a:cxn>
                <a:cxn ang="0">
                  <a:pos x="622" y="0"/>
                </a:cxn>
                <a:cxn ang="0">
                  <a:pos x="651" y="0"/>
                </a:cxn>
              </a:cxnLst>
              <a:rect l="0" t="0" r="r" b="b"/>
              <a:pathLst>
                <a:path w="694" h="1591">
                  <a:moveTo>
                    <a:pt x="651" y="0"/>
                  </a:moveTo>
                  <a:lnTo>
                    <a:pt x="665" y="162"/>
                  </a:lnTo>
                  <a:lnTo>
                    <a:pt x="672" y="329"/>
                  </a:lnTo>
                  <a:lnTo>
                    <a:pt x="674" y="495"/>
                  </a:lnTo>
                  <a:lnTo>
                    <a:pt x="675" y="664"/>
                  </a:lnTo>
                  <a:lnTo>
                    <a:pt x="674" y="831"/>
                  </a:lnTo>
                  <a:lnTo>
                    <a:pt x="676" y="999"/>
                  </a:lnTo>
                  <a:lnTo>
                    <a:pt x="680" y="1165"/>
                  </a:lnTo>
                  <a:lnTo>
                    <a:pt x="694" y="1332"/>
                  </a:lnTo>
                  <a:lnTo>
                    <a:pt x="607" y="1364"/>
                  </a:lnTo>
                  <a:lnTo>
                    <a:pt x="521" y="1397"/>
                  </a:lnTo>
                  <a:lnTo>
                    <a:pt x="434" y="1432"/>
                  </a:lnTo>
                  <a:lnTo>
                    <a:pt x="348" y="1467"/>
                  </a:lnTo>
                  <a:lnTo>
                    <a:pt x="261" y="1498"/>
                  </a:lnTo>
                  <a:lnTo>
                    <a:pt x="175" y="1532"/>
                  </a:lnTo>
                  <a:lnTo>
                    <a:pt x="89" y="1562"/>
                  </a:lnTo>
                  <a:lnTo>
                    <a:pt x="3" y="1591"/>
                  </a:lnTo>
                  <a:lnTo>
                    <a:pt x="0" y="1396"/>
                  </a:lnTo>
                  <a:lnTo>
                    <a:pt x="3" y="1199"/>
                  </a:lnTo>
                  <a:lnTo>
                    <a:pt x="10" y="999"/>
                  </a:lnTo>
                  <a:lnTo>
                    <a:pt x="21" y="799"/>
                  </a:lnTo>
                  <a:lnTo>
                    <a:pt x="35" y="599"/>
                  </a:lnTo>
                  <a:lnTo>
                    <a:pt x="56" y="401"/>
                  </a:lnTo>
                  <a:lnTo>
                    <a:pt x="79" y="205"/>
                  </a:lnTo>
                  <a:lnTo>
                    <a:pt x="111" y="14"/>
                  </a:lnTo>
                  <a:lnTo>
                    <a:pt x="133" y="13"/>
                  </a:lnTo>
                  <a:lnTo>
                    <a:pt x="193" y="11"/>
                  </a:lnTo>
                  <a:lnTo>
                    <a:pt x="277" y="9"/>
                  </a:lnTo>
                  <a:lnTo>
                    <a:pt x="376" y="7"/>
                  </a:lnTo>
                  <a:lnTo>
                    <a:pt x="473" y="3"/>
                  </a:lnTo>
                  <a:lnTo>
                    <a:pt x="560" y="2"/>
                  </a:lnTo>
                  <a:lnTo>
                    <a:pt x="622" y="0"/>
                  </a:lnTo>
                  <a:lnTo>
                    <a:pt x="651"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2" name="Freeform 352"/>
            <p:cNvSpPr>
              <a:spLocks/>
            </p:cNvSpPr>
            <p:nvPr/>
          </p:nvSpPr>
          <p:spPr bwMode="auto">
            <a:xfrm>
              <a:off x="3983" y="2116"/>
              <a:ext cx="421" cy="44"/>
            </a:xfrm>
            <a:custGeom>
              <a:avLst/>
              <a:gdLst/>
              <a:ahLst/>
              <a:cxnLst>
                <a:cxn ang="0">
                  <a:pos x="1261" y="7"/>
                </a:cxn>
                <a:cxn ang="0">
                  <a:pos x="1254" y="122"/>
                </a:cxn>
                <a:cxn ang="0">
                  <a:pos x="1098" y="129"/>
                </a:cxn>
                <a:cxn ang="0">
                  <a:pos x="943" y="132"/>
                </a:cxn>
                <a:cxn ang="0">
                  <a:pos x="785" y="131"/>
                </a:cxn>
                <a:cxn ang="0">
                  <a:pos x="628" y="128"/>
                </a:cxn>
                <a:cxn ang="0">
                  <a:pos x="470" y="124"/>
                </a:cxn>
                <a:cxn ang="0">
                  <a:pos x="314" y="122"/>
                </a:cxn>
                <a:cxn ang="0">
                  <a:pos x="156" y="124"/>
                </a:cxn>
                <a:cxn ang="0">
                  <a:pos x="0" y="131"/>
                </a:cxn>
                <a:cxn ang="0">
                  <a:pos x="0" y="7"/>
                </a:cxn>
                <a:cxn ang="0">
                  <a:pos x="95" y="6"/>
                </a:cxn>
                <a:cxn ang="0">
                  <a:pos x="228" y="5"/>
                </a:cxn>
                <a:cxn ang="0">
                  <a:pos x="387" y="2"/>
                </a:cxn>
                <a:cxn ang="0">
                  <a:pos x="565" y="2"/>
                </a:cxn>
                <a:cxn ang="0">
                  <a:pos x="749" y="0"/>
                </a:cxn>
                <a:cxn ang="0">
                  <a:pos x="933" y="0"/>
                </a:cxn>
                <a:cxn ang="0">
                  <a:pos x="1106" y="2"/>
                </a:cxn>
                <a:cxn ang="0">
                  <a:pos x="1261" y="7"/>
                </a:cxn>
              </a:cxnLst>
              <a:rect l="0" t="0" r="r" b="b"/>
              <a:pathLst>
                <a:path w="1261" h="132">
                  <a:moveTo>
                    <a:pt x="1261" y="7"/>
                  </a:moveTo>
                  <a:lnTo>
                    <a:pt x="1254" y="122"/>
                  </a:lnTo>
                  <a:lnTo>
                    <a:pt x="1098" y="129"/>
                  </a:lnTo>
                  <a:lnTo>
                    <a:pt x="943" y="132"/>
                  </a:lnTo>
                  <a:lnTo>
                    <a:pt x="785" y="131"/>
                  </a:lnTo>
                  <a:lnTo>
                    <a:pt x="628" y="128"/>
                  </a:lnTo>
                  <a:lnTo>
                    <a:pt x="470" y="124"/>
                  </a:lnTo>
                  <a:lnTo>
                    <a:pt x="314" y="122"/>
                  </a:lnTo>
                  <a:lnTo>
                    <a:pt x="156" y="124"/>
                  </a:lnTo>
                  <a:lnTo>
                    <a:pt x="0" y="131"/>
                  </a:lnTo>
                  <a:lnTo>
                    <a:pt x="0" y="7"/>
                  </a:lnTo>
                  <a:lnTo>
                    <a:pt x="95" y="6"/>
                  </a:lnTo>
                  <a:lnTo>
                    <a:pt x="228" y="5"/>
                  </a:lnTo>
                  <a:lnTo>
                    <a:pt x="387" y="2"/>
                  </a:lnTo>
                  <a:lnTo>
                    <a:pt x="565" y="2"/>
                  </a:lnTo>
                  <a:lnTo>
                    <a:pt x="749" y="0"/>
                  </a:lnTo>
                  <a:lnTo>
                    <a:pt x="933" y="0"/>
                  </a:lnTo>
                  <a:lnTo>
                    <a:pt x="1106" y="2"/>
                  </a:lnTo>
                  <a:lnTo>
                    <a:pt x="1261" y="7"/>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3" name="Freeform 353"/>
            <p:cNvSpPr>
              <a:spLocks/>
            </p:cNvSpPr>
            <p:nvPr/>
          </p:nvSpPr>
          <p:spPr bwMode="auto">
            <a:xfrm>
              <a:off x="4322" y="2176"/>
              <a:ext cx="62" cy="398"/>
            </a:xfrm>
            <a:custGeom>
              <a:avLst/>
              <a:gdLst/>
              <a:ahLst/>
              <a:cxnLst>
                <a:cxn ang="0">
                  <a:pos x="187" y="0"/>
                </a:cxn>
                <a:cxn ang="0">
                  <a:pos x="177" y="53"/>
                </a:cxn>
                <a:cxn ang="0">
                  <a:pos x="168" y="189"/>
                </a:cxn>
                <a:cxn ang="0">
                  <a:pos x="158" y="380"/>
                </a:cxn>
                <a:cxn ang="0">
                  <a:pos x="150" y="600"/>
                </a:cxn>
                <a:cxn ang="0">
                  <a:pos x="141" y="817"/>
                </a:cxn>
                <a:cxn ang="0">
                  <a:pos x="136" y="1008"/>
                </a:cxn>
                <a:cxn ang="0">
                  <a:pos x="130" y="1143"/>
                </a:cxn>
                <a:cxn ang="0">
                  <a:pos x="130" y="1195"/>
                </a:cxn>
                <a:cxn ang="0">
                  <a:pos x="0" y="1188"/>
                </a:cxn>
                <a:cxn ang="0">
                  <a:pos x="29" y="173"/>
                </a:cxn>
                <a:cxn ang="0">
                  <a:pos x="32" y="172"/>
                </a:cxn>
                <a:cxn ang="0">
                  <a:pos x="43" y="168"/>
                </a:cxn>
                <a:cxn ang="0">
                  <a:pos x="57" y="162"/>
                </a:cxn>
                <a:cxn ang="0">
                  <a:pos x="75" y="154"/>
                </a:cxn>
                <a:cxn ang="0">
                  <a:pos x="92" y="142"/>
                </a:cxn>
                <a:cxn ang="0">
                  <a:pos x="107" y="126"/>
                </a:cxn>
                <a:cxn ang="0">
                  <a:pos x="116" y="107"/>
                </a:cxn>
                <a:cxn ang="0">
                  <a:pos x="122" y="86"/>
                </a:cxn>
                <a:cxn ang="0">
                  <a:pos x="118" y="70"/>
                </a:cxn>
                <a:cxn ang="0">
                  <a:pos x="108" y="54"/>
                </a:cxn>
                <a:cxn ang="0">
                  <a:pos x="93" y="41"/>
                </a:cxn>
                <a:cxn ang="0">
                  <a:pos x="78" y="29"/>
                </a:cxn>
                <a:cxn ang="0">
                  <a:pos x="60" y="17"/>
                </a:cxn>
                <a:cxn ang="0">
                  <a:pos x="42" y="10"/>
                </a:cxn>
                <a:cxn ang="0">
                  <a:pos x="25" y="3"/>
                </a:cxn>
                <a:cxn ang="0">
                  <a:pos x="14" y="0"/>
                </a:cxn>
                <a:cxn ang="0">
                  <a:pos x="187" y="0"/>
                </a:cxn>
              </a:cxnLst>
              <a:rect l="0" t="0" r="r" b="b"/>
              <a:pathLst>
                <a:path w="187" h="1195">
                  <a:moveTo>
                    <a:pt x="187" y="0"/>
                  </a:moveTo>
                  <a:lnTo>
                    <a:pt x="177" y="53"/>
                  </a:lnTo>
                  <a:lnTo>
                    <a:pt x="168" y="189"/>
                  </a:lnTo>
                  <a:lnTo>
                    <a:pt x="158" y="380"/>
                  </a:lnTo>
                  <a:lnTo>
                    <a:pt x="150" y="600"/>
                  </a:lnTo>
                  <a:lnTo>
                    <a:pt x="141" y="817"/>
                  </a:lnTo>
                  <a:lnTo>
                    <a:pt x="136" y="1008"/>
                  </a:lnTo>
                  <a:lnTo>
                    <a:pt x="130" y="1143"/>
                  </a:lnTo>
                  <a:lnTo>
                    <a:pt x="130" y="1195"/>
                  </a:lnTo>
                  <a:lnTo>
                    <a:pt x="0" y="1188"/>
                  </a:lnTo>
                  <a:lnTo>
                    <a:pt x="29" y="173"/>
                  </a:lnTo>
                  <a:lnTo>
                    <a:pt x="32" y="172"/>
                  </a:lnTo>
                  <a:lnTo>
                    <a:pt x="43" y="168"/>
                  </a:lnTo>
                  <a:lnTo>
                    <a:pt x="57" y="162"/>
                  </a:lnTo>
                  <a:lnTo>
                    <a:pt x="75" y="154"/>
                  </a:lnTo>
                  <a:lnTo>
                    <a:pt x="92" y="142"/>
                  </a:lnTo>
                  <a:lnTo>
                    <a:pt x="107" y="126"/>
                  </a:lnTo>
                  <a:lnTo>
                    <a:pt x="116" y="107"/>
                  </a:lnTo>
                  <a:lnTo>
                    <a:pt x="122" y="86"/>
                  </a:lnTo>
                  <a:lnTo>
                    <a:pt x="118" y="70"/>
                  </a:lnTo>
                  <a:lnTo>
                    <a:pt x="108" y="54"/>
                  </a:lnTo>
                  <a:lnTo>
                    <a:pt x="93" y="41"/>
                  </a:lnTo>
                  <a:lnTo>
                    <a:pt x="78" y="29"/>
                  </a:lnTo>
                  <a:lnTo>
                    <a:pt x="60" y="17"/>
                  </a:lnTo>
                  <a:lnTo>
                    <a:pt x="42" y="10"/>
                  </a:lnTo>
                  <a:lnTo>
                    <a:pt x="25" y="3"/>
                  </a:lnTo>
                  <a:lnTo>
                    <a:pt x="14" y="0"/>
                  </a:lnTo>
                  <a:lnTo>
                    <a:pt x="187"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4" name="Freeform 354"/>
            <p:cNvSpPr>
              <a:spLocks/>
            </p:cNvSpPr>
            <p:nvPr/>
          </p:nvSpPr>
          <p:spPr bwMode="auto">
            <a:xfrm>
              <a:off x="4094" y="2175"/>
              <a:ext cx="74" cy="389"/>
            </a:xfrm>
            <a:custGeom>
              <a:avLst/>
              <a:gdLst/>
              <a:ahLst/>
              <a:cxnLst>
                <a:cxn ang="0">
                  <a:pos x="208" y="2"/>
                </a:cxn>
                <a:cxn ang="0">
                  <a:pos x="198" y="0"/>
                </a:cxn>
                <a:cxn ang="0">
                  <a:pos x="188" y="2"/>
                </a:cxn>
                <a:cxn ang="0">
                  <a:pos x="179" y="11"/>
                </a:cxn>
                <a:cxn ang="0">
                  <a:pos x="170" y="25"/>
                </a:cxn>
                <a:cxn ang="0">
                  <a:pos x="162" y="40"/>
                </a:cxn>
                <a:cxn ang="0">
                  <a:pos x="157" y="58"/>
                </a:cxn>
                <a:cxn ang="0">
                  <a:pos x="151" y="76"/>
                </a:cxn>
                <a:cxn ang="0">
                  <a:pos x="151" y="97"/>
                </a:cxn>
                <a:cxn ang="0">
                  <a:pos x="154" y="110"/>
                </a:cxn>
                <a:cxn ang="0">
                  <a:pos x="162" y="124"/>
                </a:cxn>
                <a:cxn ang="0">
                  <a:pos x="173" y="134"/>
                </a:cxn>
                <a:cxn ang="0">
                  <a:pos x="187" y="144"/>
                </a:cxn>
                <a:cxn ang="0">
                  <a:pos x="199" y="151"/>
                </a:cxn>
                <a:cxn ang="0">
                  <a:pos x="211" y="156"/>
                </a:cxn>
                <a:cxn ang="0">
                  <a:pos x="219" y="159"/>
                </a:cxn>
                <a:cxn ang="0">
                  <a:pos x="223" y="160"/>
                </a:cxn>
                <a:cxn ang="0">
                  <a:pos x="187" y="1168"/>
                </a:cxn>
                <a:cxn ang="0">
                  <a:pos x="0" y="1147"/>
                </a:cxn>
                <a:cxn ang="0">
                  <a:pos x="0" y="1118"/>
                </a:cxn>
                <a:cxn ang="0">
                  <a:pos x="1" y="1044"/>
                </a:cxn>
                <a:cxn ang="0">
                  <a:pos x="4" y="930"/>
                </a:cxn>
                <a:cxn ang="0">
                  <a:pos x="10" y="792"/>
                </a:cxn>
                <a:cxn ang="0">
                  <a:pos x="14" y="637"/>
                </a:cxn>
                <a:cxn ang="0">
                  <a:pos x="21" y="477"/>
                </a:cxn>
                <a:cxn ang="0">
                  <a:pos x="28" y="324"/>
                </a:cxn>
                <a:cxn ang="0">
                  <a:pos x="36" y="189"/>
                </a:cxn>
                <a:cxn ang="0">
                  <a:pos x="39" y="187"/>
                </a:cxn>
                <a:cxn ang="0">
                  <a:pos x="47" y="182"/>
                </a:cxn>
                <a:cxn ang="0">
                  <a:pos x="58" y="175"/>
                </a:cxn>
                <a:cxn ang="0">
                  <a:pos x="72" y="169"/>
                </a:cxn>
                <a:cxn ang="0">
                  <a:pos x="86" y="156"/>
                </a:cxn>
                <a:cxn ang="0">
                  <a:pos x="98" y="144"/>
                </a:cxn>
                <a:cxn ang="0">
                  <a:pos x="108" y="127"/>
                </a:cxn>
                <a:cxn ang="0">
                  <a:pos x="115" y="110"/>
                </a:cxn>
                <a:cxn ang="0">
                  <a:pos x="115" y="92"/>
                </a:cxn>
                <a:cxn ang="0">
                  <a:pos x="116" y="77"/>
                </a:cxn>
                <a:cxn ang="0">
                  <a:pos x="114" y="63"/>
                </a:cxn>
                <a:cxn ang="0">
                  <a:pos x="109" y="51"/>
                </a:cxn>
                <a:cxn ang="0">
                  <a:pos x="100" y="38"/>
                </a:cxn>
                <a:cxn ang="0">
                  <a:pos x="87" y="26"/>
                </a:cxn>
                <a:cxn ang="0">
                  <a:pos x="71" y="13"/>
                </a:cxn>
                <a:cxn ang="0">
                  <a:pos x="50" y="2"/>
                </a:cxn>
                <a:cxn ang="0">
                  <a:pos x="55" y="2"/>
                </a:cxn>
                <a:cxn ang="0">
                  <a:pos x="73" y="2"/>
                </a:cxn>
                <a:cxn ang="0">
                  <a:pos x="97" y="2"/>
                </a:cxn>
                <a:cxn ang="0">
                  <a:pos x="126" y="2"/>
                </a:cxn>
                <a:cxn ang="0">
                  <a:pos x="154" y="2"/>
                </a:cxn>
                <a:cxn ang="0">
                  <a:pos x="179" y="2"/>
                </a:cxn>
                <a:cxn ang="0">
                  <a:pos x="197" y="2"/>
                </a:cxn>
                <a:cxn ang="0">
                  <a:pos x="208" y="2"/>
                </a:cxn>
              </a:cxnLst>
              <a:rect l="0" t="0" r="r" b="b"/>
              <a:pathLst>
                <a:path w="223" h="1168">
                  <a:moveTo>
                    <a:pt x="208" y="2"/>
                  </a:moveTo>
                  <a:lnTo>
                    <a:pt x="198" y="0"/>
                  </a:lnTo>
                  <a:lnTo>
                    <a:pt x="188" y="2"/>
                  </a:lnTo>
                  <a:lnTo>
                    <a:pt x="179" y="11"/>
                  </a:lnTo>
                  <a:lnTo>
                    <a:pt x="170" y="25"/>
                  </a:lnTo>
                  <a:lnTo>
                    <a:pt x="162" y="40"/>
                  </a:lnTo>
                  <a:lnTo>
                    <a:pt x="157" y="58"/>
                  </a:lnTo>
                  <a:lnTo>
                    <a:pt x="151" y="76"/>
                  </a:lnTo>
                  <a:lnTo>
                    <a:pt x="151" y="97"/>
                  </a:lnTo>
                  <a:lnTo>
                    <a:pt x="154" y="110"/>
                  </a:lnTo>
                  <a:lnTo>
                    <a:pt x="162" y="124"/>
                  </a:lnTo>
                  <a:lnTo>
                    <a:pt x="173" y="134"/>
                  </a:lnTo>
                  <a:lnTo>
                    <a:pt x="187" y="144"/>
                  </a:lnTo>
                  <a:lnTo>
                    <a:pt x="199" y="151"/>
                  </a:lnTo>
                  <a:lnTo>
                    <a:pt x="211" y="156"/>
                  </a:lnTo>
                  <a:lnTo>
                    <a:pt x="219" y="159"/>
                  </a:lnTo>
                  <a:lnTo>
                    <a:pt x="223" y="160"/>
                  </a:lnTo>
                  <a:lnTo>
                    <a:pt x="187" y="1168"/>
                  </a:lnTo>
                  <a:lnTo>
                    <a:pt x="0" y="1147"/>
                  </a:lnTo>
                  <a:lnTo>
                    <a:pt x="0" y="1118"/>
                  </a:lnTo>
                  <a:lnTo>
                    <a:pt x="1" y="1044"/>
                  </a:lnTo>
                  <a:lnTo>
                    <a:pt x="4" y="930"/>
                  </a:lnTo>
                  <a:lnTo>
                    <a:pt x="10" y="792"/>
                  </a:lnTo>
                  <a:lnTo>
                    <a:pt x="14" y="637"/>
                  </a:lnTo>
                  <a:lnTo>
                    <a:pt x="21" y="477"/>
                  </a:lnTo>
                  <a:lnTo>
                    <a:pt x="28" y="324"/>
                  </a:lnTo>
                  <a:lnTo>
                    <a:pt x="36" y="189"/>
                  </a:lnTo>
                  <a:lnTo>
                    <a:pt x="39" y="187"/>
                  </a:lnTo>
                  <a:lnTo>
                    <a:pt x="47" y="182"/>
                  </a:lnTo>
                  <a:lnTo>
                    <a:pt x="58" y="175"/>
                  </a:lnTo>
                  <a:lnTo>
                    <a:pt x="72" y="169"/>
                  </a:lnTo>
                  <a:lnTo>
                    <a:pt x="86" y="156"/>
                  </a:lnTo>
                  <a:lnTo>
                    <a:pt x="98" y="144"/>
                  </a:lnTo>
                  <a:lnTo>
                    <a:pt x="108" y="127"/>
                  </a:lnTo>
                  <a:lnTo>
                    <a:pt x="115" y="110"/>
                  </a:lnTo>
                  <a:lnTo>
                    <a:pt x="115" y="92"/>
                  </a:lnTo>
                  <a:lnTo>
                    <a:pt x="116" y="77"/>
                  </a:lnTo>
                  <a:lnTo>
                    <a:pt x="114" y="63"/>
                  </a:lnTo>
                  <a:lnTo>
                    <a:pt x="109" y="51"/>
                  </a:lnTo>
                  <a:lnTo>
                    <a:pt x="100" y="38"/>
                  </a:lnTo>
                  <a:lnTo>
                    <a:pt x="87" y="26"/>
                  </a:lnTo>
                  <a:lnTo>
                    <a:pt x="71" y="13"/>
                  </a:lnTo>
                  <a:lnTo>
                    <a:pt x="50" y="2"/>
                  </a:lnTo>
                  <a:lnTo>
                    <a:pt x="55" y="2"/>
                  </a:lnTo>
                  <a:lnTo>
                    <a:pt x="73" y="2"/>
                  </a:lnTo>
                  <a:lnTo>
                    <a:pt x="97" y="2"/>
                  </a:lnTo>
                  <a:lnTo>
                    <a:pt x="126" y="2"/>
                  </a:lnTo>
                  <a:lnTo>
                    <a:pt x="154" y="2"/>
                  </a:lnTo>
                  <a:lnTo>
                    <a:pt x="179" y="2"/>
                  </a:lnTo>
                  <a:lnTo>
                    <a:pt x="197" y="2"/>
                  </a:lnTo>
                  <a:lnTo>
                    <a:pt x="208" y="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5" name="Freeform 355"/>
            <p:cNvSpPr>
              <a:spLocks/>
            </p:cNvSpPr>
            <p:nvPr/>
          </p:nvSpPr>
          <p:spPr bwMode="auto">
            <a:xfrm>
              <a:off x="4204" y="2176"/>
              <a:ext cx="70" cy="396"/>
            </a:xfrm>
            <a:custGeom>
              <a:avLst/>
              <a:gdLst/>
              <a:ahLst/>
              <a:cxnLst>
                <a:cxn ang="0">
                  <a:pos x="209" y="0"/>
                </a:cxn>
                <a:cxn ang="0">
                  <a:pos x="198" y="0"/>
                </a:cxn>
                <a:cxn ang="0">
                  <a:pos x="188" y="3"/>
                </a:cxn>
                <a:cxn ang="0">
                  <a:pos x="176" y="6"/>
                </a:cxn>
                <a:cxn ang="0">
                  <a:pos x="165" y="14"/>
                </a:cxn>
                <a:cxn ang="0">
                  <a:pos x="152" y="24"/>
                </a:cxn>
                <a:cxn ang="0">
                  <a:pos x="144" y="38"/>
                </a:cxn>
                <a:cxn ang="0">
                  <a:pos x="138" y="56"/>
                </a:cxn>
                <a:cxn ang="0">
                  <a:pos x="137" y="79"/>
                </a:cxn>
                <a:cxn ang="0">
                  <a:pos x="140" y="96"/>
                </a:cxn>
                <a:cxn ang="0">
                  <a:pos x="147" y="114"/>
                </a:cxn>
                <a:cxn ang="0">
                  <a:pos x="155" y="129"/>
                </a:cxn>
                <a:cxn ang="0">
                  <a:pos x="166" y="143"/>
                </a:cxn>
                <a:cxn ang="0">
                  <a:pos x="177" y="153"/>
                </a:cxn>
                <a:cxn ang="0">
                  <a:pos x="188" y="162"/>
                </a:cxn>
                <a:cxn ang="0">
                  <a:pos x="199" y="168"/>
                </a:cxn>
                <a:cxn ang="0">
                  <a:pos x="209" y="173"/>
                </a:cxn>
                <a:cxn ang="0">
                  <a:pos x="187" y="1181"/>
                </a:cxn>
                <a:cxn ang="0">
                  <a:pos x="0" y="1188"/>
                </a:cxn>
                <a:cxn ang="0">
                  <a:pos x="36" y="158"/>
                </a:cxn>
                <a:cxn ang="0">
                  <a:pos x="46" y="158"/>
                </a:cxn>
                <a:cxn ang="0">
                  <a:pos x="57" y="154"/>
                </a:cxn>
                <a:cxn ang="0">
                  <a:pos x="68" y="147"/>
                </a:cxn>
                <a:cxn ang="0">
                  <a:pos x="78" y="139"/>
                </a:cxn>
                <a:cxn ang="0">
                  <a:pos x="84" y="125"/>
                </a:cxn>
                <a:cxn ang="0">
                  <a:pos x="91" y="113"/>
                </a:cxn>
                <a:cxn ang="0">
                  <a:pos x="94" y="99"/>
                </a:cxn>
                <a:cxn ang="0">
                  <a:pos x="94" y="86"/>
                </a:cxn>
                <a:cxn ang="0">
                  <a:pos x="94" y="70"/>
                </a:cxn>
                <a:cxn ang="0">
                  <a:pos x="91" y="56"/>
                </a:cxn>
                <a:cxn ang="0">
                  <a:pos x="87" y="42"/>
                </a:cxn>
                <a:cxn ang="0">
                  <a:pos x="82" y="32"/>
                </a:cxn>
                <a:cxn ang="0">
                  <a:pos x="72" y="21"/>
                </a:cxn>
                <a:cxn ang="0">
                  <a:pos x="64" y="13"/>
                </a:cxn>
                <a:cxn ang="0">
                  <a:pos x="53" y="5"/>
                </a:cxn>
                <a:cxn ang="0">
                  <a:pos x="43" y="0"/>
                </a:cxn>
                <a:cxn ang="0">
                  <a:pos x="47" y="0"/>
                </a:cxn>
                <a:cxn ang="0">
                  <a:pos x="61" y="0"/>
                </a:cxn>
                <a:cxn ang="0">
                  <a:pos x="80" y="0"/>
                </a:cxn>
                <a:cxn ang="0">
                  <a:pos x="107" y="2"/>
                </a:cxn>
                <a:cxn ang="0">
                  <a:pos x="133" y="2"/>
                </a:cxn>
                <a:cxn ang="0">
                  <a:pos x="161" y="2"/>
                </a:cxn>
                <a:cxn ang="0">
                  <a:pos x="186" y="0"/>
                </a:cxn>
                <a:cxn ang="0">
                  <a:pos x="209" y="0"/>
                </a:cxn>
              </a:cxnLst>
              <a:rect l="0" t="0" r="r" b="b"/>
              <a:pathLst>
                <a:path w="209" h="1188">
                  <a:moveTo>
                    <a:pt x="209" y="0"/>
                  </a:moveTo>
                  <a:lnTo>
                    <a:pt x="198" y="0"/>
                  </a:lnTo>
                  <a:lnTo>
                    <a:pt x="188" y="3"/>
                  </a:lnTo>
                  <a:lnTo>
                    <a:pt x="176" y="6"/>
                  </a:lnTo>
                  <a:lnTo>
                    <a:pt x="165" y="14"/>
                  </a:lnTo>
                  <a:lnTo>
                    <a:pt x="152" y="24"/>
                  </a:lnTo>
                  <a:lnTo>
                    <a:pt x="144" y="38"/>
                  </a:lnTo>
                  <a:lnTo>
                    <a:pt x="138" y="56"/>
                  </a:lnTo>
                  <a:lnTo>
                    <a:pt x="137" y="79"/>
                  </a:lnTo>
                  <a:lnTo>
                    <a:pt x="140" y="96"/>
                  </a:lnTo>
                  <a:lnTo>
                    <a:pt x="147" y="114"/>
                  </a:lnTo>
                  <a:lnTo>
                    <a:pt x="155" y="129"/>
                  </a:lnTo>
                  <a:lnTo>
                    <a:pt x="166" y="143"/>
                  </a:lnTo>
                  <a:lnTo>
                    <a:pt x="177" y="153"/>
                  </a:lnTo>
                  <a:lnTo>
                    <a:pt x="188" y="162"/>
                  </a:lnTo>
                  <a:lnTo>
                    <a:pt x="199" y="168"/>
                  </a:lnTo>
                  <a:lnTo>
                    <a:pt x="209" y="173"/>
                  </a:lnTo>
                  <a:lnTo>
                    <a:pt x="187" y="1181"/>
                  </a:lnTo>
                  <a:lnTo>
                    <a:pt x="0" y="1188"/>
                  </a:lnTo>
                  <a:lnTo>
                    <a:pt x="36" y="158"/>
                  </a:lnTo>
                  <a:lnTo>
                    <a:pt x="46" y="158"/>
                  </a:lnTo>
                  <a:lnTo>
                    <a:pt x="57" y="154"/>
                  </a:lnTo>
                  <a:lnTo>
                    <a:pt x="68" y="147"/>
                  </a:lnTo>
                  <a:lnTo>
                    <a:pt x="78" y="139"/>
                  </a:lnTo>
                  <a:lnTo>
                    <a:pt x="84" y="125"/>
                  </a:lnTo>
                  <a:lnTo>
                    <a:pt x="91" y="113"/>
                  </a:lnTo>
                  <a:lnTo>
                    <a:pt x="94" y="99"/>
                  </a:lnTo>
                  <a:lnTo>
                    <a:pt x="94" y="86"/>
                  </a:lnTo>
                  <a:lnTo>
                    <a:pt x="94" y="70"/>
                  </a:lnTo>
                  <a:lnTo>
                    <a:pt x="91" y="56"/>
                  </a:lnTo>
                  <a:lnTo>
                    <a:pt x="87" y="42"/>
                  </a:lnTo>
                  <a:lnTo>
                    <a:pt x="82" y="32"/>
                  </a:lnTo>
                  <a:lnTo>
                    <a:pt x="72" y="21"/>
                  </a:lnTo>
                  <a:lnTo>
                    <a:pt x="64" y="13"/>
                  </a:lnTo>
                  <a:lnTo>
                    <a:pt x="53" y="5"/>
                  </a:lnTo>
                  <a:lnTo>
                    <a:pt x="43" y="0"/>
                  </a:lnTo>
                  <a:lnTo>
                    <a:pt x="47" y="0"/>
                  </a:lnTo>
                  <a:lnTo>
                    <a:pt x="61" y="0"/>
                  </a:lnTo>
                  <a:lnTo>
                    <a:pt x="80" y="0"/>
                  </a:lnTo>
                  <a:lnTo>
                    <a:pt x="107" y="2"/>
                  </a:lnTo>
                  <a:lnTo>
                    <a:pt x="133" y="2"/>
                  </a:lnTo>
                  <a:lnTo>
                    <a:pt x="161" y="2"/>
                  </a:lnTo>
                  <a:lnTo>
                    <a:pt x="186" y="0"/>
                  </a:lnTo>
                  <a:lnTo>
                    <a:pt x="209"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6" name="Freeform 356"/>
            <p:cNvSpPr>
              <a:spLocks/>
            </p:cNvSpPr>
            <p:nvPr/>
          </p:nvSpPr>
          <p:spPr bwMode="auto">
            <a:xfrm>
              <a:off x="3986" y="2173"/>
              <a:ext cx="81" cy="387"/>
            </a:xfrm>
            <a:custGeom>
              <a:avLst/>
              <a:gdLst/>
              <a:ahLst/>
              <a:cxnLst>
                <a:cxn ang="0">
                  <a:pos x="245" y="0"/>
                </a:cxn>
                <a:cxn ang="0">
                  <a:pos x="228" y="5"/>
                </a:cxn>
                <a:cxn ang="0">
                  <a:pos x="213" y="13"/>
                </a:cxn>
                <a:cxn ang="0">
                  <a:pos x="199" y="21"/>
                </a:cxn>
                <a:cxn ang="0">
                  <a:pos x="188" y="34"/>
                </a:cxn>
                <a:cxn ang="0">
                  <a:pos x="178" y="46"/>
                </a:cxn>
                <a:cxn ang="0">
                  <a:pos x="171" y="63"/>
                </a:cxn>
                <a:cxn ang="0">
                  <a:pos x="166" y="79"/>
                </a:cxn>
                <a:cxn ang="0">
                  <a:pos x="166" y="102"/>
                </a:cxn>
                <a:cxn ang="0">
                  <a:pos x="166" y="117"/>
                </a:cxn>
                <a:cxn ang="0">
                  <a:pos x="167" y="132"/>
                </a:cxn>
                <a:cxn ang="0">
                  <a:pos x="171" y="147"/>
                </a:cxn>
                <a:cxn ang="0">
                  <a:pos x="178" y="161"/>
                </a:cxn>
                <a:cxn ang="0">
                  <a:pos x="185" y="172"/>
                </a:cxn>
                <a:cxn ang="0">
                  <a:pos x="196" y="182"/>
                </a:cxn>
                <a:cxn ang="0">
                  <a:pos x="207" y="189"/>
                </a:cxn>
                <a:cxn ang="0">
                  <a:pos x="224" y="194"/>
                </a:cxn>
                <a:cxn ang="0">
                  <a:pos x="217" y="326"/>
                </a:cxn>
                <a:cxn ang="0">
                  <a:pos x="211" y="478"/>
                </a:cxn>
                <a:cxn ang="0">
                  <a:pos x="205" y="637"/>
                </a:cxn>
                <a:cxn ang="0">
                  <a:pos x="199" y="795"/>
                </a:cxn>
                <a:cxn ang="0">
                  <a:pos x="193" y="936"/>
                </a:cxn>
                <a:cxn ang="0">
                  <a:pos x="191" y="1053"/>
                </a:cxn>
                <a:cxn ang="0">
                  <a:pos x="188" y="1130"/>
                </a:cxn>
                <a:cxn ang="0">
                  <a:pos x="188" y="1159"/>
                </a:cxn>
                <a:cxn ang="0">
                  <a:pos x="0" y="1152"/>
                </a:cxn>
                <a:cxn ang="0">
                  <a:pos x="0" y="1123"/>
                </a:cxn>
                <a:cxn ang="0">
                  <a:pos x="1" y="1044"/>
                </a:cxn>
                <a:cxn ang="0">
                  <a:pos x="4" y="925"/>
                </a:cxn>
                <a:cxn ang="0">
                  <a:pos x="9" y="783"/>
                </a:cxn>
                <a:cxn ang="0">
                  <a:pos x="13" y="622"/>
                </a:cxn>
                <a:cxn ang="0">
                  <a:pos x="20" y="459"/>
                </a:cxn>
                <a:cxn ang="0">
                  <a:pos x="27" y="302"/>
                </a:cxn>
                <a:cxn ang="0">
                  <a:pos x="36" y="165"/>
                </a:cxn>
                <a:cxn ang="0">
                  <a:pos x="48" y="168"/>
                </a:cxn>
                <a:cxn ang="0">
                  <a:pos x="63" y="168"/>
                </a:cxn>
                <a:cxn ang="0">
                  <a:pos x="77" y="164"/>
                </a:cxn>
                <a:cxn ang="0">
                  <a:pos x="92" y="157"/>
                </a:cxn>
                <a:cxn ang="0">
                  <a:pos x="103" y="146"/>
                </a:cxn>
                <a:cxn ang="0">
                  <a:pos x="113" y="133"/>
                </a:cxn>
                <a:cxn ang="0">
                  <a:pos x="120" y="118"/>
                </a:cxn>
                <a:cxn ang="0">
                  <a:pos x="123" y="102"/>
                </a:cxn>
                <a:cxn ang="0">
                  <a:pos x="121" y="78"/>
                </a:cxn>
                <a:cxn ang="0">
                  <a:pos x="116" y="59"/>
                </a:cxn>
                <a:cxn ang="0">
                  <a:pos x="105" y="42"/>
                </a:cxn>
                <a:cxn ang="0">
                  <a:pos x="92" y="30"/>
                </a:cxn>
                <a:cxn ang="0">
                  <a:pos x="77" y="18"/>
                </a:cxn>
                <a:cxn ang="0">
                  <a:pos x="62" y="12"/>
                </a:cxn>
                <a:cxn ang="0">
                  <a:pos x="47" y="7"/>
                </a:cxn>
                <a:cxn ang="0">
                  <a:pos x="36" y="7"/>
                </a:cxn>
                <a:cxn ang="0">
                  <a:pos x="245" y="0"/>
                </a:cxn>
              </a:cxnLst>
              <a:rect l="0" t="0" r="r" b="b"/>
              <a:pathLst>
                <a:path w="245" h="1159">
                  <a:moveTo>
                    <a:pt x="245" y="0"/>
                  </a:moveTo>
                  <a:lnTo>
                    <a:pt x="228" y="5"/>
                  </a:lnTo>
                  <a:lnTo>
                    <a:pt x="213" y="13"/>
                  </a:lnTo>
                  <a:lnTo>
                    <a:pt x="199" y="21"/>
                  </a:lnTo>
                  <a:lnTo>
                    <a:pt x="188" y="34"/>
                  </a:lnTo>
                  <a:lnTo>
                    <a:pt x="178" y="46"/>
                  </a:lnTo>
                  <a:lnTo>
                    <a:pt x="171" y="63"/>
                  </a:lnTo>
                  <a:lnTo>
                    <a:pt x="166" y="79"/>
                  </a:lnTo>
                  <a:lnTo>
                    <a:pt x="166" y="102"/>
                  </a:lnTo>
                  <a:lnTo>
                    <a:pt x="166" y="117"/>
                  </a:lnTo>
                  <a:lnTo>
                    <a:pt x="167" y="132"/>
                  </a:lnTo>
                  <a:lnTo>
                    <a:pt x="171" y="147"/>
                  </a:lnTo>
                  <a:lnTo>
                    <a:pt x="178" y="161"/>
                  </a:lnTo>
                  <a:lnTo>
                    <a:pt x="185" y="172"/>
                  </a:lnTo>
                  <a:lnTo>
                    <a:pt x="196" y="182"/>
                  </a:lnTo>
                  <a:lnTo>
                    <a:pt x="207" y="189"/>
                  </a:lnTo>
                  <a:lnTo>
                    <a:pt x="224" y="194"/>
                  </a:lnTo>
                  <a:lnTo>
                    <a:pt x="217" y="326"/>
                  </a:lnTo>
                  <a:lnTo>
                    <a:pt x="211" y="478"/>
                  </a:lnTo>
                  <a:lnTo>
                    <a:pt x="205" y="637"/>
                  </a:lnTo>
                  <a:lnTo>
                    <a:pt x="199" y="795"/>
                  </a:lnTo>
                  <a:lnTo>
                    <a:pt x="193" y="936"/>
                  </a:lnTo>
                  <a:lnTo>
                    <a:pt x="191" y="1053"/>
                  </a:lnTo>
                  <a:lnTo>
                    <a:pt x="188" y="1130"/>
                  </a:lnTo>
                  <a:lnTo>
                    <a:pt x="188" y="1159"/>
                  </a:lnTo>
                  <a:lnTo>
                    <a:pt x="0" y="1152"/>
                  </a:lnTo>
                  <a:lnTo>
                    <a:pt x="0" y="1123"/>
                  </a:lnTo>
                  <a:lnTo>
                    <a:pt x="1" y="1044"/>
                  </a:lnTo>
                  <a:lnTo>
                    <a:pt x="4" y="925"/>
                  </a:lnTo>
                  <a:lnTo>
                    <a:pt x="9" y="783"/>
                  </a:lnTo>
                  <a:lnTo>
                    <a:pt x="13" y="622"/>
                  </a:lnTo>
                  <a:lnTo>
                    <a:pt x="20" y="459"/>
                  </a:lnTo>
                  <a:lnTo>
                    <a:pt x="27" y="302"/>
                  </a:lnTo>
                  <a:lnTo>
                    <a:pt x="36" y="165"/>
                  </a:lnTo>
                  <a:lnTo>
                    <a:pt x="48" y="168"/>
                  </a:lnTo>
                  <a:lnTo>
                    <a:pt x="63" y="168"/>
                  </a:lnTo>
                  <a:lnTo>
                    <a:pt x="77" y="164"/>
                  </a:lnTo>
                  <a:lnTo>
                    <a:pt x="92" y="157"/>
                  </a:lnTo>
                  <a:lnTo>
                    <a:pt x="103" y="146"/>
                  </a:lnTo>
                  <a:lnTo>
                    <a:pt x="113" y="133"/>
                  </a:lnTo>
                  <a:lnTo>
                    <a:pt x="120" y="118"/>
                  </a:lnTo>
                  <a:lnTo>
                    <a:pt x="123" y="102"/>
                  </a:lnTo>
                  <a:lnTo>
                    <a:pt x="121" y="78"/>
                  </a:lnTo>
                  <a:lnTo>
                    <a:pt x="116" y="59"/>
                  </a:lnTo>
                  <a:lnTo>
                    <a:pt x="105" y="42"/>
                  </a:lnTo>
                  <a:lnTo>
                    <a:pt x="92" y="30"/>
                  </a:lnTo>
                  <a:lnTo>
                    <a:pt x="77" y="18"/>
                  </a:lnTo>
                  <a:lnTo>
                    <a:pt x="62" y="12"/>
                  </a:lnTo>
                  <a:lnTo>
                    <a:pt x="47" y="7"/>
                  </a:lnTo>
                  <a:lnTo>
                    <a:pt x="36" y="7"/>
                  </a:lnTo>
                  <a:lnTo>
                    <a:pt x="245" y="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7" name="Freeform 357"/>
            <p:cNvSpPr>
              <a:spLocks/>
            </p:cNvSpPr>
            <p:nvPr/>
          </p:nvSpPr>
          <p:spPr bwMode="auto">
            <a:xfrm>
              <a:off x="4591" y="2177"/>
              <a:ext cx="41" cy="354"/>
            </a:xfrm>
            <a:custGeom>
              <a:avLst/>
              <a:gdLst/>
              <a:ahLst/>
              <a:cxnLst>
                <a:cxn ang="0">
                  <a:pos x="93" y="83"/>
                </a:cxn>
                <a:cxn ang="0">
                  <a:pos x="102" y="216"/>
                </a:cxn>
                <a:cxn ang="0">
                  <a:pos x="109" y="367"/>
                </a:cxn>
                <a:cxn ang="0">
                  <a:pos x="113" y="522"/>
                </a:cxn>
                <a:cxn ang="0">
                  <a:pos x="118" y="676"/>
                </a:cxn>
                <a:cxn ang="0">
                  <a:pos x="120" y="813"/>
                </a:cxn>
                <a:cxn ang="0">
                  <a:pos x="121" y="925"/>
                </a:cxn>
                <a:cxn ang="0">
                  <a:pos x="121" y="1000"/>
                </a:cxn>
                <a:cxn ang="0">
                  <a:pos x="122" y="1027"/>
                </a:cxn>
                <a:cxn ang="0">
                  <a:pos x="7" y="1063"/>
                </a:cxn>
                <a:cxn ang="0">
                  <a:pos x="6" y="1033"/>
                </a:cxn>
                <a:cxn ang="0">
                  <a:pos x="5" y="951"/>
                </a:cxn>
                <a:cxn ang="0">
                  <a:pos x="3" y="831"/>
                </a:cxn>
                <a:cxn ang="0">
                  <a:pos x="3" y="687"/>
                </a:cxn>
                <a:cxn ang="0">
                  <a:pos x="2" y="528"/>
                </a:cxn>
                <a:cxn ang="0">
                  <a:pos x="0" y="367"/>
                </a:cxn>
                <a:cxn ang="0">
                  <a:pos x="0" y="216"/>
                </a:cxn>
                <a:cxn ang="0">
                  <a:pos x="0" y="92"/>
                </a:cxn>
                <a:cxn ang="0">
                  <a:pos x="3" y="54"/>
                </a:cxn>
                <a:cxn ang="0">
                  <a:pos x="13" y="26"/>
                </a:cxn>
                <a:cxn ang="0">
                  <a:pos x="27" y="7"/>
                </a:cxn>
                <a:cxn ang="0">
                  <a:pos x="43" y="0"/>
                </a:cxn>
                <a:cxn ang="0">
                  <a:pos x="59" y="3"/>
                </a:cxn>
                <a:cxn ang="0">
                  <a:pos x="74" y="17"/>
                </a:cxn>
                <a:cxn ang="0">
                  <a:pos x="85" y="43"/>
                </a:cxn>
                <a:cxn ang="0">
                  <a:pos x="93" y="83"/>
                </a:cxn>
              </a:cxnLst>
              <a:rect l="0" t="0" r="r" b="b"/>
              <a:pathLst>
                <a:path w="122" h="1063">
                  <a:moveTo>
                    <a:pt x="93" y="83"/>
                  </a:moveTo>
                  <a:lnTo>
                    <a:pt x="102" y="216"/>
                  </a:lnTo>
                  <a:lnTo>
                    <a:pt x="109" y="367"/>
                  </a:lnTo>
                  <a:lnTo>
                    <a:pt x="113" y="522"/>
                  </a:lnTo>
                  <a:lnTo>
                    <a:pt x="118" y="676"/>
                  </a:lnTo>
                  <a:lnTo>
                    <a:pt x="120" y="813"/>
                  </a:lnTo>
                  <a:lnTo>
                    <a:pt x="121" y="925"/>
                  </a:lnTo>
                  <a:lnTo>
                    <a:pt x="121" y="1000"/>
                  </a:lnTo>
                  <a:lnTo>
                    <a:pt x="122" y="1027"/>
                  </a:lnTo>
                  <a:lnTo>
                    <a:pt x="7" y="1063"/>
                  </a:lnTo>
                  <a:lnTo>
                    <a:pt x="6" y="1033"/>
                  </a:lnTo>
                  <a:lnTo>
                    <a:pt x="5" y="951"/>
                  </a:lnTo>
                  <a:lnTo>
                    <a:pt x="3" y="831"/>
                  </a:lnTo>
                  <a:lnTo>
                    <a:pt x="3" y="687"/>
                  </a:lnTo>
                  <a:lnTo>
                    <a:pt x="2" y="528"/>
                  </a:lnTo>
                  <a:lnTo>
                    <a:pt x="0" y="367"/>
                  </a:lnTo>
                  <a:lnTo>
                    <a:pt x="0" y="216"/>
                  </a:lnTo>
                  <a:lnTo>
                    <a:pt x="0" y="92"/>
                  </a:lnTo>
                  <a:lnTo>
                    <a:pt x="3" y="54"/>
                  </a:lnTo>
                  <a:lnTo>
                    <a:pt x="13" y="26"/>
                  </a:lnTo>
                  <a:lnTo>
                    <a:pt x="27" y="7"/>
                  </a:lnTo>
                  <a:lnTo>
                    <a:pt x="43" y="0"/>
                  </a:lnTo>
                  <a:lnTo>
                    <a:pt x="59" y="3"/>
                  </a:lnTo>
                  <a:lnTo>
                    <a:pt x="74" y="17"/>
                  </a:lnTo>
                  <a:lnTo>
                    <a:pt x="85" y="43"/>
                  </a:lnTo>
                  <a:lnTo>
                    <a:pt x="93" y="8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8" name="Freeform 358"/>
            <p:cNvSpPr>
              <a:spLocks/>
            </p:cNvSpPr>
            <p:nvPr/>
          </p:nvSpPr>
          <p:spPr bwMode="auto">
            <a:xfrm>
              <a:off x="4516" y="2179"/>
              <a:ext cx="51" cy="381"/>
            </a:xfrm>
            <a:custGeom>
              <a:avLst/>
              <a:gdLst/>
              <a:ahLst/>
              <a:cxnLst>
                <a:cxn ang="0">
                  <a:pos x="152" y="76"/>
                </a:cxn>
                <a:cxn ang="0">
                  <a:pos x="152" y="208"/>
                </a:cxn>
                <a:cxn ang="0">
                  <a:pos x="151" y="366"/>
                </a:cxn>
                <a:cxn ang="0">
                  <a:pos x="148" y="533"/>
                </a:cxn>
                <a:cxn ang="0">
                  <a:pos x="147" y="701"/>
                </a:cxn>
                <a:cxn ang="0">
                  <a:pos x="143" y="852"/>
                </a:cxn>
                <a:cxn ang="0">
                  <a:pos x="140" y="976"/>
                </a:cxn>
                <a:cxn ang="0">
                  <a:pos x="137" y="1061"/>
                </a:cxn>
                <a:cxn ang="0">
                  <a:pos x="137" y="1092"/>
                </a:cxn>
                <a:cxn ang="0">
                  <a:pos x="0" y="1142"/>
                </a:cxn>
                <a:cxn ang="0">
                  <a:pos x="0" y="1106"/>
                </a:cxn>
                <a:cxn ang="0">
                  <a:pos x="2" y="1014"/>
                </a:cxn>
                <a:cxn ang="0">
                  <a:pos x="6" y="876"/>
                </a:cxn>
                <a:cxn ang="0">
                  <a:pos x="11" y="713"/>
                </a:cxn>
                <a:cxn ang="0">
                  <a:pos x="15" y="536"/>
                </a:cxn>
                <a:cxn ang="0">
                  <a:pos x="24" y="364"/>
                </a:cxn>
                <a:cxn ang="0">
                  <a:pos x="32" y="209"/>
                </a:cxn>
                <a:cxn ang="0">
                  <a:pos x="44" y="91"/>
                </a:cxn>
                <a:cxn ang="0">
                  <a:pos x="50" y="55"/>
                </a:cxn>
                <a:cxn ang="0">
                  <a:pos x="62" y="28"/>
                </a:cxn>
                <a:cxn ang="0">
                  <a:pos x="78" y="8"/>
                </a:cxn>
                <a:cxn ang="0">
                  <a:pos x="97" y="0"/>
                </a:cxn>
                <a:cxn ang="0">
                  <a:pos x="115" y="0"/>
                </a:cxn>
                <a:cxn ang="0">
                  <a:pos x="132" y="13"/>
                </a:cxn>
                <a:cxn ang="0">
                  <a:pos x="144" y="37"/>
                </a:cxn>
                <a:cxn ang="0">
                  <a:pos x="152" y="76"/>
                </a:cxn>
              </a:cxnLst>
              <a:rect l="0" t="0" r="r" b="b"/>
              <a:pathLst>
                <a:path w="152" h="1142">
                  <a:moveTo>
                    <a:pt x="152" y="76"/>
                  </a:moveTo>
                  <a:lnTo>
                    <a:pt x="152" y="208"/>
                  </a:lnTo>
                  <a:lnTo>
                    <a:pt x="151" y="366"/>
                  </a:lnTo>
                  <a:lnTo>
                    <a:pt x="148" y="533"/>
                  </a:lnTo>
                  <a:lnTo>
                    <a:pt x="147" y="701"/>
                  </a:lnTo>
                  <a:lnTo>
                    <a:pt x="143" y="852"/>
                  </a:lnTo>
                  <a:lnTo>
                    <a:pt x="140" y="976"/>
                  </a:lnTo>
                  <a:lnTo>
                    <a:pt x="137" y="1061"/>
                  </a:lnTo>
                  <a:lnTo>
                    <a:pt x="137" y="1092"/>
                  </a:lnTo>
                  <a:lnTo>
                    <a:pt x="0" y="1142"/>
                  </a:lnTo>
                  <a:lnTo>
                    <a:pt x="0" y="1106"/>
                  </a:lnTo>
                  <a:lnTo>
                    <a:pt x="2" y="1014"/>
                  </a:lnTo>
                  <a:lnTo>
                    <a:pt x="6" y="876"/>
                  </a:lnTo>
                  <a:lnTo>
                    <a:pt x="11" y="713"/>
                  </a:lnTo>
                  <a:lnTo>
                    <a:pt x="15" y="536"/>
                  </a:lnTo>
                  <a:lnTo>
                    <a:pt x="24" y="364"/>
                  </a:lnTo>
                  <a:lnTo>
                    <a:pt x="32" y="209"/>
                  </a:lnTo>
                  <a:lnTo>
                    <a:pt x="44" y="91"/>
                  </a:lnTo>
                  <a:lnTo>
                    <a:pt x="50" y="55"/>
                  </a:lnTo>
                  <a:lnTo>
                    <a:pt x="62" y="28"/>
                  </a:lnTo>
                  <a:lnTo>
                    <a:pt x="78" y="8"/>
                  </a:lnTo>
                  <a:lnTo>
                    <a:pt x="97" y="0"/>
                  </a:lnTo>
                  <a:lnTo>
                    <a:pt x="115" y="0"/>
                  </a:lnTo>
                  <a:lnTo>
                    <a:pt x="132" y="13"/>
                  </a:lnTo>
                  <a:lnTo>
                    <a:pt x="144" y="37"/>
                  </a:lnTo>
                  <a:lnTo>
                    <a:pt x="152" y="76"/>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49" name="Freeform 359"/>
            <p:cNvSpPr>
              <a:spLocks/>
            </p:cNvSpPr>
            <p:nvPr/>
          </p:nvSpPr>
          <p:spPr bwMode="auto">
            <a:xfrm>
              <a:off x="4449" y="2180"/>
              <a:ext cx="60" cy="399"/>
            </a:xfrm>
            <a:custGeom>
              <a:avLst/>
              <a:gdLst/>
              <a:ahLst/>
              <a:cxnLst>
                <a:cxn ang="0">
                  <a:pos x="180" y="82"/>
                </a:cxn>
                <a:cxn ang="0">
                  <a:pos x="178" y="231"/>
                </a:cxn>
                <a:cxn ang="0">
                  <a:pos x="171" y="401"/>
                </a:cxn>
                <a:cxn ang="0">
                  <a:pos x="161" y="580"/>
                </a:cxn>
                <a:cxn ang="0">
                  <a:pos x="151" y="756"/>
                </a:cxn>
                <a:cxn ang="0">
                  <a:pos x="139" y="914"/>
                </a:cxn>
                <a:cxn ang="0">
                  <a:pos x="131" y="1042"/>
                </a:cxn>
                <a:cxn ang="0">
                  <a:pos x="124" y="1128"/>
                </a:cxn>
                <a:cxn ang="0">
                  <a:pos x="122" y="1161"/>
                </a:cxn>
                <a:cxn ang="0">
                  <a:pos x="0" y="1197"/>
                </a:cxn>
                <a:cxn ang="0">
                  <a:pos x="0" y="1164"/>
                </a:cxn>
                <a:cxn ang="0">
                  <a:pos x="3" y="1078"/>
                </a:cxn>
                <a:cxn ang="0">
                  <a:pos x="7" y="948"/>
                </a:cxn>
                <a:cxn ang="0">
                  <a:pos x="16" y="790"/>
                </a:cxn>
                <a:cxn ang="0">
                  <a:pos x="24" y="613"/>
                </a:cxn>
                <a:cxn ang="0">
                  <a:pos x="35" y="433"/>
                </a:cxn>
                <a:cxn ang="0">
                  <a:pos x="47" y="260"/>
                </a:cxn>
                <a:cxn ang="0">
                  <a:pos x="64" y="109"/>
                </a:cxn>
                <a:cxn ang="0">
                  <a:pos x="72" y="61"/>
                </a:cxn>
                <a:cxn ang="0">
                  <a:pos x="86" y="28"/>
                </a:cxn>
                <a:cxn ang="0">
                  <a:pos x="101" y="7"/>
                </a:cxn>
                <a:cxn ang="0">
                  <a:pos x="119" y="0"/>
                </a:cxn>
                <a:cxn ang="0">
                  <a:pos x="135" y="3"/>
                </a:cxn>
                <a:cxn ang="0">
                  <a:pos x="151" y="19"/>
                </a:cxn>
                <a:cxn ang="0">
                  <a:pos x="167" y="44"/>
                </a:cxn>
                <a:cxn ang="0">
                  <a:pos x="180" y="82"/>
                </a:cxn>
              </a:cxnLst>
              <a:rect l="0" t="0" r="r" b="b"/>
              <a:pathLst>
                <a:path w="180" h="1197">
                  <a:moveTo>
                    <a:pt x="180" y="82"/>
                  </a:moveTo>
                  <a:lnTo>
                    <a:pt x="178" y="231"/>
                  </a:lnTo>
                  <a:lnTo>
                    <a:pt x="171" y="401"/>
                  </a:lnTo>
                  <a:lnTo>
                    <a:pt x="161" y="580"/>
                  </a:lnTo>
                  <a:lnTo>
                    <a:pt x="151" y="756"/>
                  </a:lnTo>
                  <a:lnTo>
                    <a:pt x="139" y="914"/>
                  </a:lnTo>
                  <a:lnTo>
                    <a:pt x="131" y="1042"/>
                  </a:lnTo>
                  <a:lnTo>
                    <a:pt x="124" y="1128"/>
                  </a:lnTo>
                  <a:lnTo>
                    <a:pt x="122" y="1161"/>
                  </a:lnTo>
                  <a:lnTo>
                    <a:pt x="0" y="1197"/>
                  </a:lnTo>
                  <a:lnTo>
                    <a:pt x="0" y="1164"/>
                  </a:lnTo>
                  <a:lnTo>
                    <a:pt x="3" y="1078"/>
                  </a:lnTo>
                  <a:lnTo>
                    <a:pt x="7" y="948"/>
                  </a:lnTo>
                  <a:lnTo>
                    <a:pt x="16" y="790"/>
                  </a:lnTo>
                  <a:lnTo>
                    <a:pt x="24" y="613"/>
                  </a:lnTo>
                  <a:lnTo>
                    <a:pt x="35" y="433"/>
                  </a:lnTo>
                  <a:lnTo>
                    <a:pt x="47" y="260"/>
                  </a:lnTo>
                  <a:lnTo>
                    <a:pt x="64" y="109"/>
                  </a:lnTo>
                  <a:lnTo>
                    <a:pt x="72" y="61"/>
                  </a:lnTo>
                  <a:lnTo>
                    <a:pt x="86" y="28"/>
                  </a:lnTo>
                  <a:lnTo>
                    <a:pt x="101" y="7"/>
                  </a:lnTo>
                  <a:lnTo>
                    <a:pt x="119" y="0"/>
                  </a:lnTo>
                  <a:lnTo>
                    <a:pt x="135" y="3"/>
                  </a:lnTo>
                  <a:lnTo>
                    <a:pt x="151" y="19"/>
                  </a:lnTo>
                  <a:lnTo>
                    <a:pt x="167" y="44"/>
                  </a:lnTo>
                  <a:lnTo>
                    <a:pt x="180" y="82"/>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50" name="Freeform 360"/>
            <p:cNvSpPr>
              <a:spLocks/>
            </p:cNvSpPr>
            <p:nvPr/>
          </p:nvSpPr>
          <p:spPr bwMode="auto">
            <a:xfrm>
              <a:off x="3976" y="2603"/>
              <a:ext cx="276" cy="69"/>
            </a:xfrm>
            <a:custGeom>
              <a:avLst/>
              <a:gdLst/>
              <a:ahLst/>
              <a:cxnLst>
                <a:cxn ang="0">
                  <a:pos x="828" y="0"/>
                </a:cxn>
                <a:cxn ang="0">
                  <a:pos x="785" y="43"/>
                </a:cxn>
                <a:cxn ang="0">
                  <a:pos x="799" y="108"/>
                </a:cxn>
                <a:cxn ang="0">
                  <a:pos x="749" y="136"/>
                </a:cxn>
                <a:cxn ang="0">
                  <a:pos x="749" y="208"/>
                </a:cxn>
                <a:cxn ang="0">
                  <a:pos x="7" y="187"/>
                </a:cxn>
                <a:cxn ang="0">
                  <a:pos x="0" y="86"/>
                </a:cxn>
                <a:cxn ang="0">
                  <a:pos x="93" y="72"/>
                </a:cxn>
                <a:cxn ang="0">
                  <a:pos x="115" y="0"/>
                </a:cxn>
                <a:cxn ang="0">
                  <a:pos x="828" y="0"/>
                </a:cxn>
              </a:cxnLst>
              <a:rect l="0" t="0" r="r" b="b"/>
              <a:pathLst>
                <a:path w="828" h="208">
                  <a:moveTo>
                    <a:pt x="828" y="0"/>
                  </a:moveTo>
                  <a:lnTo>
                    <a:pt x="785" y="43"/>
                  </a:lnTo>
                  <a:lnTo>
                    <a:pt x="799" y="108"/>
                  </a:lnTo>
                  <a:lnTo>
                    <a:pt x="749" y="136"/>
                  </a:lnTo>
                  <a:lnTo>
                    <a:pt x="749" y="208"/>
                  </a:lnTo>
                  <a:lnTo>
                    <a:pt x="7" y="187"/>
                  </a:lnTo>
                  <a:lnTo>
                    <a:pt x="0" y="86"/>
                  </a:lnTo>
                  <a:lnTo>
                    <a:pt x="93" y="72"/>
                  </a:lnTo>
                  <a:lnTo>
                    <a:pt x="115" y="0"/>
                  </a:lnTo>
                  <a:lnTo>
                    <a:pt x="828" y="0"/>
                  </a:lnTo>
                  <a:close/>
                </a:path>
              </a:pathLst>
            </a:custGeom>
            <a:solidFill>
              <a:srgbClr val="99663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grpSp>
      <p:grpSp>
        <p:nvGrpSpPr>
          <p:cNvPr id="3" name="Group 5"/>
          <p:cNvGrpSpPr>
            <a:grpSpLocks/>
          </p:cNvGrpSpPr>
          <p:nvPr/>
        </p:nvGrpSpPr>
        <p:grpSpPr bwMode="auto">
          <a:xfrm flipH="1">
            <a:off x="8804304" y="2123479"/>
            <a:ext cx="1016000" cy="1058863"/>
            <a:chOff x="4939" y="1178"/>
            <a:chExt cx="787" cy="725"/>
          </a:xfrm>
        </p:grpSpPr>
        <p:sp>
          <p:nvSpPr>
            <p:cNvPr id="53" name="Freeform 6"/>
            <p:cNvSpPr>
              <a:spLocks/>
            </p:cNvSpPr>
            <p:nvPr/>
          </p:nvSpPr>
          <p:spPr bwMode="auto">
            <a:xfrm>
              <a:off x="5128" y="1403"/>
              <a:ext cx="37" cy="42"/>
            </a:xfrm>
            <a:custGeom>
              <a:avLst/>
              <a:gdLst/>
              <a:ahLst/>
              <a:cxnLst>
                <a:cxn ang="0">
                  <a:pos x="44" y="13"/>
                </a:cxn>
                <a:cxn ang="0">
                  <a:pos x="66" y="48"/>
                </a:cxn>
                <a:cxn ang="0">
                  <a:pos x="74" y="127"/>
                </a:cxn>
                <a:cxn ang="0">
                  <a:pos x="50" y="72"/>
                </a:cxn>
                <a:cxn ang="0">
                  <a:pos x="29" y="77"/>
                </a:cxn>
                <a:cxn ang="0">
                  <a:pos x="0" y="40"/>
                </a:cxn>
                <a:cxn ang="0">
                  <a:pos x="34" y="0"/>
                </a:cxn>
                <a:cxn ang="0">
                  <a:pos x="44" y="13"/>
                </a:cxn>
              </a:cxnLst>
              <a:rect l="0" t="0" r="r" b="b"/>
              <a:pathLst>
                <a:path w="74" h="127">
                  <a:moveTo>
                    <a:pt x="44" y="13"/>
                  </a:moveTo>
                  <a:lnTo>
                    <a:pt x="66" y="48"/>
                  </a:lnTo>
                  <a:lnTo>
                    <a:pt x="74" y="127"/>
                  </a:lnTo>
                  <a:lnTo>
                    <a:pt x="50" y="72"/>
                  </a:lnTo>
                  <a:lnTo>
                    <a:pt x="29" y="77"/>
                  </a:lnTo>
                  <a:lnTo>
                    <a:pt x="0" y="40"/>
                  </a:lnTo>
                  <a:lnTo>
                    <a:pt x="34" y="0"/>
                  </a:lnTo>
                  <a:lnTo>
                    <a:pt x="44" y="13"/>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54" name="Freeform 7"/>
            <p:cNvSpPr>
              <a:spLocks/>
            </p:cNvSpPr>
            <p:nvPr/>
          </p:nvSpPr>
          <p:spPr bwMode="auto">
            <a:xfrm>
              <a:off x="5128" y="1403"/>
              <a:ext cx="37" cy="42"/>
            </a:xfrm>
            <a:custGeom>
              <a:avLst/>
              <a:gdLst/>
              <a:ahLst/>
              <a:cxnLst>
                <a:cxn ang="0">
                  <a:pos x="44" y="13"/>
                </a:cxn>
                <a:cxn ang="0">
                  <a:pos x="66" y="48"/>
                </a:cxn>
                <a:cxn ang="0">
                  <a:pos x="74" y="127"/>
                </a:cxn>
                <a:cxn ang="0">
                  <a:pos x="50" y="72"/>
                </a:cxn>
                <a:cxn ang="0">
                  <a:pos x="29" y="77"/>
                </a:cxn>
                <a:cxn ang="0">
                  <a:pos x="0" y="40"/>
                </a:cxn>
                <a:cxn ang="0">
                  <a:pos x="34" y="0"/>
                </a:cxn>
                <a:cxn ang="0">
                  <a:pos x="44" y="13"/>
                </a:cxn>
              </a:cxnLst>
              <a:rect l="0" t="0" r="r" b="b"/>
              <a:pathLst>
                <a:path w="74" h="127">
                  <a:moveTo>
                    <a:pt x="44" y="13"/>
                  </a:moveTo>
                  <a:lnTo>
                    <a:pt x="66" y="48"/>
                  </a:lnTo>
                  <a:lnTo>
                    <a:pt x="74" y="127"/>
                  </a:lnTo>
                  <a:lnTo>
                    <a:pt x="50" y="72"/>
                  </a:lnTo>
                  <a:lnTo>
                    <a:pt x="29" y="77"/>
                  </a:lnTo>
                  <a:lnTo>
                    <a:pt x="0" y="40"/>
                  </a:lnTo>
                  <a:lnTo>
                    <a:pt x="34" y="0"/>
                  </a:lnTo>
                  <a:lnTo>
                    <a:pt x="44" y="1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55" name="Freeform 8"/>
            <p:cNvSpPr>
              <a:spLocks/>
            </p:cNvSpPr>
            <p:nvPr/>
          </p:nvSpPr>
          <p:spPr bwMode="auto">
            <a:xfrm>
              <a:off x="4948" y="1864"/>
              <a:ext cx="182" cy="39"/>
            </a:xfrm>
            <a:custGeom>
              <a:avLst/>
              <a:gdLst/>
              <a:ahLst/>
              <a:cxnLst>
                <a:cxn ang="0">
                  <a:pos x="0" y="0"/>
                </a:cxn>
                <a:cxn ang="0">
                  <a:pos x="0" y="9"/>
                </a:cxn>
                <a:cxn ang="0">
                  <a:pos x="1" y="18"/>
                </a:cxn>
                <a:cxn ang="0">
                  <a:pos x="1" y="26"/>
                </a:cxn>
                <a:cxn ang="0">
                  <a:pos x="2" y="36"/>
                </a:cxn>
                <a:cxn ang="0">
                  <a:pos x="2" y="44"/>
                </a:cxn>
                <a:cxn ang="0">
                  <a:pos x="3" y="54"/>
                </a:cxn>
                <a:cxn ang="0">
                  <a:pos x="3" y="62"/>
                </a:cxn>
                <a:cxn ang="0">
                  <a:pos x="5" y="72"/>
                </a:cxn>
                <a:cxn ang="0">
                  <a:pos x="51" y="89"/>
                </a:cxn>
                <a:cxn ang="0">
                  <a:pos x="97" y="102"/>
                </a:cxn>
                <a:cxn ang="0">
                  <a:pos x="141" y="112"/>
                </a:cxn>
                <a:cxn ang="0">
                  <a:pos x="186" y="116"/>
                </a:cxn>
                <a:cxn ang="0">
                  <a:pos x="230" y="113"/>
                </a:cxn>
                <a:cxn ang="0">
                  <a:pos x="275" y="105"/>
                </a:cxn>
                <a:cxn ang="0">
                  <a:pos x="319" y="87"/>
                </a:cxn>
                <a:cxn ang="0">
                  <a:pos x="366" y="61"/>
                </a:cxn>
                <a:cxn ang="0">
                  <a:pos x="366" y="53"/>
                </a:cxn>
                <a:cxn ang="0">
                  <a:pos x="366" y="44"/>
                </a:cxn>
                <a:cxn ang="0">
                  <a:pos x="366" y="38"/>
                </a:cxn>
                <a:cxn ang="0">
                  <a:pos x="366" y="31"/>
                </a:cxn>
                <a:cxn ang="0">
                  <a:pos x="366" y="22"/>
                </a:cxn>
                <a:cxn ang="0">
                  <a:pos x="366" y="14"/>
                </a:cxn>
                <a:cxn ang="0">
                  <a:pos x="366" y="7"/>
                </a:cxn>
                <a:cxn ang="0">
                  <a:pos x="366" y="0"/>
                </a:cxn>
                <a:cxn ang="0">
                  <a:pos x="320" y="0"/>
                </a:cxn>
                <a:cxn ang="0">
                  <a:pos x="275" y="0"/>
                </a:cxn>
                <a:cxn ang="0">
                  <a:pos x="228" y="0"/>
                </a:cxn>
                <a:cxn ang="0">
                  <a:pos x="182" y="0"/>
                </a:cxn>
                <a:cxn ang="0">
                  <a:pos x="137" y="0"/>
                </a:cxn>
                <a:cxn ang="0">
                  <a:pos x="91" y="0"/>
                </a:cxn>
                <a:cxn ang="0">
                  <a:pos x="46" y="0"/>
                </a:cxn>
                <a:cxn ang="0">
                  <a:pos x="0" y="0"/>
                </a:cxn>
              </a:cxnLst>
              <a:rect l="0" t="0" r="r" b="b"/>
              <a:pathLst>
                <a:path w="366" h="116">
                  <a:moveTo>
                    <a:pt x="0" y="0"/>
                  </a:moveTo>
                  <a:lnTo>
                    <a:pt x="0" y="9"/>
                  </a:lnTo>
                  <a:lnTo>
                    <a:pt x="1" y="18"/>
                  </a:lnTo>
                  <a:lnTo>
                    <a:pt x="1" y="26"/>
                  </a:lnTo>
                  <a:lnTo>
                    <a:pt x="2" y="36"/>
                  </a:lnTo>
                  <a:lnTo>
                    <a:pt x="2" y="44"/>
                  </a:lnTo>
                  <a:lnTo>
                    <a:pt x="3" y="54"/>
                  </a:lnTo>
                  <a:lnTo>
                    <a:pt x="3" y="62"/>
                  </a:lnTo>
                  <a:lnTo>
                    <a:pt x="5" y="72"/>
                  </a:lnTo>
                  <a:lnTo>
                    <a:pt x="51" y="89"/>
                  </a:lnTo>
                  <a:lnTo>
                    <a:pt x="97" y="102"/>
                  </a:lnTo>
                  <a:lnTo>
                    <a:pt x="141" y="112"/>
                  </a:lnTo>
                  <a:lnTo>
                    <a:pt x="186" y="116"/>
                  </a:lnTo>
                  <a:lnTo>
                    <a:pt x="230" y="113"/>
                  </a:lnTo>
                  <a:lnTo>
                    <a:pt x="275" y="105"/>
                  </a:lnTo>
                  <a:lnTo>
                    <a:pt x="319" y="87"/>
                  </a:lnTo>
                  <a:lnTo>
                    <a:pt x="366" y="61"/>
                  </a:lnTo>
                  <a:lnTo>
                    <a:pt x="366" y="53"/>
                  </a:lnTo>
                  <a:lnTo>
                    <a:pt x="366" y="44"/>
                  </a:lnTo>
                  <a:lnTo>
                    <a:pt x="366" y="38"/>
                  </a:lnTo>
                  <a:lnTo>
                    <a:pt x="366" y="31"/>
                  </a:lnTo>
                  <a:lnTo>
                    <a:pt x="366" y="22"/>
                  </a:lnTo>
                  <a:lnTo>
                    <a:pt x="366" y="14"/>
                  </a:lnTo>
                  <a:lnTo>
                    <a:pt x="366" y="7"/>
                  </a:lnTo>
                  <a:lnTo>
                    <a:pt x="366" y="0"/>
                  </a:lnTo>
                  <a:lnTo>
                    <a:pt x="320" y="0"/>
                  </a:lnTo>
                  <a:lnTo>
                    <a:pt x="275" y="0"/>
                  </a:lnTo>
                  <a:lnTo>
                    <a:pt x="228" y="0"/>
                  </a:lnTo>
                  <a:lnTo>
                    <a:pt x="182" y="0"/>
                  </a:lnTo>
                  <a:lnTo>
                    <a:pt x="137" y="0"/>
                  </a:lnTo>
                  <a:lnTo>
                    <a:pt x="91" y="0"/>
                  </a:lnTo>
                  <a:lnTo>
                    <a:pt x="46" y="0"/>
                  </a:lnTo>
                  <a:lnTo>
                    <a:pt x="0" y="0"/>
                  </a:lnTo>
                  <a:close/>
                </a:path>
              </a:pathLst>
            </a:custGeom>
            <a:solidFill>
              <a:srgbClr val="ABB5BD"/>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56" name="Freeform 9"/>
            <p:cNvSpPr>
              <a:spLocks/>
            </p:cNvSpPr>
            <p:nvPr/>
          </p:nvSpPr>
          <p:spPr bwMode="auto">
            <a:xfrm>
              <a:off x="4948" y="1864"/>
              <a:ext cx="182" cy="39"/>
            </a:xfrm>
            <a:custGeom>
              <a:avLst/>
              <a:gdLst/>
              <a:ahLst/>
              <a:cxnLst>
                <a:cxn ang="0">
                  <a:pos x="0" y="0"/>
                </a:cxn>
                <a:cxn ang="0">
                  <a:pos x="0" y="9"/>
                </a:cxn>
                <a:cxn ang="0">
                  <a:pos x="1" y="18"/>
                </a:cxn>
                <a:cxn ang="0">
                  <a:pos x="1" y="26"/>
                </a:cxn>
                <a:cxn ang="0">
                  <a:pos x="2" y="36"/>
                </a:cxn>
                <a:cxn ang="0">
                  <a:pos x="2" y="44"/>
                </a:cxn>
                <a:cxn ang="0">
                  <a:pos x="3" y="54"/>
                </a:cxn>
                <a:cxn ang="0">
                  <a:pos x="3" y="62"/>
                </a:cxn>
                <a:cxn ang="0">
                  <a:pos x="5" y="72"/>
                </a:cxn>
                <a:cxn ang="0">
                  <a:pos x="51" y="89"/>
                </a:cxn>
                <a:cxn ang="0">
                  <a:pos x="97" y="102"/>
                </a:cxn>
                <a:cxn ang="0">
                  <a:pos x="141" y="112"/>
                </a:cxn>
                <a:cxn ang="0">
                  <a:pos x="186" y="116"/>
                </a:cxn>
                <a:cxn ang="0">
                  <a:pos x="230" y="113"/>
                </a:cxn>
                <a:cxn ang="0">
                  <a:pos x="275" y="105"/>
                </a:cxn>
                <a:cxn ang="0">
                  <a:pos x="319" y="87"/>
                </a:cxn>
                <a:cxn ang="0">
                  <a:pos x="366" y="61"/>
                </a:cxn>
                <a:cxn ang="0">
                  <a:pos x="366" y="53"/>
                </a:cxn>
                <a:cxn ang="0">
                  <a:pos x="366" y="44"/>
                </a:cxn>
                <a:cxn ang="0">
                  <a:pos x="366" y="38"/>
                </a:cxn>
                <a:cxn ang="0">
                  <a:pos x="366" y="31"/>
                </a:cxn>
                <a:cxn ang="0">
                  <a:pos x="366" y="22"/>
                </a:cxn>
                <a:cxn ang="0">
                  <a:pos x="366" y="14"/>
                </a:cxn>
                <a:cxn ang="0">
                  <a:pos x="366" y="7"/>
                </a:cxn>
                <a:cxn ang="0">
                  <a:pos x="366" y="0"/>
                </a:cxn>
                <a:cxn ang="0">
                  <a:pos x="320" y="0"/>
                </a:cxn>
                <a:cxn ang="0">
                  <a:pos x="275" y="0"/>
                </a:cxn>
                <a:cxn ang="0">
                  <a:pos x="228" y="0"/>
                </a:cxn>
                <a:cxn ang="0">
                  <a:pos x="182" y="0"/>
                </a:cxn>
                <a:cxn ang="0">
                  <a:pos x="137" y="0"/>
                </a:cxn>
                <a:cxn ang="0">
                  <a:pos x="91" y="0"/>
                </a:cxn>
                <a:cxn ang="0">
                  <a:pos x="46" y="0"/>
                </a:cxn>
                <a:cxn ang="0">
                  <a:pos x="0" y="0"/>
                </a:cxn>
              </a:cxnLst>
              <a:rect l="0" t="0" r="r" b="b"/>
              <a:pathLst>
                <a:path w="366" h="116">
                  <a:moveTo>
                    <a:pt x="0" y="0"/>
                  </a:moveTo>
                  <a:lnTo>
                    <a:pt x="0" y="9"/>
                  </a:lnTo>
                  <a:lnTo>
                    <a:pt x="1" y="18"/>
                  </a:lnTo>
                  <a:lnTo>
                    <a:pt x="1" y="26"/>
                  </a:lnTo>
                  <a:lnTo>
                    <a:pt x="2" y="36"/>
                  </a:lnTo>
                  <a:lnTo>
                    <a:pt x="2" y="44"/>
                  </a:lnTo>
                  <a:lnTo>
                    <a:pt x="3" y="54"/>
                  </a:lnTo>
                  <a:lnTo>
                    <a:pt x="3" y="62"/>
                  </a:lnTo>
                  <a:lnTo>
                    <a:pt x="5" y="72"/>
                  </a:lnTo>
                  <a:lnTo>
                    <a:pt x="51" y="89"/>
                  </a:lnTo>
                  <a:lnTo>
                    <a:pt x="97" y="102"/>
                  </a:lnTo>
                  <a:lnTo>
                    <a:pt x="141" y="112"/>
                  </a:lnTo>
                  <a:lnTo>
                    <a:pt x="186" y="116"/>
                  </a:lnTo>
                  <a:lnTo>
                    <a:pt x="230" y="113"/>
                  </a:lnTo>
                  <a:lnTo>
                    <a:pt x="275" y="105"/>
                  </a:lnTo>
                  <a:lnTo>
                    <a:pt x="319" y="87"/>
                  </a:lnTo>
                  <a:lnTo>
                    <a:pt x="366" y="61"/>
                  </a:lnTo>
                  <a:lnTo>
                    <a:pt x="366" y="53"/>
                  </a:lnTo>
                  <a:lnTo>
                    <a:pt x="366" y="44"/>
                  </a:lnTo>
                  <a:lnTo>
                    <a:pt x="366" y="38"/>
                  </a:lnTo>
                  <a:lnTo>
                    <a:pt x="366" y="31"/>
                  </a:lnTo>
                  <a:lnTo>
                    <a:pt x="366" y="22"/>
                  </a:lnTo>
                  <a:lnTo>
                    <a:pt x="366" y="14"/>
                  </a:lnTo>
                  <a:lnTo>
                    <a:pt x="366" y="7"/>
                  </a:lnTo>
                  <a:lnTo>
                    <a:pt x="366" y="0"/>
                  </a:lnTo>
                  <a:lnTo>
                    <a:pt x="320" y="0"/>
                  </a:lnTo>
                  <a:lnTo>
                    <a:pt x="275" y="0"/>
                  </a:lnTo>
                  <a:lnTo>
                    <a:pt x="228" y="0"/>
                  </a:lnTo>
                  <a:lnTo>
                    <a:pt x="182" y="0"/>
                  </a:lnTo>
                  <a:lnTo>
                    <a:pt x="137" y="0"/>
                  </a:lnTo>
                  <a:lnTo>
                    <a:pt x="91" y="0"/>
                  </a:lnTo>
                  <a:lnTo>
                    <a:pt x="46"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57" name="Freeform 10"/>
            <p:cNvSpPr>
              <a:spLocks/>
            </p:cNvSpPr>
            <p:nvPr/>
          </p:nvSpPr>
          <p:spPr bwMode="auto">
            <a:xfrm>
              <a:off x="4948" y="1849"/>
              <a:ext cx="181" cy="34"/>
            </a:xfrm>
            <a:custGeom>
              <a:avLst/>
              <a:gdLst/>
              <a:ahLst/>
              <a:cxnLst>
                <a:cxn ang="0">
                  <a:pos x="181" y="0"/>
                </a:cxn>
                <a:cxn ang="0">
                  <a:pos x="217" y="0"/>
                </a:cxn>
                <a:cxn ang="0">
                  <a:pos x="251" y="3"/>
                </a:cxn>
                <a:cxn ang="0">
                  <a:pos x="281" y="8"/>
                </a:cxn>
                <a:cxn ang="0">
                  <a:pos x="308" y="15"/>
                </a:cxn>
                <a:cxn ang="0">
                  <a:pos x="330" y="22"/>
                </a:cxn>
                <a:cxn ang="0">
                  <a:pos x="347" y="30"/>
                </a:cxn>
                <a:cxn ang="0">
                  <a:pos x="357" y="40"/>
                </a:cxn>
                <a:cxn ang="0">
                  <a:pos x="361" y="51"/>
                </a:cxn>
                <a:cxn ang="0">
                  <a:pos x="357" y="62"/>
                </a:cxn>
                <a:cxn ang="0">
                  <a:pos x="347" y="72"/>
                </a:cxn>
                <a:cxn ang="0">
                  <a:pos x="330" y="79"/>
                </a:cxn>
                <a:cxn ang="0">
                  <a:pos x="308" y="87"/>
                </a:cxn>
                <a:cxn ang="0">
                  <a:pos x="281" y="94"/>
                </a:cxn>
                <a:cxn ang="0">
                  <a:pos x="251" y="98"/>
                </a:cxn>
                <a:cxn ang="0">
                  <a:pos x="217" y="101"/>
                </a:cxn>
                <a:cxn ang="0">
                  <a:pos x="181" y="102"/>
                </a:cxn>
                <a:cxn ang="0">
                  <a:pos x="144" y="101"/>
                </a:cxn>
                <a:cxn ang="0">
                  <a:pos x="110" y="98"/>
                </a:cxn>
                <a:cxn ang="0">
                  <a:pos x="80" y="94"/>
                </a:cxn>
                <a:cxn ang="0">
                  <a:pos x="53" y="87"/>
                </a:cxn>
                <a:cxn ang="0">
                  <a:pos x="31" y="79"/>
                </a:cxn>
                <a:cxn ang="0">
                  <a:pos x="15" y="72"/>
                </a:cxn>
                <a:cxn ang="0">
                  <a:pos x="4" y="62"/>
                </a:cxn>
                <a:cxn ang="0">
                  <a:pos x="0" y="51"/>
                </a:cxn>
                <a:cxn ang="0">
                  <a:pos x="4" y="40"/>
                </a:cxn>
                <a:cxn ang="0">
                  <a:pos x="15" y="30"/>
                </a:cxn>
                <a:cxn ang="0">
                  <a:pos x="31" y="22"/>
                </a:cxn>
                <a:cxn ang="0">
                  <a:pos x="53" y="15"/>
                </a:cxn>
                <a:cxn ang="0">
                  <a:pos x="80" y="8"/>
                </a:cxn>
                <a:cxn ang="0">
                  <a:pos x="110" y="3"/>
                </a:cxn>
                <a:cxn ang="0">
                  <a:pos x="144" y="0"/>
                </a:cxn>
                <a:cxn ang="0">
                  <a:pos x="181" y="0"/>
                </a:cxn>
              </a:cxnLst>
              <a:rect l="0" t="0" r="r" b="b"/>
              <a:pathLst>
                <a:path w="361" h="102">
                  <a:moveTo>
                    <a:pt x="181" y="0"/>
                  </a:moveTo>
                  <a:lnTo>
                    <a:pt x="217" y="0"/>
                  </a:lnTo>
                  <a:lnTo>
                    <a:pt x="251" y="3"/>
                  </a:lnTo>
                  <a:lnTo>
                    <a:pt x="281" y="8"/>
                  </a:lnTo>
                  <a:lnTo>
                    <a:pt x="308" y="15"/>
                  </a:lnTo>
                  <a:lnTo>
                    <a:pt x="330" y="22"/>
                  </a:lnTo>
                  <a:lnTo>
                    <a:pt x="347" y="30"/>
                  </a:lnTo>
                  <a:lnTo>
                    <a:pt x="357" y="40"/>
                  </a:lnTo>
                  <a:lnTo>
                    <a:pt x="361" y="51"/>
                  </a:lnTo>
                  <a:lnTo>
                    <a:pt x="357" y="62"/>
                  </a:lnTo>
                  <a:lnTo>
                    <a:pt x="347" y="72"/>
                  </a:lnTo>
                  <a:lnTo>
                    <a:pt x="330" y="79"/>
                  </a:lnTo>
                  <a:lnTo>
                    <a:pt x="308" y="87"/>
                  </a:lnTo>
                  <a:lnTo>
                    <a:pt x="281" y="94"/>
                  </a:lnTo>
                  <a:lnTo>
                    <a:pt x="251" y="98"/>
                  </a:lnTo>
                  <a:lnTo>
                    <a:pt x="217" y="101"/>
                  </a:lnTo>
                  <a:lnTo>
                    <a:pt x="181" y="102"/>
                  </a:lnTo>
                  <a:lnTo>
                    <a:pt x="144" y="101"/>
                  </a:lnTo>
                  <a:lnTo>
                    <a:pt x="110" y="98"/>
                  </a:lnTo>
                  <a:lnTo>
                    <a:pt x="80" y="94"/>
                  </a:lnTo>
                  <a:lnTo>
                    <a:pt x="53" y="87"/>
                  </a:lnTo>
                  <a:lnTo>
                    <a:pt x="31" y="79"/>
                  </a:lnTo>
                  <a:lnTo>
                    <a:pt x="15" y="72"/>
                  </a:lnTo>
                  <a:lnTo>
                    <a:pt x="4" y="62"/>
                  </a:lnTo>
                  <a:lnTo>
                    <a:pt x="0" y="51"/>
                  </a:lnTo>
                  <a:lnTo>
                    <a:pt x="4" y="40"/>
                  </a:lnTo>
                  <a:lnTo>
                    <a:pt x="15" y="30"/>
                  </a:lnTo>
                  <a:lnTo>
                    <a:pt x="31" y="22"/>
                  </a:lnTo>
                  <a:lnTo>
                    <a:pt x="53" y="15"/>
                  </a:lnTo>
                  <a:lnTo>
                    <a:pt x="80" y="8"/>
                  </a:lnTo>
                  <a:lnTo>
                    <a:pt x="110" y="3"/>
                  </a:lnTo>
                  <a:lnTo>
                    <a:pt x="144" y="0"/>
                  </a:lnTo>
                  <a:lnTo>
                    <a:pt x="181" y="0"/>
                  </a:lnTo>
                  <a:close/>
                </a:path>
              </a:pathLst>
            </a:custGeom>
            <a:solidFill>
              <a:srgbClr val="1F1F1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58" name="Freeform 11"/>
            <p:cNvSpPr>
              <a:spLocks/>
            </p:cNvSpPr>
            <p:nvPr/>
          </p:nvSpPr>
          <p:spPr bwMode="auto">
            <a:xfrm>
              <a:off x="4948" y="1849"/>
              <a:ext cx="181" cy="34"/>
            </a:xfrm>
            <a:custGeom>
              <a:avLst/>
              <a:gdLst/>
              <a:ahLst/>
              <a:cxnLst>
                <a:cxn ang="0">
                  <a:pos x="181" y="0"/>
                </a:cxn>
                <a:cxn ang="0">
                  <a:pos x="217" y="0"/>
                </a:cxn>
                <a:cxn ang="0">
                  <a:pos x="251" y="3"/>
                </a:cxn>
                <a:cxn ang="0">
                  <a:pos x="281" y="8"/>
                </a:cxn>
                <a:cxn ang="0">
                  <a:pos x="308" y="15"/>
                </a:cxn>
                <a:cxn ang="0">
                  <a:pos x="330" y="22"/>
                </a:cxn>
                <a:cxn ang="0">
                  <a:pos x="347" y="30"/>
                </a:cxn>
                <a:cxn ang="0">
                  <a:pos x="357" y="40"/>
                </a:cxn>
                <a:cxn ang="0">
                  <a:pos x="361" y="51"/>
                </a:cxn>
                <a:cxn ang="0">
                  <a:pos x="357" y="62"/>
                </a:cxn>
                <a:cxn ang="0">
                  <a:pos x="347" y="72"/>
                </a:cxn>
                <a:cxn ang="0">
                  <a:pos x="330" y="79"/>
                </a:cxn>
                <a:cxn ang="0">
                  <a:pos x="308" y="87"/>
                </a:cxn>
                <a:cxn ang="0">
                  <a:pos x="281" y="94"/>
                </a:cxn>
                <a:cxn ang="0">
                  <a:pos x="251" y="98"/>
                </a:cxn>
                <a:cxn ang="0">
                  <a:pos x="217" y="101"/>
                </a:cxn>
                <a:cxn ang="0">
                  <a:pos x="181" y="102"/>
                </a:cxn>
                <a:cxn ang="0">
                  <a:pos x="144" y="101"/>
                </a:cxn>
                <a:cxn ang="0">
                  <a:pos x="110" y="98"/>
                </a:cxn>
                <a:cxn ang="0">
                  <a:pos x="80" y="94"/>
                </a:cxn>
                <a:cxn ang="0">
                  <a:pos x="53" y="87"/>
                </a:cxn>
                <a:cxn ang="0">
                  <a:pos x="31" y="79"/>
                </a:cxn>
                <a:cxn ang="0">
                  <a:pos x="15" y="72"/>
                </a:cxn>
                <a:cxn ang="0">
                  <a:pos x="4" y="62"/>
                </a:cxn>
                <a:cxn ang="0">
                  <a:pos x="0" y="51"/>
                </a:cxn>
                <a:cxn ang="0">
                  <a:pos x="4" y="40"/>
                </a:cxn>
                <a:cxn ang="0">
                  <a:pos x="15" y="30"/>
                </a:cxn>
                <a:cxn ang="0">
                  <a:pos x="31" y="22"/>
                </a:cxn>
                <a:cxn ang="0">
                  <a:pos x="53" y="15"/>
                </a:cxn>
                <a:cxn ang="0">
                  <a:pos x="80" y="8"/>
                </a:cxn>
                <a:cxn ang="0">
                  <a:pos x="110" y="3"/>
                </a:cxn>
                <a:cxn ang="0">
                  <a:pos x="144" y="0"/>
                </a:cxn>
                <a:cxn ang="0">
                  <a:pos x="181" y="0"/>
                </a:cxn>
              </a:cxnLst>
              <a:rect l="0" t="0" r="r" b="b"/>
              <a:pathLst>
                <a:path w="361" h="102">
                  <a:moveTo>
                    <a:pt x="181" y="0"/>
                  </a:moveTo>
                  <a:lnTo>
                    <a:pt x="217" y="0"/>
                  </a:lnTo>
                  <a:lnTo>
                    <a:pt x="251" y="3"/>
                  </a:lnTo>
                  <a:lnTo>
                    <a:pt x="281" y="8"/>
                  </a:lnTo>
                  <a:lnTo>
                    <a:pt x="308" y="15"/>
                  </a:lnTo>
                  <a:lnTo>
                    <a:pt x="330" y="22"/>
                  </a:lnTo>
                  <a:lnTo>
                    <a:pt x="347" y="30"/>
                  </a:lnTo>
                  <a:lnTo>
                    <a:pt x="357" y="40"/>
                  </a:lnTo>
                  <a:lnTo>
                    <a:pt x="361" y="51"/>
                  </a:lnTo>
                  <a:lnTo>
                    <a:pt x="357" y="62"/>
                  </a:lnTo>
                  <a:lnTo>
                    <a:pt x="347" y="72"/>
                  </a:lnTo>
                  <a:lnTo>
                    <a:pt x="330" y="79"/>
                  </a:lnTo>
                  <a:lnTo>
                    <a:pt x="308" y="87"/>
                  </a:lnTo>
                  <a:lnTo>
                    <a:pt x="281" y="94"/>
                  </a:lnTo>
                  <a:lnTo>
                    <a:pt x="251" y="98"/>
                  </a:lnTo>
                  <a:lnTo>
                    <a:pt x="217" y="101"/>
                  </a:lnTo>
                  <a:lnTo>
                    <a:pt x="181" y="102"/>
                  </a:lnTo>
                  <a:lnTo>
                    <a:pt x="144" y="101"/>
                  </a:lnTo>
                  <a:lnTo>
                    <a:pt x="110" y="98"/>
                  </a:lnTo>
                  <a:lnTo>
                    <a:pt x="80" y="94"/>
                  </a:lnTo>
                  <a:lnTo>
                    <a:pt x="53" y="87"/>
                  </a:lnTo>
                  <a:lnTo>
                    <a:pt x="31" y="79"/>
                  </a:lnTo>
                  <a:lnTo>
                    <a:pt x="15" y="72"/>
                  </a:lnTo>
                  <a:lnTo>
                    <a:pt x="4" y="62"/>
                  </a:lnTo>
                  <a:lnTo>
                    <a:pt x="0" y="51"/>
                  </a:lnTo>
                  <a:lnTo>
                    <a:pt x="4" y="40"/>
                  </a:lnTo>
                  <a:lnTo>
                    <a:pt x="15" y="30"/>
                  </a:lnTo>
                  <a:lnTo>
                    <a:pt x="31" y="22"/>
                  </a:lnTo>
                  <a:lnTo>
                    <a:pt x="53" y="15"/>
                  </a:lnTo>
                  <a:lnTo>
                    <a:pt x="80" y="8"/>
                  </a:lnTo>
                  <a:lnTo>
                    <a:pt x="110" y="3"/>
                  </a:lnTo>
                  <a:lnTo>
                    <a:pt x="144" y="0"/>
                  </a:lnTo>
                  <a:lnTo>
                    <a:pt x="18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59" name="Freeform 12"/>
            <p:cNvSpPr>
              <a:spLocks/>
            </p:cNvSpPr>
            <p:nvPr/>
          </p:nvSpPr>
          <p:spPr bwMode="auto">
            <a:xfrm>
              <a:off x="5024" y="1709"/>
              <a:ext cx="35" cy="153"/>
            </a:xfrm>
            <a:custGeom>
              <a:avLst/>
              <a:gdLst/>
              <a:ahLst/>
              <a:cxnLst>
                <a:cxn ang="0">
                  <a:pos x="0" y="24"/>
                </a:cxn>
                <a:cxn ang="0">
                  <a:pos x="0" y="459"/>
                </a:cxn>
                <a:cxn ang="0">
                  <a:pos x="62" y="450"/>
                </a:cxn>
                <a:cxn ang="0">
                  <a:pos x="69" y="0"/>
                </a:cxn>
                <a:cxn ang="0">
                  <a:pos x="0" y="24"/>
                </a:cxn>
              </a:cxnLst>
              <a:rect l="0" t="0" r="r" b="b"/>
              <a:pathLst>
                <a:path w="69" h="459">
                  <a:moveTo>
                    <a:pt x="0" y="24"/>
                  </a:moveTo>
                  <a:lnTo>
                    <a:pt x="0" y="459"/>
                  </a:lnTo>
                  <a:lnTo>
                    <a:pt x="62" y="450"/>
                  </a:lnTo>
                  <a:lnTo>
                    <a:pt x="69" y="0"/>
                  </a:lnTo>
                  <a:lnTo>
                    <a:pt x="0" y="24"/>
                  </a:lnTo>
                  <a:close/>
                </a:path>
              </a:pathLst>
            </a:custGeom>
            <a:solidFill>
              <a:srgbClr val="1F1F1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60" name="Freeform 13"/>
            <p:cNvSpPr>
              <a:spLocks/>
            </p:cNvSpPr>
            <p:nvPr/>
          </p:nvSpPr>
          <p:spPr bwMode="auto">
            <a:xfrm>
              <a:off x="5024" y="1709"/>
              <a:ext cx="35" cy="153"/>
            </a:xfrm>
            <a:custGeom>
              <a:avLst/>
              <a:gdLst/>
              <a:ahLst/>
              <a:cxnLst>
                <a:cxn ang="0">
                  <a:pos x="0" y="24"/>
                </a:cxn>
                <a:cxn ang="0">
                  <a:pos x="0" y="459"/>
                </a:cxn>
                <a:cxn ang="0">
                  <a:pos x="62" y="450"/>
                </a:cxn>
                <a:cxn ang="0">
                  <a:pos x="69" y="0"/>
                </a:cxn>
                <a:cxn ang="0">
                  <a:pos x="0" y="24"/>
                </a:cxn>
              </a:cxnLst>
              <a:rect l="0" t="0" r="r" b="b"/>
              <a:pathLst>
                <a:path w="69" h="459">
                  <a:moveTo>
                    <a:pt x="0" y="24"/>
                  </a:moveTo>
                  <a:lnTo>
                    <a:pt x="0" y="459"/>
                  </a:lnTo>
                  <a:lnTo>
                    <a:pt x="62" y="450"/>
                  </a:lnTo>
                  <a:lnTo>
                    <a:pt x="69" y="0"/>
                  </a:lnTo>
                  <a:lnTo>
                    <a:pt x="0" y="24"/>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61" name="Freeform 14"/>
            <p:cNvSpPr>
              <a:spLocks/>
            </p:cNvSpPr>
            <p:nvPr/>
          </p:nvSpPr>
          <p:spPr bwMode="auto">
            <a:xfrm>
              <a:off x="4939" y="1665"/>
              <a:ext cx="185" cy="63"/>
            </a:xfrm>
            <a:custGeom>
              <a:avLst/>
              <a:gdLst/>
              <a:ahLst/>
              <a:cxnLst>
                <a:cxn ang="0">
                  <a:pos x="72" y="2"/>
                </a:cxn>
                <a:cxn ang="0">
                  <a:pos x="44" y="13"/>
                </a:cxn>
                <a:cxn ang="0">
                  <a:pos x="24" y="22"/>
                </a:cxn>
                <a:cxn ang="0">
                  <a:pos x="10" y="33"/>
                </a:cxn>
                <a:cxn ang="0">
                  <a:pos x="3" y="47"/>
                </a:cxn>
                <a:cxn ang="0">
                  <a:pos x="0" y="64"/>
                </a:cxn>
                <a:cxn ang="0">
                  <a:pos x="1" y="87"/>
                </a:cxn>
                <a:cxn ang="0">
                  <a:pos x="5" y="116"/>
                </a:cxn>
                <a:cxn ang="0">
                  <a:pos x="10" y="155"/>
                </a:cxn>
                <a:cxn ang="0">
                  <a:pos x="59" y="170"/>
                </a:cxn>
                <a:cxn ang="0">
                  <a:pos x="104" y="181"/>
                </a:cxn>
                <a:cxn ang="0">
                  <a:pos x="147" y="186"/>
                </a:cxn>
                <a:cxn ang="0">
                  <a:pos x="191" y="189"/>
                </a:cxn>
                <a:cxn ang="0">
                  <a:pos x="232" y="186"/>
                </a:cxn>
                <a:cxn ang="0">
                  <a:pos x="276" y="179"/>
                </a:cxn>
                <a:cxn ang="0">
                  <a:pos x="320" y="167"/>
                </a:cxn>
                <a:cxn ang="0">
                  <a:pos x="368" y="149"/>
                </a:cxn>
                <a:cxn ang="0">
                  <a:pos x="368" y="135"/>
                </a:cxn>
                <a:cxn ang="0">
                  <a:pos x="369" y="120"/>
                </a:cxn>
                <a:cxn ang="0">
                  <a:pos x="369" y="102"/>
                </a:cxn>
                <a:cxn ang="0">
                  <a:pos x="370" y="86"/>
                </a:cxn>
                <a:cxn ang="0">
                  <a:pos x="370" y="66"/>
                </a:cxn>
                <a:cxn ang="0">
                  <a:pos x="370" y="50"/>
                </a:cxn>
                <a:cxn ang="0">
                  <a:pos x="370" y="35"/>
                </a:cxn>
                <a:cxn ang="0">
                  <a:pos x="372" y="24"/>
                </a:cxn>
                <a:cxn ang="0">
                  <a:pos x="358" y="22"/>
                </a:cxn>
                <a:cxn ang="0">
                  <a:pos x="324" y="18"/>
                </a:cxn>
                <a:cxn ang="0">
                  <a:pos x="276" y="14"/>
                </a:cxn>
                <a:cxn ang="0">
                  <a:pos x="221" y="10"/>
                </a:cxn>
                <a:cxn ang="0">
                  <a:pos x="164" y="6"/>
                </a:cxn>
                <a:cxn ang="0">
                  <a:pos x="117" y="2"/>
                </a:cxn>
                <a:cxn ang="0">
                  <a:pos x="84" y="0"/>
                </a:cxn>
                <a:cxn ang="0">
                  <a:pos x="72" y="2"/>
                </a:cxn>
              </a:cxnLst>
              <a:rect l="0" t="0" r="r" b="b"/>
              <a:pathLst>
                <a:path w="372" h="189">
                  <a:moveTo>
                    <a:pt x="72" y="2"/>
                  </a:moveTo>
                  <a:lnTo>
                    <a:pt x="44" y="13"/>
                  </a:lnTo>
                  <a:lnTo>
                    <a:pt x="24" y="22"/>
                  </a:lnTo>
                  <a:lnTo>
                    <a:pt x="10" y="33"/>
                  </a:lnTo>
                  <a:lnTo>
                    <a:pt x="3" y="47"/>
                  </a:lnTo>
                  <a:lnTo>
                    <a:pt x="0" y="64"/>
                  </a:lnTo>
                  <a:lnTo>
                    <a:pt x="1" y="87"/>
                  </a:lnTo>
                  <a:lnTo>
                    <a:pt x="5" y="116"/>
                  </a:lnTo>
                  <a:lnTo>
                    <a:pt x="10" y="155"/>
                  </a:lnTo>
                  <a:lnTo>
                    <a:pt x="59" y="170"/>
                  </a:lnTo>
                  <a:lnTo>
                    <a:pt x="104" y="181"/>
                  </a:lnTo>
                  <a:lnTo>
                    <a:pt x="147" y="186"/>
                  </a:lnTo>
                  <a:lnTo>
                    <a:pt x="191" y="189"/>
                  </a:lnTo>
                  <a:lnTo>
                    <a:pt x="232" y="186"/>
                  </a:lnTo>
                  <a:lnTo>
                    <a:pt x="276" y="179"/>
                  </a:lnTo>
                  <a:lnTo>
                    <a:pt x="320" y="167"/>
                  </a:lnTo>
                  <a:lnTo>
                    <a:pt x="368" y="149"/>
                  </a:lnTo>
                  <a:lnTo>
                    <a:pt x="368" y="135"/>
                  </a:lnTo>
                  <a:lnTo>
                    <a:pt x="369" y="120"/>
                  </a:lnTo>
                  <a:lnTo>
                    <a:pt x="369" y="102"/>
                  </a:lnTo>
                  <a:lnTo>
                    <a:pt x="370" y="86"/>
                  </a:lnTo>
                  <a:lnTo>
                    <a:pt x="370" y="66"/>
                  </a:lnTo>
                  <a:lnTo>
                    <a:pt x="370" y="50"/>
                  </a:lnTo>
                  <a:lnTo>
                    <a:pt x="370" y="35"/>
                  </a:lnTo>
                  <a:lnTo>
                    <a:pt x="372" y="24"/>
                  </a:lnTo>
                  <a:lnTo>
                    <a:pt x="358" y="22"/>
                  </a:lnTo>
                  <a:lnTo>
                    <a:pt x="324" y="18"/>
                  </a:lnTo>
                  <a:lnTo>
                    <a:pt x="276" y="14"/>
                  </a:lnTo>
                  <a:lnTo>
                    <a:pt x="221" y="10"/>
                  </a:lnTo>
                  <a:lnTo>
                    <a:pt x="164" y="6"/>
                  </a:lnTo>
                  <a:lnTo>
                    <a:pt x="117" y="2"/>
                  </a:lnTo>
                  <a:lnTo>
                    <a:pt x="84" y="0"/>
                  </a:lnTo>
                  <a:lnTo>
                    <a:pt x="72" y="2"/>
                  </a:lnTo>
                  <a:close/>
                </a:path>
              </a:pathLst>
            </a:custGeom>
            <a:solidFill>
              <a:srgbClr val="704A2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62" name="Freeform 15"/>
            <p:cNvSpPr>
              <a:spLocks/>
            </p:cNvSpPr>
            <p:nvPr/>
          </p:nvSpPr>
          <p:spPr bwMode="auto">
            <a:xfrm>
              <a:off x="4939" y="1665"/>
              <a:ext cx="185" cy="63"/>
            </a:xfrm>
            <a:custGeom>
              <a:avLst/>
              <a:gdLst/>
              <a:ahLst/>
              <a:cxnLst>
                <a:cxn ang="0">
                  <a:pos x="72" y="2"/>
                </a:cxn>
                <a:cxn ang="0">
                  <a:pos x="44" y="13"/>
                </a:cxn>
                <a:cxn ang="0">
                  <a:pos x="24" y="22"/>
                </a:cxn>
                <a:cxn ang="0">
                  <a:pos x="10" y="33"/>
                </a:cxn>
                <a:cxn ang="0">
                  <a:pos x="3" y="47"/>
                </a:cxn>
                <a:cxn ang="0">
                  <a:pos x="0" y="64"/>
                </a:cxn>
                <a:cxn ang="0">
                  <a:pos x="1" y="87"/>
                </a:cxn>
                <a:cxn ang="0">
                  <a:pos x="5" y="116"/>
                </a:cxn>
                <a:cxn ang="0">
                  <a:pos x="10" y="155"/>
                </a:cxn>
                <a:cxn ang="0">
                  <a:pos x="59" y="170"/>
                </a:cxn>
                <a:cxn ang="0">
                  <a:pos x="104" y="181"/>
                </a:cxn>
                <a:cxn ang="0">
                  <a:pos x="147" y="186"/>
                </a:cxn>
                <a:cxn ang="0">
                  <a:pos x="191" y="189"/>
                </a:cxn>
                <a:cxn ang="0">
                  <a:pos x="232" y="186"/>
                </a:cxn>
                <a:cxn ang="0">
                  <a:pos x="276" y="179"/>
                </a:cxn>
                <a:cxn ang="0">
                  <a:pos x="320" y="167"/>
                </a:cxn>
                <a:cxn ang="0">
                  <a:pos x="368" y="149"/>
                </a:cxn>
                <a:cxn ang="0">
                  <a:pos x="368" y="135"/>
                </a:cxn>
                <a:cxn ang="0">
                  <a:pos x="369" y="120"/>
                </a:cxn>
                <a:cxn ang="0">
                  <a:pos x="369" y="102"/>
                </a:cxn>
                <a:cxn ang="0">
                  <a:pos x="370" y="86"/>
                </a:cxn>
                <a:cxn ang="0">
                  <a:pos x="370" y="66"/>
                </a:cxn>
                <a:cxn ang="0">
                  <a:pos x="370" y="50"/>
                </a:cxn>
                <a:cxn ang="0">
                  <a:pos x="370" y="35"/>
                </a:cxn>
                <a:cxn ang="0">
                  <a:pos x="372" y="24"/>
                </a:cxn>
                <a:cxn ang="0">
                  <a:pos x="358" y="22"/>
                </a:cxn>
                <a:cxn ang="0">
                  <a:pos x="324" y="18"/>
                </a:cxn>
                <a:cxn ang="0">
                  <a:pos x="276" y="14"/>
                </a:cxn>
                <a:cxn ang="0">
                  <a:pos x="221" y="10"/>
                </a:cxn>
                <a:cxn ang="0">
                  <a:pos x="164" y="6"/>
                </a:cxn>
                <a:cxn ang="0">
                  <a:pos x="117" y="2"/>
                </a:cxn>
                <a:cxn ang="0">
                  <a:pos x="84" y="0"/>
                </a:cxn>
                <a:cxn ang="0">
                  <a:pos x="72" y="2"/>
                </a:cxn>
              </a:cxnLst>
              <a:rect l="0" t="0" r="r" b="b"/>
              <a:pathLst>
                <a:path w="372" h="189">
                  <a:moveTo>
                    <a:pt x="72" y="2"/>
                  </a:moveTo>
                  <a:lnTo>
                    <a:pt x="44" y="13"/>
                  </a:lnTo>
                  <a:lnTo>
                    <a:pt x="24" y="22"/>
                  </a:lnTo>
                  <a:lnTo>
                    <a:pt x="10" y="33"/>
                  </a:lnTo>
                  <a:lnTo>
                    <a:pt x="3" y="47"/>
                  </a:lnTo>
                  <a:lnTo>
                    <a:pt x="0" y="64"/>
                  </a:lnTo>
                  <a:lnTo>
                    <a:pt x="1" y="87"/>
                  </a:lnTo>
                  <a:lnTo>
                    <a:pt x="5" y="116"/>
                  </a:lnTo>
                  <a:lnTo>
                    <a:pt x="10" y="155"/>
                  </a:lnTo>
                  <a:lnTo>
                    <a:pt x="59" y="170"/>
                  </a:lnTo>
                  <a:lnTo>
                    <a:pt x="104" y="181"/>
                  </a:lnTo>
                  <a:lnTo>
                    <a:pt x="147" y="186"/>
                  </a:lnTo>
                  <a:lnTo>
                    <a:pt x="191" y="189"/>
                  </a:lnTo>
                  <a:lnTo>
                    <a:pt x="232" y="186"/>
                  </a:lnTo>
                  <a:lnTo>
                    <a:pt x="276" y="179"/>
                  </a:lnTo>
                  <a:lnTo>
                    <a:pt x="320" y="167"/>
                  </a:lnTo>
                  <a:lnTo>
                    <a:pt x="368" y="149"/>
                  </a:lnTo>
                  <a:lnTo>
                    <a:pt x="368" y="135"/>
                  </a:lnTo>
                  <a:lnTo>
                    <a:pt x="369" y="120"/>
                  </a:lnTo>
                  <a:lnTo>
                    <a:pt x="369" y="102"/>
                  </a:lnTo>
                  <a:lnTo>
                    <a:pt x="370" y="86"/>
                  </a:lnTo>
                  <a:lnTo>
                    <a:pt x="370" y="66"/>
                  </a:lnTo>
                  <a:lnTo>
                    <a:pt x="370" y="50"/>
                  </a:lnTo>
                  <a:lnTo>
                    <a:pt x="370" y="35"/>
                  </a:lnTo>
                  <a:lnTo>
                    <a:pt x="372" y="24"/>
                  </a:lnTo>
                  <a:lnTo>
                    <a:pt x="358" y="22"/>
                  </a:lnTo>
                  <a:lnTo>
                    <a:pt x="324" y="18"/>
                  </a:lnTo>
                  <a:lnTo>
                    <a:pt x="276" y="14"/>
                  </a:lnTo>
                  <a:lnTo>
                    <a:pt x="221" y="10"/>
                  </a:lnTo>
                  <a:lnTo>
                    <a:pt x="164" y="6"/>
                  </a:lnTo>
                  <a:lnTo>
                    <a:pt x="117" y="2"/>
                  </a:lnTo>
                  <a:lnTo>
                    <a:pt x="84" y="0"/>
                  </a:lnTo>
                  <a:lnTo>
                    <a:pt x="72" y="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63" name="Freeform 16"/>
            <p:cNvSpPr>
              <a:spLocks/>
            </p:cNvSpPr>
            <p:nvPr/>
          </p:nvSpPr>
          <p:spPr bwMode="auto">
            <a:xfrm>
              <a:off x="4969" y="1611"/>
              <a:ext cx="240" cy="116"/>
            </a:xfrm>
            <a:custGeom>
              <a:avLst/>
              <a:gdLst/>
              <a:ahLst/>
              <a:cxnLst>
                <a:cxn ang="0">
                  <a:pos x="0" y="0"/>
                </a:cxn>
                <a:cxn ang="0">
                  <a:pos x="2" y="80"/>
                </a:cxn>
                <a:cxn ang="0">
                  <a:pos x="9" y="143"/>
                </a:cxn>
                <a:cxn ang="0">
                  <a:pos x="22" y="187"/>
                </a:cxn>
                <a:cxn ang="0">
                  <a:pos x="42" y="217"/>
                </a:cxn>
                <a:cxn ang="0">
                  <a:pos x="71" y="238"/>
                </a:cxn>
                <a:cxn ang="0">
                  <a:pos x="111" y="251"/>
                </a:cxn>
                <a:cxn ang="0">
                  <a:pos x="165" y="260"/>
                </a:cxn>
                <a:cxn ang="0">
                  <a:pos x="234" y="268"/>
                </a:cxn>
                <a:cxn ang="0">
                  <a:pos x="252" y="272"/>
                </a:cxn>
                <a:cxn ang="0">
                  <a:pos x="270" y="280"/>
                </a:cxn>
                <a:cxn ang="0">
                  <a:pos x="287" y="289"/>
                </a:cxn>
                <a:cxn ang="0">
                  <a:pos x="305" y="298"/>
                </a:cxn>
                <a:cxn ang="0">
                  <a:pos x="320" y="308"/>
                </a:cxn>
                <a:cxn ang="0">
                  <a:pos x="338" y="316"/>
                </a:cxn>
                <a:cxn ang="0">
                  <a:pos x="356" y="323"/>
                </a:cxn>
                <a:cxn ang="0">
                  <a:pos x="374" y="330"/>
                </a:cxn>
                <a:cxn ang="0">
                  <a:pos x="388" y="331"/>
                </a:cxn>
                <a:cxn ang="0">
                  <a:pos x="401" y="334"/>
                </a:cxn>
                <a:cxn ang="0">
                  <a:pos x="414" y="336"/>
                </a:cxn>
                <a:cxn ang="0">
                  <a:pos x="427" y="338"/>
                </a:cxn>
                <a:cxn ang="0">
                  <a:pos x="440" y="341"/>
                </a:cxn>
                <a:cxn ang="0">
                  <a:pos x="454" y="344"/>
                </a:cxn>
                <a:cxn ang="0">
                  <a:pos x="467" y="345"/>
                </a:cxn>
                <a:cxn ang="0">
                  <a:pos x="480" y="348"/>
                </a:cxn>
                <a:cxn ang="0">
                  <a:pos x="475" y="320"/>
                </a:cxn>
                <a:cxn ang="0">
                  <a:pos x="471" y="291"/>
                </a:cxn>
                <a:cxn ang="0">
                  <a:pos x="467" y="264"/>
                </a:cxn>
                <a:cxn ang="0">
                  <a:pos x="462" y="238"/>
                </a:cxn>
                <a:cxn ang="0">
                  <a:pos x="457" y="209"/>
                </a:cxn>
                <a:cxn ang="0">
                  <a:pos x="453" y="181"/>
                </a:cxn>
                <a:cxn ang="0">
                  <a:pos x="449" y="154"/>
                </a:cxn>
                <a:cxn ang="0">
                  <a:pos x="444" y="127"/>
                </a:cxn>
                <a:cxn ang="0">
                  <a:pos x="432" y="119"/>
                </a:cxn>
                <a:cxn ang="0">
                  <a:pos x="418" y="112"/>
                </a:cxn>
                <a:cxn ang="0">
                  <a:pos x="405" y="105"/>
                </a:cxn>
                <a:cxn ang="0">
                  <a:pos x="393" y="100"/>
                </a:cxn>
                <a:cxn ang="0">
                  <a:pos x="381" y="91"/>
                </a:cxn>
                <a:cxn ang="0">
                  <a:pos x="368" y="86"/>
                </a:cxn>
                <a:cxn ang="0">
                  <a:pos x="355" y="79"/>
                </a:cxn>
                <a:cxn ang="0">
                  <a:pos x="344" y="72"/>
                </a:cxn>
                <a:cxn ang="0">
                  <a:pos x="329" y="69"/>
                </a:cxn>
                <a:cxn ang="0">
                  <a:pos x="290" y="61"/>
                </a:cxn>
                <a:cxn ang="0">
                  <a:pos x="236" y="50"/>
                </a:cxn>
                <a:cxn ang="0">
                  <a:pos x="173" y="39"/>
                </a:cxn>
                <a:cxn ang="0">
                  <a:pos x="110" y="25"/>
                </a:cxn>
                <a:cxn ang="0">
                  <a:pos x="55" y="14"/>
                </a:cxn>
                <a:cxn ang="0">
                  <a:pos x="14" y="5"/>
                </a:cxn>
                <a:cxn ang="0">
                  <a:pos x="0" y="0"/>
                </a:cxn>
              </a:cxnLst>
              <a:rect l="0" t="0" r="r" b="b"/>
              <a:pathLst>
                <a:path w="480" h="348">
                  <a:moveTo>
                    <a:pt x="0" y="0"/>
                  </a:moveTo>
                  <a:lnTo>
                    <a:pt x="2" y="80"/>
                  </a:lnTo>
                  <a:lnTo>
                    <a:pt x="9" y="143"/>
                  </a:lnTo>
                  <a:lnTo>
                    <a:pt x="22" y="187"/>
                  </a:lnTo>
                  <a:lnTo>
                    <a:pt x="42" y="217"/>
                  </a:lnTo>
                  <a:lnTo>
                    <a:pt x="71" y="238"/>
                  </a:lnTo>
                  <a:lnTo>
                    <a:pt x="111" y="251"/>
                  </a:lnTo>
                  <a:lnTo>
                    <a:pt x="165" y="260"/>
                  </a:lnTo>
                  <a:lnTo>
                    <a:pt x="234" y="268"/>
                  </a:lnTo>
                  <a:lnTo>
                    <a:pt x="252" y="272"/>
                  </a:lnTo>
                  <a:lnTo>
                    <a:pt x="270" y="280"/>
                  </a:lnTo>
                  <a:lnTo>
                    <a:pt x="287" y="289"/>
                  </a:lnTo>
                  <a:lnTo>
                    <a:pt x="305" y="298"/>
                  </a:lnTo>
                  <a:lnTo>
                    <a:pt x="320" y="308"/>
                  </a:lnTo>
                  <a:lnTo>
                    <a:pt x="338" y="316"/>
                  </a:lnTo>
                  <a:lnTo>
                    <a:pt x="356" y="323"/>
                  </a:lnTo>
                  <a:lnTo>
                    <a:pt x="374" y="330"/>
                  </a:lnTo>
                  <a:lnTo>
                    <a:pt x="388" y="331"/>
                  </a:lnTo>
                  <a:lnTo>
                    <a:pt x="401" y="334"/>
                  </a:lnTo>
                  <a:lnTo>
                    <a:pt x="414" y="336"/>
                  </a:lnTo>
                  <a:lnTo>
                    <a:pt x="427" y="338"/>
                  </a:lnTo>
                  <a:lnTo>
                    <a:pt x="440" y="341"/>
                  </a:lnTo>
                  <a:lnTo>
                    <a:pt x="454" y="344"/>
                  </a:lnTo>
                  <a:lnTo>
                    <a:pt x="467" y="345"/>
                  </a:lnTo>
                  <a:lnTo>
                    <a:pt x="480" y="348"/>
                  </a:lnTo>
                  <a:lnTo>
                    <a:pt x="475" y="320"/>
                  </a:lnTo>
                  <a:lnTo>
                    <a:pt x="471" y="291"/>
                  </a:lnTo>
                  <a:lnTo>
                    <a:pt x="467" y="264"/>
                  </a:lnTo>
                  <a:lnTo>
                    <a:pt x="462" y="238"/>
                  </a:lnTo>
                  <a:lnTo>
                    <a:pt x="457" y="209"/>
                  </a:lnTo>
                  <a:lnTo>
                    <a:pt x="453" y="181"/>
                  </a:lnTo>
                  <a:lnTo>
                    <a:pt x="449" y="154"/>
                  </a:lnTo>
                  <a:lnTo>
                    <a:pt x="444" y="127"/>
                  </a:lnTo>
                  <a:lnTo>
                    <a:pt x="432" y="119"/>
                  </a:lnTo>
                  <a:lnTo>
                    <a:pt x="418" y="112"/>
                  </a:lnTo>
                  <a:lnTo>
                    <a:pt x="405" y="105"/>
                  </a:lnTo>
                  <a:lnTo>
                    <a:pt x="393" y="100"/>
                  </a:lnTo>
                  <a:lnTo>
                    <a:pt x="381" y="91"/>
                  </a:lnTo>
                  <a:lnTo>
                    <a:pt x="368" y="86"/>
                  </a:lnTo>
                  <a:lnTo>
                    <a:pt x="355" y="79"/>
                  </a:lnTo>
                  <a:lnTo>
                    <a:pt x="344" y="72"/>
                  </a:lnTo>
                  <a:lnTo>
                    <a:pt x="329" y="69"/>
                  </a:lnTo>
                  <a:lnTo>
                    <a:pt x="290" y="61"/>
                  </a:lnTo>
                  <a:lnTo>
                    <a:pt x="236" y="50"/>
                  </a:lnTo>
                  <a:lnTo>
                    <a:pt x="173" y="39"/>
                  </a:lnTo>
                  <a:lnTo>
                    <a:pt x="110" y="25"/>
                  </a:lnTo>
                  <a:lnTo>
                    <a:pt x="55" y="14"/>
                  </a:lnTo>
                  <a:lnTo>
                    <a:pt x="14" y="5"/>
                  </a:lnTo>
                  <a:lnTo>
                    <a:pt x="0" y="0"/>
                  </a:lnTo>
                  <a:close/>
                </a:path>
              </a:pathLst>
            </a:custGeom>
            <a:solidFill>
              <a:srgbClr val="91969C"/>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64" name="Freeform 17"/>
            <p:cNvSpPr>
              <a:spLocks/>
            </p:cNvSpPr>
            <p:nvPr/>
          </p:nvSpPr>
          <p:spPr bwMode="auto">
            <a:xfrm>
              <a:off x="4969" y="1611"/>
              <a:ext cx="240" cy="116"/>
            </a:xfrm>
            <a:custGeom>
              <a:avLst/>
              <a:gdLst/>
              <a:ahLst/>
              <a:cxnLst>
                <a:cxn ang="0">
                  <a:pos x="0" y="0"/>
                </a:cxn>
                <a:cxn ang="0">
                  <a:pos x="2" y="80"/>
                </a:cxn>
                <a:cxn ang="0">
                  <a:pos x="9" y="143"/>
                </a:cxn>
                <a:cxn ang="0">
                  <a:pos x="22" y="187"/>
                </a:cxn>
                <a:cxn ang="0">
                  <a:pos x="42" y="217"/>
                </a:cxn>
                <a:cxn ang="0">
                  <a:pos x="71" y="238"/>
                </a:cxn>
                <a:cxn ang="0">
                  <a:pos x="111" y="251"/>
                </a:cxn>
                <a:cxn ang="0">
                  <a:pos x="165" y="260"/>
                </a:cxn>
                <a:cxn ang="0">
                  <a:pos x="234" y="268"/>
                </a:cxn>
                <a:cxn ang="0">
                  <a:pos x="252" y="272"/>
                </a:cxn>
                <a:cxn ang="0">
                  <a:pos x="270" y="280"/>
                </a:cxn>
                <a:cxn ang="0">
                  <a:pos x="287" y="289"/>
                </a:cxn>
                <a:cxn ang="0">
                  <a:pos x="305" y="298"/>
                </a:cxn>
                <a:cxn ang="0">
                  <a:pos x="320" y="308"/>
                </a:cxn>
                <a:cxn ang="0">
                  <a:pos x="338" y="316"/>
                </a:cxn>
                <a:cxn ang="0">
                  <a:pos x="356" y="323"/>
                </a:cxn>
                <a:cxn ang="0">
                  <a:pos x="374" y="330"/>
                </a:cxn>
                <a:cxn ang="0">
                  <a:pos x="388" y="331"/>
                </a:cxn>
                <a:cxn ang="0">
                  <a:pos x="401" y="334"/>
                </a:cxn>
                <a:cxn ang="0">
                  <a:pos x="414" y="336"/>
                </a:cxn>
                <a:cxn ang="0">
                  <a:pos x="427" y="338"/>
                </a:cxn>
                <a:cxn ang="0">
                  <a:pos x="440" y="341"/>
                </a:cxn>
                <a:cxn ang="0">
                  <a:pos x="454" y="344"/>
                </a:cxn>
                <a:cxn ang="0">
                  <a:pos x="467" y="345"/>
                </a:cxn>
                <a:cxn ang="0">
                  <a:pos x="480" y="348"/>
                </a:cxn>
                <a:cxn ang="0">
                  <a:pos x="475" y="320"/>
                </a:cxn>
                <a:cxn ang="0">
                  <a:pos x="471" y="291"/>
                </a:cxn>
                <a:cxn ang="0">
                  <a:pos x="467" y="264"/>
                </a:cxn>
                <a:cxn ang="0">
                  <a:pos x="462" y="238"/>
                </a:cxn>
                <a:cxn ang="0">
                  <a:pos x="457" y="209"/>
                </a:cxn>
                <a:cxn ang="0">
                  <a:pos x="453" y="181"/>
                </a:cxn>
                <a:cxn ang="0">
                  <a:pos x="449" y="154"/>
                </a:cxn>
                <a:cxn ang="0">
                  <a:pos x="444" y="127"/>
                </a:cxn>
                <a:cxn ang="0">
                  <a:pos x="432" y="119"/>
                </a:cxn>
                <a:cxn ang="0">
                  <a:pos x="418" y="112"/>
                </a:cxn>
                <a:cxn ang="0">
                  <a:pos x="405" y="105"/>
                </a:cxn>
                <a:cxn ang="0">
                  <a:pos x="393" y="100"/>
                </a:cxn>
                <a:cxn ang="0">
                  <a:pos x="381" y="91"/>
                </a:cxn>
                <a:cxn ang="0">
                  <a:pos x="368" y="86"/>
                </a:cxn>
                <a:cxn ang="0">
                  <a:pos x="355" y="79"/>
                </a:cxn>
                <a:cxn ang="0">
                  <a:pos x="344" y="72"/>
                </a:cxn>
                <a:cxn ang="0">
                  <a:pos x="329" y="69"/>
                </a:cxn>
                <a:cxn ang="0">
                  <a:pos x="290" y="61"/>
                </a:cxn>
                <a:cxn ang="0">
                  <a:pos x="236" y="50"/>
                </a:cxn>
                <a:cxn ang="0">
                  <a:pos x="173" y="39"/>
                </a:cxn>
                <a:cxn ang="0">
                  <a:pos x="110" y="25"/>
                </a:cxn>
                <a:cxn ang="0">
                  <a:pos x="55" y="14"/>
                </a:cxn>
                <a:cxn ang="0">
                  <a:pos x="14" y="5"/>
                </a:cxn>
                <a:cxn ang="0">
                  <a:pos x="0" y="0"/>
                </a:cxn>
              </a:cxnLst>
              <a:rect l="0" t="0" r="r" b="b"/>
              <a:pathLst>
                <a:path w="480" h="348">
                  <a:moveTo>
                    <a:pt x="0" y="0"/>
                  </a:moveTo>
                  <a:lnTo>
                    <a:pt x="2" y="80"/>
                  </a:lnTo>
                  <a:lnTo>
                    <a:pt x="9" y="143"/>
                  </a:lnTo>
                  <a:lnTo>
                    <a:pt x="22" y="187"/>
                  </a:lnTo>
                  <a:lnTo>
                    <a:pt x="42" y="217"/>
                  </a:lnTo>
                  <a:lnTo>
                    <a:pt x="71" y="238"/>
                  </a:lnTo>
                  <a:lnTo>
                    <a:pt x="111" y="251"/>
                  </a:lnTo>
                  <a:lnTo>
                    <a:pt x="165" y="260"/>
                  </a:lnTo>
                  <a:lnTo>
                    <a:pt x="234" y="268"/>
                  </a:lnTo>
                  <a:lnTo>
                    <a:pt x="252" y="272"/>
                  </a:lnTo>
                  <a:lnTo>
                    <a:pt x="270" y="280"/>
                  </a:lnTo>
                  <a:lnTo>
                    <a:pt x="287" y="289"/>
                  </a:lnTo>
                  <a:lnTo>
                    <a:pt x="305" y="298"/>
                  </a:lnTo>
                  <a:lnTo>
                    <a:pt x="320" y="308"/>
                  </a:lnTo>
                  <a:lnTo>
                    <a:pt x="338" y="316"/>
                  </a:lnTo>
                  <a:lnTo>
                    <a:pt x="356" y="323"/>
                  </a:lnTo>
                  <a:lnTo>
                    <a:pt x="374" y="330"/>
                  </a:lnTo>
                  <a:lnTo>
                    <a:pt x="388" y="331"/>
                  </a:lnTo>
                  <a:lnTo>
                    <a:pt x="401" y="334"/>
                  </a:lnTo>
                  <a:lnTo>
                    <a:pt x="414" y="336"/>
                  </a:lnTo>
                  <a:lnTo>
                    <a:pt x="427" y="338"/>
                  </a:lnTo>
                  <a:lnTo>
                    <a:pt x="440" y="341"/>
                  </a:lnTo>
                  <a:lnTo>
                    <a:pt x="454" y="344"/>
                  </a:lnTo>
                  <a:lnTo>
                    <a:pt x="467" y="345"/>
                  </a:lnTo>
                  <a:lnTo>
                    <a:pt x="480" y="348"/>
                  </a:lnTo>
                  <a:lnTo>
                    <a:pt x="475" y="320"/>
                  </a:lnTo>
                  <a:lnTo>
                    <a:pt x="471" y="291"/>
                  </a:lnTo>
                  <a:lnTo>
                    <a:pt x="467" y="264"/>
                  </a:lnTo>
                  <a:lnTo>
                    <a:pt x="462" y="238"/>
                  </a:lnTo>
                  <a:lnTo>
                    <a:pt x="457" y="209"/>
                  </a:lnTo>
                  <a:lnTo>
                    <a:pt x="453" y="181"/>
                  </a:lnTo>
                  <a:lnTo>
                    <a:pt x="449" y="154"/>
                  </a:lnTo>
                  <a:lnTo>
                    <a:pt x="444" y="127"/>
                  </a:lnTo>
                  <a:lnTo>
                    <a:pt x="432" y="119"/>
                  </a:lnTo>
                  <a:lnTo>
                    <a:pt x="418" y="112"/>
                  </a:lnTo>
                  <a:lnTo>
                    <a:pt x="405" y="105"/>
                  </a:lnTo>
                  <a:lnTo>
                    <a:pt x="393" y="100"/>
                  </a:lnTo>
                  <a:lnTo>
                    <a:pt x="381" y="91"/>
                  </a:lnTo>
                  <a:lnTo>
                    <a:pt x="368" y="86"/>
                  </a:lnTo>
                  <a:lnTo>
                    <a:pt x="355" y="79"/>
                  </a:lnTo>
                  <a:lnTo>
                    <a:pt x="344" y="72"/>
                  </a:lnTo>
                  <a:lnTo>
                    <a:pt x="329" y="69"/>
                  </a:lnTo>
                  <a:lnTo>
                    <a:pt x="290" y="61"/>
                  </a:lnTo>
                  <a:lnTo>
                    <a:pt x="236" y="50"/>
                  </a:lnTo>
                  <a:lnTo>
                    <a:pt x="173" y="39"/>
                  </a:lnTo>
                  <a:lnTo>
                    <a:pt x="110" y="25"/>
                  </a:lnTo>
                  <a:lnTo>
                    <a:pt x="55" y="14"/>
                  </a:lnTo>
                  <a:lnTo>
                    <a:pt x="14" y="5"/>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65" name="Freeform 18"/>
            <p:cNvSpPr>
              <a:spLocks/>
            </p:cNvSpPr>
            <p:nvPr/>
          </p:nvSpPr>
          <p:spPr bwMode="auto">
            <a:xfrm>
              <a:off x="4945" y="1372"/>
              <a:ext cx="193" cy="273"/>
            </a:xfrm>
            <a:custGeom>
              <a:avLst/>
              <a:gdLst/>
              <a:ahLst/>
              <a:cxnLst>
                <a:cxn ang="0">
                  <a:pos x="378" y="96"/>
                </a:cxn>
                <a:cxn ang="0">
                  <a:pos x="376" y="132"/>
                </a:cxn>
                <a:cxn ang="0">
                  <a:pos x="375" y="165"/>
                </a:cxn>
                <a:cxn ang="0">
                  <a:pos x="375" y="197"/>
                </a:cxn>
                <a:cxn ang="0">
                  <a:pos x="376" y="230"/>
                </a:cxn>
                <a:cxn ang="0">
                  <a:pos x="376" y="260"/>
                </a:cxn>
                <a:cxn ang="0">
                  <a:pos x="376" y="294"/>
                </a:cxn>
                <a:cxn ang="0">
                  <a:pos x="374" y="327"/>
                </a:cxn>
                <a:cxn ang="0">
                  <a:pos x="373" y="364"/>
                </a:cxn>
                <a:cxn ang="0">
                  <a:pos x="373" y="394"/>
                </a:cxn>
                <a:cxn ang="0">
                  <a:pos x="374" y="426"/>
                </a:cxn>
                <a:cxn ang="0">
                  <a:pos x="374" y="458"/>
                </a:cxn>
                <a:cxn ang="0">
                  <a:pos x="375" y="489"/>
                </a:cxn>
                <a:cxn ang="0">
                  <a:pos x="376" y="520"/>
                </a:cxn>
                <a:cxn ang="0">
                  <a:pos x="376" y="551"/>
                </a:cxn>
                <a:cxn ang="0">
                  <a:pos x="377" y="583"/>
                </a:cxn>
                <a:cxn ang="0">
                  <a:pos x="378" y="615"/>
                </a:cxn>
                <a:cxn ang="0">
                  <a:pos x="378" y="637"/>
                </a:cxn>
                <a:cxn ang="0">
                  <a:pos x="380" y="660"/>
                </a:cxn>
                <a:cxn ang="0">
                  <a:pos x="380" y="684"/>
                </a:cxn>
                <a:cxn ang="0">
                  <a:pos x="382" y="707"/>
                </a:cxn>
                <a:cxn ang="0">
                  <a:pos x="383" y="729"/>
                </a:cxn>
                <a:cxn ang="0">
                  <a:pos x="384" y="753"/>
                </a:cxn>
                <a:cxn ang="0">
                  <a:pos x="385" y="776"/>
                </a:cxn>
                <a:cxn ang="0">
                  <a:pos x="386" y="800"/>
                </a:cxn>
                <a:cxn ang="0">
                  <a:pos x="344" y="809"/>
                </a:cxn>
                <a:cxn ang="0">
                  <a:pos x="303" y="816"/>
                </a:cxn>
                <a:cxn ang="0">
                  <a:pos x="260" y="819"/>
                </a:cxn>
                <a:cxn ang="0">
                  <a:pos x="218" y="818"/>
                </a:cxn>
                <a:cxn ang="0">
                  <a:pos x="177" y="812"/>
                </a:cxn>
                <a:cxn ang="0">
                  <a:pos x="134" y="802"/>
                </a:cxn>
                <a:cxn ang="0">
                  <a:pos x="94" y="790"/>
                </a:cxn>
                <a:cxn ang="0">
                  <a:pos x="54" y="772"/>
                </a:cxn>
                <a:cxn ang="0">
                  <a:pos x="25" y="715"/>
                </a:cxn>
                <a:cxn ang="0">
                  <a:pos x="7" y="667"/>
                </a:cxn>
                <a:cxn ang="0">
                  <a:pos x="0" y="622"/>
                </a:cxn>
                <a:cxn ang="0">
                  <a:pos x="3" y="573"/>
                </a:cxn>
                <a:cxn ang="0">
                  <a:pos x="16" y="517"/>
                </a:cxn>
                <a:cxn ang="0">
                  <a:pos x="38" y="448"/>
                </a:cxn>
                <a:cxn ang="0">
                  <a:pos x="68" y="361"/>
                </a:cxn>
                <a:cxn ang="0">
                  <a:pos x="107" y="249"/>
                </a:cxn>
                <a:cxn ang="0">
                  <a:pos x="130" y="196"/>
                </a:cxn>
                <a:cxn ang="0">
                  <a:pos x="151" y="150"/>
                </a:cxn>
                <a:cxn ang="0">
                  <a:pos x="173" y="113"/>
                </a:cxn>
                <a:cxn ang="0">
                  <a:pos x="194" y="83"/>
                </a:cxn>
                <a:cxn ang="0">
                  <a:pos x="218" y="55"/>
                </a:cxn>
                <a:cxn ang="0">
                  <a:pos x="248" y="34"/>
                </a:cxn>
                <a:cxn ang="0">
                  <a:pos x="283" y="16"/>
                </a:cxn>
                <a:cxn ang="0">
                  <a:pos x="327" y="0"/>
                </a:cxn>
                <a:cxn ang="0">
                  <a:pos x="329" y="4"/>
                </a:cxn>
                <a:cxn ang="0">
                  <a:pos x="336" y="14"/>
                </a:cxn>
                <a:cxn ang="0">
                  <a:pos x="344" y="27"/>
                </a:cxn>
                <a:cxn ang="0">
                  <a:pos x="354" y="45"/>
                </a:cxn>
                <a:cxn ang="0">
                  <a:pos x="363" y="62"/>
                </a:cxn>
                <a:cxn ang="0">
                  <a:pos x="372" y="78"/>
                </a:cxn>
                <a:cxn ang="0">
                  <a:pos x="377" y="89"/>
                </a:cxn>
                <a:cxn ang="0">
                  <a:pos x="378" y="96"/>
                </a:cxn>
              </a:cxnLst>
              <a:rect l="0" t="0" r="r" b="b"/>
              <a:pathLst>
                <a:path w="386" h="819">
                  <a:moveTo>
                    <a:pt x="378" y="96"/>
                  </a:moveTo>
                  <a:lnTo>
                    <a:pt x="376" y="132"/>
                  </a:lnTo>
                  <a:lnTo>
                    <a:pt x="375" y="165"/>
                  </a:lnTo>
                  <a:lnTo>
                    <a:pt x="375" y="197"/>
                  </a:lnTo>
                  <a:lnTo>
                    <a:pt x="376" y="230"/>
                  </a:lnTo>
                  <a:lnTo>
                    <a:pt x="376" y="260"/>
                  </a:lnTo>
                  <a:lnTo>
                    <a:pt x="376" y="294"/>
                  </a:lnTo>
                  <a:lnTo>
                    <a:pt x="374" y="327"/>
                  </a:lnTo>
                  <a:lnTo>
                    <a:pt x="373" y="364"/>
                  </a:lnTo>
                  <a:lnTo>
                    <a:pt x="373" y="394"/>
                  </a:lnTo>
                  <a:lnTo>
                    <a:pt x="374" y="426"/>
                  </a:lnTo>
                  <a:lnTo>
                    <a:pt x="374" y="458"/>
                  </a:lnTo>
                  <a:lnTo>
                    <a:pt x="375" y="489"/>
                  </a:lnTo>
                  <a:lnTo>
                    <a:pt x="376" y="520"/>
                  </a:lnTo>
                  <a:lnTo>
                    <a:pt x="376" y="551"/>
                  </a:lnTo>
                  <a:lnTo>
                    <a:pt x="377" y="583"/>
                  </a:lnTo>
                  <a:lnTo>
                    <a:pt x="378" y="615"/>
                  </a:lnTo>
                  <a:lnTo>
                    <a:pt x="378" y="637"/>
                  </a:lnTo>
                  <a:lnTo>
                    <a:pt x="380" y="660"/>
                  </a:lnTo>
                  <a:lnTo>
                    <a:pt x="380" y="684"/>
                  </a:lnTo>
                  <a:lnTo>
                    <a:pt x="382" y="707"/>
                  </a:lnTo>
                  <a:lnTo>
                    <a:pt x="383" y="729"/>
                  </a:lnTo>
                  <a:lnTo>
                    <a:pt x="384" y="753"/>
                  </a:lnTo>
                  <a:lnTo>
                    <a:pt x="385" y="776"/>
                  </a:lnTo>
                  <a:lnTo>
                    <a:pt x="386" y="800"/>
                  </a:lnTo>
                  <a:lnTo>
                    <a:pt x="344" y="809"/>
                  </a:lnTo>
                  <a:lnTo>
                    <a:pt x="303" y="816"/>
                  </a:lnTo>
                  <a:lnTo>
                    <a:pt x="260" y="819"/>
                  </a:lnTo>
                  <a:lnTo>
                    <a:pt x="218" y="818"/>
                  </a:lnTo>
                  <a:lnTo>
                    <a:pt x="177" y="812"/>
                  </a:lnTo>
                  <a:lnTo>
                    <a:pt x="134" y="802"/>
                  </a:lnTo>
                  <a:lnTo>
                    <a:pt x="94" y="790"/>
                  </a:lnTo>
                  <a:lnTo>
                    <a:pt x="54" y="772"/>
                  </a:lnTo>
                  <a:lnTo>
                    <a:pt x="25" y="715"/>
                  </a:lnTo>
                  <a:lnTo>
                    <a:pt x="7" y="667"/>
                  </a:lnTo>
                  <a:lnTo>
                    <a:pt x="0" y="622"/>
                  </a:lnTo>
                  <a:lnTo>
                    <a:pt x="3" y="573"/>
                  </a:lnTo>
                  <a:lnTo>
                    <a:pt x="16" y="517"/>
                  </a:lnTo>
                  <a:lnTo>
                    <a:pt x="38" y="448"/>
                  </a:lnTo>
                  <a:lnTo>
                    <a:pt x="68" y="361"/>
                  </a:lnTo>
                  <a:lnTo>
                    <a:pt x="107" y="249"/>
                  </a:lnTo>
                  <a:lnTo>
                    <a:pt x="130" y="196"/>
                  </a:lnTo>
                  <a:lnTo>
                    <a:pt x="151" y="150"/>
                  </a:lnTo>
                  <a:lnTo>
                    <a:pt x="173" y="113"/>
                  </a:lnTo>
                  <a:lnTo>
                    <a:pt x="194" y="83"/>
                  </a:lnTo>
                  <a:lnTo>
                    <a:pt x="218" y="55"/>
                  </a:lnTo>
                  <a:lnTo>
                    <a:pt x="248" y="34"/>
                  </a:lnTo>
                  <a:lnTo>
                    <a:pt x="283" y="16"/>
                  </a:lnTo>
                  <a:lnTo>
                    <a:pt x="327" y="0"/>
                  </a:lnTo>
                  <a:lnTo>
                    <a:pt x="329" y="4"/>
                  </a:lnTo>
                  <a:lnTo>
                    <a:pt x="336" y="14"/>
                  </a:lnTo>
                  <a:lnTo>
                    <a:pt x="344" y="27"/>
                  </a:lnTo>
                  <a:lnTo>
                    <a:pt x="354" y="45"/>
                  </a:lnTo>
                  <a:lnTo>
                    <a:pt x="363" y="62"/>
                  </a:lnTo>
                  <a:lnTo>
                    <a:pt x="372" y="78"/>
                  </a:lnTo>
                  <a:lnTo>
                    <a:pt x="377" y="89"/>
                  </a:lnTo>
                  <a:lnTo>
                    <a:pt x="378" y="96"/>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66" name="Freeform 19"/>
            <p:cNvSpPr>
              <a:spLocks/>
            </p:cNvSpPr>
            <p:nvPr/>
          </p:nvSpPr>
          <p:spPr bwMode="auto">
            <a:xfrm>
              <a:off x="4945" y="1372"/>
              <a:ext cx="193" cy="273"/>
            </a:xfrm>
            <a:custGeom>
              <a:avLst/>
              <a:gdLst/>
              <a:ahLst/>
              <a:cxnLst>
                <a:cxn ang="0">
                  <a:pos x="378" y="96"/>
                </a:cxn>
                <a:cxn ang="0">
                  <a:pos x="376" y="132"/>
                </a:cxn>
                <a:cxn ang="0">
                  <a:pos x="375" y="165"/>
                </a:cxn>
                <a:cxn ang="0">
                  <a:pos x="375" y="197"/>
                </a:cxn>
                <a:cxn ang="0">
                  <a:pos x="376" y="230"/>
                </a:cxn>
                <a:cxn ang="0">
                  <a:pos x="376" y="260"/>
                </a:cxn>
                <a:cxn ang="0">
                  <a:pos x="376" y="294"/>
                </a:cxn>
                <a:cxn ang="0">
                  <a:pos x="374" y="327"/>
                </a:cxn>
                <a:cxn ang="0">
                  <a:pos x="373" y="364"/>
                </a:cxn>
                <a:cxn ang="0">
                  <a:pos x="373" y="394"/>
                </a:cxn>
                <a:cxn ang="0">
                  <a:pos x="374" y="426"/>
                </a:cxn>
                <a:cxn ang="0">
                  <a:pos x="374" y="458"/>
                </a:cxn>
                <a:cxn ang="0">
                  <a:pos x="375" y="489"/>
                </a:cxn>
                <a:cxn ang="0">
                  <a:pos x="376" y="520"/>
                </a:cxn>
                <a:cxn ang="0">
                  <a:pos x="376" y="551"/>
                </a:cxn>
                <a:cxn ang="0">
                  <a:pos x="377" y="583"/>
                </a:cxn>
                <a:cxn ang="0">
                  <a:pos x="378" y="615"/>
                </a:cxn>
                <a:cxn ang="0">
                  <a:pos x="378" y="637"/>
                </a:cxn>
                <a:cxn ang="0">
                  <a:pos x="380" y="660"/>
                </a:cxn>
                <a:cxn ang="0">
                  <a:pos x="380" y="684"/>
                </a:cxn>
                <a:cxn ang="0">
                  <a:pos x="382" y="707"/>
                </a:cxn>
                <a:cxn ang="0">
                  <a:pos x="383" y="729"/>
                </a:cxn>
                <a:cxn ang="0">
                  <a:pos x="384" y="753"/>
                </a:cxn>
                <a:cxn ang="0">
                  <a:pos x="385" y="776"/>
                </a:cxn>
                <a:cxn ang="0">
                  <a:pos x="386" y="800"/>
                </a:cxn>
                <a:cxn ang="0">
                  <a:pos x="344" y="809"/>
                </a:cxn>
                <a:cxn ang="0">
                  <a:pos x="303" y="816"/>
                </a:cxn>
                <a:cxn ang="0">
                  <a:pos x="260" y="819"/>
                </a:cxn>
                <a:cxn ang="0">
                  <a:pos x="218" y="818"/>
                </a:cxn>
                <a:cxn ang="0">
                  <a:pos x="177" y="812"/>
                </a:cxn>
                <a:cxn ang="0">
                  <a:pos x="134" y="802"/>
                </a:cxn>
                <a:cxn ang="0">
                  <a:pos x="94" y="790"/>
                </a:cxn>
                <a:cxn ang="0">
                  <a:pos x="54" y="772"/>
                </a:cxn>
                <a:cxn ang="0">
                  <a:pos x="25" y="715"/>
                </a:cxn>
                <a:cxn ang="0">
                  <a:pos x="7" y="667"/>
                </a:cxn>
                <a:cxn ang="0">
                  <a:pos x="0" y="622"/>
                </a:cxn>
                <a:cxn ang="0">
                  <a:pos x="3" y="573"/>
                </a:cxn>
                <a:cxn ang="0">
                  <a:pos x="16" y="517"/>
                </a:cxn>
                <a:cxn ang="0">
                  <a:pos x="38" y="448"/>
                </a:cxn>
                <a:cxn ang="0">
                  <a:pos x="68" y="361"/>
                </a:cxn>
                <a:cxn ang="0">
                  <a:pos x="107" y="249"/>
                </a:cxn>
                <a:cxn ang="0">
                  <a:pos x="130" y="196"/>
                </a:cxn>
                <a:cxn ang="0">
                  <a:pos x="151" y="150"/>
                </a:cxn>
                <a:cxn ang="0">
                  <a:pos x="173" y="113"/>
                </a:cxn>
                <a:cxn ang="0">
                  <a:pos x="194" y="83"/>
                </a:cxn>
                <a:cxn ang="0">
                  <a:pos x="218" y="55"/>
                </a:cxn>
                <a:cxn ang="0">
                  <a:pos x="248" y="34"/>
                </a:cxn>
                <a:cxn ang="0">
                  <a:pos x="283" y="16"/>
                </a:cxn>
                <a:cxn ang="0">
                  <a:pos x="327" y="0"/>
                </a:cxn>
                <a:cxn ang="0">
                  <a:pos x="329" y="4"/>
                </a:cxn>
                <a:cxn ang="0">
                  <a:pos x="336" y="14"/>
                </a:cxn>
                <a:cxn ang="0">
                  <a:pos x="344" y="27"/>
                </a:cxn>
                <a:cxn ang="0">
                  <a:pos x="354" y="45"/>
                </a:cxn>
                <a:cxn ang="0">
                  <a:pos x="363" y="62"/>
                </a:cxn>
                <a:cxn ang="0">
                  <a:pos x="372" y="78"/>
                </a:cxn>
                <a:cxn ang="0">
                  <a:pos x="377" y="89"/>
                </a:cxn>
                <a:cxn ang="0">
                  <a:pos x="378" y="96"/>
                </a:cxn>
              </a:cxnLst>
              <a:rect l="0" t="0" r="r" b="b"/>
              <a:pathLst>
                <a:path w="386" h="819">
                  <a:moveTo>
                    <a:pt x="378" y="96"/>
                  </a:moveTo>
                  <a:lnTo>
                    <a:pt x="376" y="132"/>
                  </a:lnTo>
                  <a:lnTo>
                    <a:pt x="375" y="165"/>
                  </a:lnTo>
                  <a:lnTo>
                    <a:pt x="375" y="197"/>
                  </a:lnTo>
                  <a:lnTo>
                    <a:pt x="376" y="230"/>
                  </a:lnTo>
                  <a:lnTo>
                    <a:pt x="376" y="260"/>
                  </a:lnTo>
                  <a:lnTo>
                    <a:pt x="376" y="294"/>
                  </a:lnTo>
                  <a:lnTo>
                    <a:pt x="374" y="327"/>
                  </a:lnTo>
                  <a:lnTo>
                    <a:pt x="373" y="364"/>
                  </a:lnTo>
                  <a:lnTo>
                    <a:pt x="373" y="394"/>
                  </a:lnTo>
                  <a:lnTo>
                    <a:pt x="374" y="426"/>
                  </a:lnTo>
                  <a:lnTo>
                    <a:pt x="374" y="458"/>
                  </a:lnTo>
                  <a:lnTo>
                    <a:pt x="375" y="489"/>
                  </a:lnTo>
                  <a:lnTo>
                    <a:pt x="376" y="520"/>
                  </a:lnTo>
                  <a:lnTo>
                    <a:pt x="376" y="551"/>
                  </a:lnTo>
                  <a:lnTo>
                    <a:pt x="377" y="583"/>
                  </a:lnTo>
                  <a:lnTo>
                    <a:pt x="378" y="615"/>
                  </a:lnTo>
                  <a:lnTo>
                    <a:pt x="378" y="637"/>
                  </a:lnTo>
                  <a:lnTo>
                    <a:pt x="380" y="660"/>
                  </a:lnTo>
                  <a:lnTo>
                    <a:pt x="380" y="684"/>
                  </a:lnTo>
                  <a:lnTo>
                    <a:pt x="382" y="707"/>
                  </a:lnTo>
                  <a:lnTo>
                    <a:pt x="383" y="729"/>
                  </a:lnTo>
                  <a:lnTo>
                    <a:pt x="384" y="753"/>
                  </a:lnTo>
                  <a:lnTo>
                    <a:pt x="385" y="776"/>
                  </a:lnTo>
                  <a:lnTo>
                    <a:pt x="386" y="800"/>
                  </a:lnTo>
                  <a:lnTo>
                    <a:pt x="344" y="809"/>
                  </a:lnTo>
                  <a:lnTo>
                    <a:pt x="303" y="816"/>
                  </a:lnTo>
                  <a:lnTo>
                    <a:pt x="260" y="819"/>
                  </a:lnTo>
                  <a:lnTo>
                    <a:pt x="218" y="818"/>
                  </a:lnTo>
                  <a:lnTo>
                    <a:pt x="177" y="812"/>
                  </a:lnTo>
                  <a:lnTo>
                    <a:pt x="134" y="802"/>
                  </a:lnTo>
                  <a:lnTo>
                    <a:pt x="94" y="790"/>
                  </a:lnTo>
                  <a:lnTo>
                    <a:pt x="54" y="772"/>
                  </a:lnTo>
                  <a:lnTo>
                    <a:pt x="25" y="715"/>
                  </a:lnTo>
                  <a:lnTo>
                    <a:pt x="7" y="667"/>
                  </a:lnTo>
                  <a:lnTo>
                    <a:pt x="0" y="622"/>
                  </a:lnTo>
                  <a:lnTo>
                    <a:pt x="3" y="573"/>
                  </a:lnTo>
                  <a:lnTo>
                    <a:pt x="16" y="517"/>
                  </a:lnTo>
                  <a:lnTo>
                    <a:pt x="38" y="448"/>
                  </a:lnTo>
                  <a:lnTo>
                    <a:pt x="68" y="361"/>
                  </a:lnTo>
                  <a:lnTo>
                    <a:pt x="107" y="249"/>
                  </a:lnTo>
                  <a:lnTo>
                    <a:pt x="130" y="196"/>
                  </a:lnTo>
                  <a:lnTo>
                    <a:pt x="151" y="150"/>
                  </a:lnTo>
                  <a:lnTo>
                    <a:pt x="173" y="113"/>
                  </a:lnTo>
                  <a:lnTo>
                    <a:pt x="194" y="83"/>
                  </a:lnTo>
                  <a:lnTo>
                    <a:pt x="218" y="55"/>
                  </a:lnTo>
                  <a:lnTo>
                    <a:pt x="248" y="34"/>
                  </a:lnTo>
                  <a:lnTo>
                    <a:pt x="283" y="16"/>
                  </a:lnTo>
                  <a:lnTo>
                    <a:pt x="327" y="0"/>
                  </a:lnTo>
                  <a:lnTo>
                    <a:pt x="329" y="4"/>
                  </a:lnTo>
                  <a:lnTo>
                    <a:pt x="336" y="14"/>
                  </a:lnTo>
                  <a:lnTo>
                    <a:pt x="344" y="27"/>
                  </a:lnTo>
                  <a:lnTo>
                    <a:pt x="354" y="45"/>
                  </a:lnTo>
                  <a:lnTo>
                    <a:pt x="363" y="62"/>
                  </a:lnTo>
                  <a:lnTo>
                    <a:pt x="372" y="78"/>
                  </a:lnTo>
                  <a:lnTo>
                    <a:pt x="377" y="89"/>
                  </a:lnTo>
                  <a:lnTo>
                    <a:pt x="378" y="96"/>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67" name="Freeform 20"/>
            <p:cNvSpPr>
              <a:spLocks/>
            </p:cNvSpPr>
            <p:nvPr/>
          </p:nvSpPr>
          <p:spPr bwMode="auto">
            <a:xfrm>
              <a:off x="5142" y="1423"/>
              <a:ext cx="204" cy="85"/>
            </a:xfrm>
            <a:custGeom>
              <a:avLst/>
              <a:gdLst/>
              <a:ahLst/>
              <a:cxnLst>
                <a:cxn ang="0">
                  <a:pos x="36" y="234"/>
                </a:cxn>
                <a:cxn ang="0">
                  <a:pos x="136" y="247"/>
                </a:cxn>
                <a:cxn ang="0">
                  <a:pos x="214" y="245"/>
                </a:cxn>
                <a:cxn ang="0">
                  <a:pos x="246" y="243"/>
                </a:cxn>
                <a:cxn ang="0">
                  <a:pos x="272" y="241"/>
                </a:cxn>
                <a:cxn ang="0">
                  <a:pos x="314" y="241"/>
                </a:cxn>
                <a:cxn ang="0">
                  <a:pos x="368" y="255"/>
                </a:cxn>
                <a:cxn ang="0">
                  <a:pos x="392" y="237"/>
                </a:cxn>
                <a:cxn ang="0">
                  <a:pos x="362" y="212"/>
                </a:cxn>
                <a:cxn ang="0">
                  <a:pos x="332" y="204"/>
                </a:cxn>
                <a:cxn ang="0">
                  <a:pos x="328" y="186"/>
                </a:cxn>
                <a:cxn ang="0">
                  <a:pos x="381" y="187"/>
                </a:cxn>
                <a:cxn ang="0">
                  <a:pos x="401" y="179"/>
                </a:cxn>
                <a:cxn ang="0">
                  <a:pos x="387" y="154"/>
                </a:cxn>
                <a:cxn ang="0">
                  <a:pos x="365" y="143"/>
                </a:cxn>
                <a:cxn ang="0">
                  <a:pos x="336" y="141"/>
                </a:cxn>
                <a:cxn ang="0">
                  <a:pos x="320" y="127"/>
                </a:cxn>
                <a:cxn ang="0">
                  <a:pos x="347" y="123"/>
                </a:cxn>
                <a:cxn ang="0">
                  <a:pos x="392" y="125"/>
                </a:cxn>
                <a:cxn ang="0">
                  <a:pos x="406" y="112"/>
                </a:cxn>
                <a:cxn ang="0">
                  <a:pos x="399" y="94"/>
                </a:cxn>
                <a:cxn ang="0">
                  <a:pos x="376" y="83"/>
                </a:cxn>
                <a:cxn ang="0">
                  <a:pos x="349" y="80"/>
                </a:cxn>
                <a:cxn ang="0">
                  <a:pos x="320" y="81"/>
                </a:cxn>
                <a:cxn ang="0">
                  <a:pos x="347" y="66"/>
                </a:cxn>
                <a:cxn ang="0">
                  <a:pos x="382" y="40"/>
                </a:cxn>
                <a:cxn ang="0">
                  <a:pos x="365" y="14"/>
                </a:cxn>
                <a:cxn ang="0">
                  <a:pos x="325" y="32"/>
                </a:cxn>
                <a:cxn ang="0">
                  <a:pos x="283" y="51"/>
                </a:cxn>
                <a:cxn ang="0">
                  <a:pos x="252" y="41"/>
                </a:cxn>
                <a:cxn ang="0">
                  <a:pos x="234" y="7"/>
                </a:cxn>
                <a:cxn ang="0">
                  <a:pos x="216" y="1"/>
                </a:cxn>
                <a:cxn ang="0">
                  <a:pos x="216" y="25"/>
                </a:cxn>
                <a:cxn ang="0">
                  <a:pos x="221" y="62"/>
                </a:cxn>
                <a:cxn ang="0">
                  <a:pos x="229" y="95"/>
                </a:cxn>
                <a:cxn ang="0">
                  <a:pos x="219" y="113"/>
                </a:cxn>
                <a:cxn ang="0">
                  <a:pos x="211" y="129"/>
                </a:cxn>
                <a:cxn ang="0">
                  <a:pos x="194" y="147"/>
                </a:cxn>
                <a:cxn ang="0">
                  <a:pos x="99" y="139"/>
                </a:cxn>
                <a:cxn ang="0">
                  <a:pos x="7" y="121"/>
                </a:cxn>
                <a:cxn ang="0">
                  <a:pos x="1" y="136"/>
                </a:cxn>
                <a:cxn ang="0">
                  <a:pos x="4" y="192"/>
                </a:cxn>
                <a:cxn ang="0">
                  <a:pos x="7" y="225"/>
                </a:cxn>
              </a:cxnLst>
              <a:rect l="0" t="0" r="r" b="b"/>
              <a:pathLst>
                <a:path w="406" h="255">
                  <a:moveTo>
                    <a:pt x="7" y="225"/>
                  </a:moveTo>
                  <a:lnTo>
                    <a:pt x="15" y="229"/>
                  </a:lnTo>
                  <a:lnTo>
                    <a:pt x="36" y="234"/>
                  </a:lnTo>
                  <a:lnTo>
                    <a:pt x="66" y="238"/>
                  </a:lnTo>
                  <a:lnTo>
                    <a:pt x="100" y="244"/>
                  </a:lnTo>
                  <a:lnTo>
                    <a:pt x="136" y="247"/>
                  </a:lnTo>
                  <a:lnTo>
                    <a:pt x="169" y="248"/>
                  </a:lnTo>
                  <a:lnTo>
                    <a:pt x="197" y="248"/>
                  </a:lnTo>
                  <a:lnTo>
                    <a:pt x="214" y="245"/>
                  </a:lnTo>
                  <a:lnTo>
                    <a:pt x="225" y="243"/>
                  </a:lnTo>
                  <a:lnTo>
                    <a:pt x="236" y="243"/>
                  </a:lnTo>
                  <a:lnTo>
                    <a:pt x="246" y="243"/>
                  </a:lnTo>
                  <a:lnTo>
                    <a:pt x="255" y="243"/>
                  </a:lnTo>
                  <a:lnTo>
                    <a:pt x="262" y="241"/>
                  </a:lnTo>
                  <a:lnTo>
                    <a:pt x="272" y="241"/>
                  </a:lnTo>
                  <a:lnTo>
                    <a:pt x="283" y="241"/>
                  </a:lnTo>
                  <a:lnTo>
                    <a:pt x="296" y="240"/>
                  </a:lnTo>
                  <a:lnTo>
                    <a:pt x="314" y="241"/>
                  </a:lnTo>
                  <a:lnTo>
                    <a:pt x="333" y="245"/>
                  </a:lnTo>
                  <a:lnTo>
                    <a:pt x="351" y="251"/>
                  </a:lnTo>
                  <a:lnTo>
                    <a:pt x="368" y="255"/>
                  </a:lnTo>
                  <a:lnTo>
                    <a:pt x="381" y="255"/>
                  </a:lnTo>
                  <a:lnTo>
                    <a:pt x="390" y="249"/>
                  </a:lnTo>
                  <a:lnTo>
                    <a:pt x="392" y="237"/>
                  </a:lnTo>
                  <a:lnTo>
                    <a:pt x="386" y="216"/>
                  </a:lnTo>
                  <a:lnTo>
                    <a:pt x="374" y="214"/>
                  </a:lnTo>
                  <a:lnTo>
                    <a:pt x="362" y="212"/>
                  </a:lnTo>
                  <a:lnTo>
                    <a:pt x="350" y="211"/>
                  </a:lnTo>
                  <a:lnTo>
                    <a:pt x="341" y="208"/>
                  </a:lnTo>
                  <a:lnTo>
                    <a:pt x="332" y="204"/>
                  </a:lnTo>
                  <a:lnTo>
                    <a:pt x="328" y="198"/>
                  </a:lnTo>
                  <a:lnTo>
                    <a:pt x="326" y="193"/>
                  </a:lnTo>
                  <a:lnTo>
                    <a:pt x="328" y="186"/>
                  </a:lnTo>
                  <a:lnTo>
                    <a:pt x="349" y="186"/>
                  </a:lnTo>
                  <a:lnTo>
                    <a:pt x="367" y="187"/>
                  </a:lnTo>
                  <a:lnTo>
                    <a:pt x="381" y="187"/>
                  </a:lnTo>
                  <a:lnTo>
                    <a:pt x="393" y="187"/>
                  </a:lnTo>
                  <a:lnTo>
                    <a:pt x="399" y="185"/>
                  </a:lnTo>
                  <a:lnTo>
                    <a:pt x="401" y="179"/>
                  </a:lnTo>
                  <a:lnTo>
                    <a:pt x="400" y="171"/>
                  </a:lnTo>
                  <a:lnTo>
                    <a:pt x="394" y="161"/>
                  </a:lnTo>
                  <a:lnTo>
                    <a:pt x="387" y="154"/>
                  </a:lnTo>
                  <a:lnTo>
                    <a:pt x="381" y="149"/>
                  </a:lnTo>
                  <a:lnTo>
                    <a:pt x="374" y="145"/>
                  </a:lnTo>
                  <a:lnTo>
                    <a:pt x="365" y="143"/>
                  </a:lnTo>
                  <a:lnTo>
                    <a:pt x="356" y="142"/>
                  </a:lnTo>
                  <a:lnTo>
                    <a:pt x="346" y="142"/>
                  </a:lnTo>
                  <a:lnTo>
                    <a:pt x="336" y="141"/>
                  </a:lnTo>
                  <a:lnTo>
                    <a:pt x="326" y="142"/>
                  </a:lnTo>
                  <a:lnTo>
                    <a:pt x="320" y="132"/>
                  </a:lnTo>
                  <a:lnTo>
                    <a:pt x="320" y="127"/>
                  </a:lnTo>
                  <a:lnTo>
                    <a:pt x="325" y="124"/>
                  </a:lnTo>
                  <a:lnTo>
                    <a:pt x="334" y="123"/>
                  </a:lnTo>
                  <a:lnTo>
                    <a:pt x="347" y="123"/>
                  </a:lnTo>
                  <a:lnTo>
                    <a:pt x="362" y="124"/>
                  </a:lnTo>
                  <a:lnTo>
                    <a:pt x="377" y="125"/>
                  </a:lnTo>
                  <a:lnTo>
                    <a:pt x="392" y="125"/>
                  </a:lnTo>
                  <a:lnTo>
                    <a:pt x="399" y="121"/>
                  </a:lnTo>
                  <a:lnTo>
                    <a:pt x="404" y="117"/>
                  </a:lnTo>
                  <a:lnTo>
                    <a:pt x="406" y="112"/>
                  </a:lnTo>
                  <a:lnTo>
                    <a:pt x="406" y="106"/>
                  </a:lnTo>
                  <a:lnTo>
                    <a:pt x="403" y="99"/>
                  </a:lnTo>
                  <a:lnTo>
                    <a:pt x="399" y="94"/>
                  </a:lnTo>
                  <a:lnTo>
                    <a:pt x="392" y="87"/>
                  </a:lnTo>
                  <a:lnTo>
                    <a:pt x="383" y="83"/>
                  </a:lnTo>
                  <a:lnTo>
                    <a:pt x="376" y="83"/>
                  </a:lnTo>
                  <a:lnTo>
                    <a:pt x="368" y="81"/>
                  </a:lnTo>
                  <a:lnTo>
                    <a:pt x="359" y="80"/>
                  </a:lnTo>
                  <a:lnTo>
                    <a:pt x="349" y="80"/>
                  </a:lnTo>
                  <a:lnTo>
                    <a:pt x="339" y="80"/>
                  </a:lnTo>
                  <a:lnTo>
                    <a:pt x="329" y="80"/>
                  </a:lnTo>
                  <a:lnTo>
                    <a:pt x="320" y="81"/>
                  </a:lnTo>
                  <a:lnTo>
                    <a:pt x="311" y="84"/>
                  </a:lnTo>
                  <a:lnTo>
                    <a:pt x="329" y="76"/>
                  </a:lnTo>
                  <a:lnTo>
                    <a:pt x="347" y="66"/>
                  </a:lnTo>
                  <a:lnTo>
                    <a:pt x="363" y="58"/>
                  </a:lnTo>
                  <a:lnTo>
                    <a:pt x="375" y="50"/>
                  </a:lnTo>
                  <a:lnTo>
                    <a:pt x="382" y="40"/>
                  </a:lnTo>
                  <a:lnTo>
                    <a:pt x="383" y="32"/>
                  </a:lnTo>
                  <a:lnTo>
                    <a:pt x="378" y="22"/>
                  </a:lnTo>
                  <a:lnTo>
                    <a:pt x="365" y="14"/>
                  </a:lnTo>
                  <a:lnTo>
                    <a:pt x="354" y="19"/>
                  </a:lnTo>
                  <a:lnTo>
                    <a:pt x="340" y="25"/>
                  </a:lnTo>
                  <a:lnTo>
                    <a:pt x="325" y="32"/>
                  </a:lnTo>
                  <a:lnTo>
                    <a:pt x="311" y="38"/>
                  </a:lnTo>
                  <a:lnTo>
                    <a:pt x="296" y="44"/>
                  </a:lnTo>
                  <a:lnTo>
                    <a:pt x="283" y="51"/>
                  </a:lnTo>
                  <a:lnTo>
                    <a:pt x="269" y="58"/>
                  </a:lnTo>
                  <a:lnTo>
                    <a:pt x="257" y="63"/>
                  </a:lnTo>
                  <a:lnTo>
                    <a:pt x="252" y="41"/>
                  </a:lnTo>
                  <a:lnTo>
                    <a:pt x="246" y="26"/>
                  </a:lnTo>
                  <a:lnTo>
                    <a:pt x="240" y="14"/>
                  </a:lnTo>
                  <a:lnTo>
                    <a:pt x="234" y="7"/>
                  </a:lnTo>
                  <a:lnTo>
                    <a:pt x="228" y="1"/>
                  </a:lnTo>
                  <a:lnTo>
                    <a:pt x="222" y="0"/>
                  </a:lnTo>
                  <a:lnTo>
                    <a:pt x="216" y="1"/>
                  </a:lnTo>
                  <a:lnTo>
                    <a:pt x="211" y="5"/>
                  </a:lnTo>
                  <a:lnTo>
                    <a:pt x="213" y="14"/>
                  </a:lnTo>
                  <a:lnTo>
                    <a:pt x="216" y="25"/>
                  </a:lnTo>
                  <a:lnTo>
                    <a:pt x="218" y="36"/>
                  </a:lnTo>
                  <a:lnTo>
                    <a:pt x="220" y="50"/>
                  </a:lnTo>
                  <a:lnTo>
                    <a:pt x="221" y="62"/>
                  </a:lnTo>
                  <a:lnTo>
                    <a:pt x="223" y="74"/>
                  </a:lnTo>
                  <a:lnTo>
                    <a:pt x="225" y="85"/>
                  </a:lnTo>
                  <a:lnTo>
                    <a:pt x="229" y="95"/>
                  </a:lnTo>
                  <a:lnTo>
                    <a:pt x="225" y="101"/>
                  </a:lnTo>
                  <a:lnTo>
                    <a:pt x="222" y="107"/>
                  </a:lnTo>
                  <a:lnTo>
                    <a:pt x="219" y="113"/>
                  </a:lnTo>
                  <a:lnTo>
                    <a:pt x="216" y="118"/>
                  </a:lnTo>
                  <a:lnTo>
                    <a:pt x="213" y="124"/>
                  </a:lnTo>
                  <a:lnTo>
                    <a:pt x="211" y="129"/>
                  </a:lnTo>
                  <a:lnTo>
                    <a:pt x="207" y="135"/>
                  </a:lnTo>
                  <a:lnTo>
                    <a:pt x="205" y="143"/>
                  </a:lnTo>
                  <a:lnTo>
                    <a:pt x="194" y="147"/>
                  </a:lnTo>
                  <a:lnTo>
                    <a:pt x="169" y="149"/>
                  </a:lnTo>
                  <a:lnTo>
                    <a:pt x="136" y="145"/>
                  </a:lnTo>
                  <a:lnTo>
                    <a:pt x="99" y="139"/>
                  </a:lnTo>
                  <a:lnTo>
                    <a:pt x="62" y="132"/>
                  </a:lnTo>
                  <a:lnTo>
                    <a:pt x="30" y="125"/>
                  </a:lnTo>
                  <a:lnTo>
                    <a:pt x="7" y="121"/>
                  </a:lnTo>
                  <a:lnTo>
                    <a:pt x="0" y="120"/>
                  </a:lnTo>
                  <a:lnTo>
                    <a:pt x="0" y="124"/>
                  </a:lnTo>
                  <a:lnTo>
                    <a:pt x="1" y="136"/>
                  </a:lnTo>
                  <a:lnTo>
                    <a:pt x="2" y="153"/>
                  </a:lnTo>
                  <a:lnTo>
                    <a:pt x="3" y="172"/>
                  </a:lnTo>
                  <a:lnTo>
                    <a:pt x="4" y="192"/>
                  </a:lnTo>
                  <a:lnTo>
                    <a:pt x="6" y="209"/>
                  </a:lnTo>
                  <a:lnTo>
                    <a:pt x="7" y="221"/>
                  </a:lnTo>
                  <a:lnTo>
                    <a:pt x="7" y="225"/>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68" name="Freeform 21"/>
            <p:cNvSpPr>
              <a:spLocks/>
            </p:cNvSpPr>
            <p:nvPr/>
          </p:nvSpPr>
          <p:spPr bwMode="auto">
            <a:xfrm>
              <a:off x="5142" y="1423"/>
              <a:ext cx="204" cy="85"/>
            </a:xfrm>
            <a:custGeom>
              <a:avLst/>
              <a:gdLst/>
              <a:ahLst/>
              <a:cxnLst>
                <a:cxn ang="0">
                  <a:pos x="36" y="234"/>
                </a:cxn>
                <a:cxn ang="0">
                  <a:pos x="136" y="247"/>
                </a:cxn>
                <a:cxn ang="0">
                  <a:pos x="214" y="245"/>
                </a:cxn>
                <a:cxn ang="0">
                  <a:pos x="246" y="243"/>
                </a:cxn>
                <a:cxn ang="0">
                  <a:pos x="272" y="241"/>
                </a:cxn>
                <a:cxn ang="0">
                  <a:pos x="314" y="241"/>
                </a:cxn>
                <a:cxn ang="0">
                  <a:pos x="368" y="255"/>
                </a:cxn>
                <a:cxn ang="0">
                  <a:pos x="392" y="237"/>
                </a:cxn>
                <a:cxn ang="0">
                  <a:pos x="362" y="212"/>
                </a:cxn>
                <a:cxn ang="0">
                  <a:pos x="332" y="204"/>
                </a:cxn>
                <a:cxn ang="0">
                  <a:pos x="328" y="186"/>
                </a:cxn>
                <a:cxn ang="0">
                  <a:pos x="381" y="187"/>
                </a:cxn>
                <a:cxn ang="0">
                  <a:pos x="401" y="179"/>
                </a:cxn>
                <a:cxn ang="0">
                  <a:pos x="387" y="154"/>
                </a:cxn>
                <a:cxn ang="0">
                  <a:pos x="365" y="143"/>
                </a:cxn>
                <a:cxn ang="0">
                  <a:pos x="336" y="141"/>
                </a:cxn>
                <a:cxn ang="0">
                  <a:pos x="320" y="127"/>
                </a:cxn>
                <a:cxn ang="0">
                  <a:pos x="347" y="123"/>
                </a:cxn>
                <a:cxn ang="0">
                  <a:pos x="392" y="125"/>
                </a:cxn>
                <a:cxn ang="0">
                  <a:pos x="406" y="112"/>
                </a:cxn>
                <a:cxn ang="0">
                  <a:pos x="399" y="94"/>
                </a:cxn>
                <a:cxn ang="0">
                  <a:pos x="376" y="83"/>
                </a:cxn>
                <a:cxn ang="0">
                  <a:pos x="349" y="80"/>
                </a:cxn>
                <a:cxn ang="0">
                  <a:pos x="320" y="81"/>
                </a:cxn>
                <a:cxn ang="0">
                  <a:pos x="347" y="66"/>
                </a:cxn>
                <a:cxn ang="0">
                  <a:pos x="382" y="40"/>
                </a:cxn>
                <a:cxn ang="0">
                  <a:pos x="365" y="14"/>
                </a:cxn>
                <a:cxn ang="0">
                  <a:pos x="325" y="32"/>
                </a:cxn>
                <a:cxn ang="0">
                  <a:pos x="283" y="51"/>
                </a:cxn>
                <a:cxn ang="0">
                  <a:pos x="252" y="41"/>
                </a:cxn>
                <a:cxn ang="0">
                  <a:pos x="234" y="7"/>
                </a:cxn>
                <a:cxn ang="0">
                  <a:pos x="216" y="1"/>
                </a:cxn>
                <a:cxn ang="0">
                  <a:pos x="216" y="25"/>
                </a:cxn>
                <a:cxn ang="0">
                  <a:pos x="221" y="62"/>
                </a:cxn>
                <a:cxn ang="0">
                  <a:pos x="229" y="95"/>
                </a:cxn>
                <a:cxn ang="0">
                  <a:pos x="219" y="113"/>
                </a:cxn>
                <a:cxn ang="0">
                  <a:pos x="211" y="129"/>
                </a:cxn>
                <a:cxn ang="0">
                  <a:pos x="194" y="147"/>
                </a:cxn>
                <a:cxn ang="0">
                  <a:pos x="99" y="139"/>
                </a:cxn>
                <a:cxn ang="0">
                  <a:pos x="7" y="121"/>
                </a:cxn>
                <a:cxn ang="0">
                  <a:pos x="1" y="136"/>
                </a:cxn>
                <a:cxn ang="0">
                  <a:pos x="4" y="192"/>
                </a:cxn>
                <a:cxn ang="0">
                  <a:pos x="7" y="225"/>
                </a:cxn>
              </a:cxnLst>
              <a:rect l="0" t="0" r="r" b="b"/>
              <a:pathLst>
                <a:path w="406" h="255">
                  <a:moveTo>
                    <a:pt x="7" y="225"/>
                  </a:moveTo>
                  <a:lnTo>
                    <a:pt x="15" y="229"/>
                  </a:lnTo>
                  <a:lnTo>
                    <a:pt x="36" y="234"/>
                  </a:lnTo>
                  <a:lnTo>
                    <a:pt x="66" y="238"/>
                  </a:lnTo>
                  <a:lnTo>
                    <a:pt x="100" y="244"/>
                  </a:lnTo>
                  <a:lnTo>
                    <a:pt x="136" y="247"/>
                  </a:lnTo>
                  <a:lnTo>
                    <a:pt x="169" y="248"/>
                  </a:lnTo>
                  <a:lnTo>
                    <a:pt x="197" y="248"/>
                  </a:lnTo>
                  <a:lnTo>
                    <a:pt x="214" y="245"/>
                  </a:lnTo>
                  <a:lnTo>
                    <a:pt x="225" y="243"/>
                  </a:lnTo>
                  <a:lnTo>
                    <a:pt x="236" y="243"/>
                  </a:lnTo>
                  <a:lnTo>
                    <a:pt x="246" y="243"/>
                  </a:lnTo>
                  <a:lnTo>
                    <a:pt x="255" y="243"/>
                  </a:lnTo>
                  <a:lnTo>
                    <a:pt x="262" y="241"/>
                  </a:lnTo>
                  <a:lnTo>
                    <a:pt x="272" y="241"/>
                  </a:lnTo>
                  <a:lnTo>
                    <a:pt x="283" y="241"/>
                  </a:lnTo>
                  <a:lnTo>
                    <a:pt x="296" y="240"/>
                  </a:lnTo>
                  <a:lnTo>
                    <a:pt x="314" y="241"/>
                  </a:lnTo>
                  <a:lnTo>
                    <a:pt x="333" y="245"/>
                  </a:lnTo>
                  <a:lnTo>
                    <a:pt x="351" y="251"/>
                  </a:lnTo>
                  <a:lnTo>
                    <a:pt x="368" y="255"/>
                  </a:lnTo>
                  <a:lnTo>
                    <a:pt x="381" y="255"/>
                  </a:lnTo>
                  <a:lnTo>
                    <a:pt x="390" y="249"/>
                  </a:lnTo>
                  <a:lnTo>
                    <a:pt x="392" y="237"/>
                  </a:lnTo>
                  <a:lnTo>
                    <a:pt x="386" y="216"/>
                  </a:lnTo>
                  <a:lnTo>
                    <a:pt x="374" y="214"/>
                  </a:lnTo>
                  <a:lnTo>
                    <a:pt x="362" y="212"/>
                  </a:lnTo>
                  <a:lnTo>
                    <a:pt x="350" y="211"/>
                  </a:lnTo>
                  <a:lnTo>
                    <a:pt x="341" y="208"/>
                  </a:lnTo>
                  <a:lnTo>
                    <a:pt x="332" y="204"/>
                  </a:lnTo>
                  <a:lnTo>
                    <a:pt x="328" y="198"/>
                  </a:lnTo>
                  <a:lnTo>
                    <a:pt x="326" y="193"/>
                  </a:lnTo>
                  <a:lnTo>
                    <a:pt x="328" y="186"/>
                  </a:lnTo>
                  <a:lnTo>
                    <a:pt x="349" y="186"/>
                  </a:lnTo>
                  <a:lnTo>
                    <a:pt x="367" y="187"/>
                  </a:lnTo>
                  <a:lnTo>
                    <a:pt x="381" y="187"/>
                  </a:lnTo>
                  <a:lnTo>
                    <a:pt x="393" y="187"/>
                  </a:lnTo>
                  <a:lnTo>
                    <a:pt x="399" y="185"/>
                  </a:lnTo>
                  <a:lnTo>
                    <a:pt x="401" y="179"/>
                  </a:lnTo>
                  <a:lnTo>
                    <a:pt x="400" y="171"/>
                  </a:lnTo>
                  <a:lnTo>
                    <a:pt x="394" y="161"/>
                  </a:lnTo>
                  <a:lnTo>
                    <a:pt x="387" y="154"/>
                  </a:lnTo>
                  <a:lnTo>
                    <a:pt x="381" y="149"/>
                  </a:lnTo>
                  <a:lnTo>
                    <a:pt x="374" y="145"/>
                  </a:lnTo>
                  <a:lnTo>
                    <a:pt x="365" y="143"/>
                  </a:lnTo>
                  <a:lnTo>
                    <a:pt x="356" y="142"/>
                  </a:lnTo>
                  <a:lnTo>
                    <a:pt x="346" y="142"/>
                  </a:lnTo>
                  <a:lnTo>
                    <a:pt x="336" y="141"/>
                  </a:lnTo>
                  <a:lnTo>
                    <a:pt x="326" y="142"/>
                  </a:lnTo>
                  <a:lnTo>
                    <a:pt x="320" y="132"/>
                  </a:lnTo>
                  <a:lnTo>
                    <a:pt x="320" y="127"/>
                  </a:lnTo>
                  <a:lnTo>
                    <a:pt x="325" y="124"/>
                  </a:lnTo>
                  <a:lnTo>
                    <a:pt x="334" y="123"/>
                  </a:lnTo>
                  <a:lnTo>
                    <a:pt x="347" y="123"/>
                  </a:lnTo>
                  <a:lnTo>
                    <a:pt x="362" y="124"/>
                  </a:lnTo>
                  <a:lnTo>
                    <a:pt x="377" y="125"/>
                  </a:lnTo>
                  <a:lnTo>
                    <a:pt x="392" y="125"/>
                  </a:lnTo>
                  <a:lnTo>
                    <a:pt x="399" y="121"/>
                  </a:lnTo>
                  <a:lnTo>
                    <a:pt x="404" y="117"/>
                  </a:lnTo>
                  <a:lnTo>
                    <a:pt x="406" y="112"/>
                  </a:lnTo>
                  <a:lnTo>
                    <a:pt x="406" y="106"/>
                  </a:lnTo>
                  <a:lnTo>
                    <a:pt x="403" y="99"/>
                  </a:lnTo>
                  <a:lnTo>
                    <a:pt x="399" y="94"/>
                  </a:lnTo>
                  <a:lnTo>
                    <a:pt x="392" y="87"/>
                  </a:lnTo>
                  <a:lnTo>
                    <a:pt x="383" y="83"/>
                  </a:lnTo>
                  <a:lnTo>
                    <a:pt x="376" y="83"/>
                  </a:lnTo>
                  <a:lnTo>
                    <a:pt x="368" y="81"/>
                  </a:lnTo>
                  <a:lnTo>
                    <a:pt x="359" y="80"/>
                  </a:lnTo>
                  <a:lnTo>
                    <a:pt x="349" y="80"/>
                  </a:lnTo>
                  <a:lnTo>
                    <a:pt x="339" y="80"/>
                  </a:lnTo>
                  <a:lnTo>
                    <a:pt x="329" y="80"/>
                  </a:lnTo>
                  <a:lnTo>
                    <a:pt x="320" y="81"/>
                  </a:lnTo>
                  <a:lnTo>
                    <a:pt x="311" y="84"/>
                  </a:lnTo>
                  <a:lnTo>
                    <a:pt x="329" y="76"/>
                  </a:lnTo>
                  <a:lnTo>
                    <a:pt x="347" y="66"/>
                  </a:lnTo>
                  <a:lnTo>
                    <a:pt x="363" y="58"/>
                  </a:lnTo>
                  <a:lnTo>
                    <a:pt x="375" y="50"/>
                  </a:lnTo>
                  <a:lnTo>
                    <a:pt x="382" y="40"/>
                  </a:lnTo>
                  <a:lnTo>
                    <a:pt x="383" y="32"/>
                  </a:lnTo>
                  <a:lnTo>
                    <a:pt x="378" y="22"/>
                  </a:lnTo>
                  <a:lnTo>
                    <a:pt x="365" y="14"/>
                  </a:lnTo>
                  <a:lnTo>
                    <a:pt x="354" y="19"/>
                  </a:lnTo>
                  <a:lnTo>
                    <a:pt x="340" y="25"/>
                  </a:lnTo>
                  <a:lnTo>
                    <a:pt x="325" y="32"/>
                  </a:lnTo>
                  <a:lnTo>
                    <a:pt x="311" y="38"/>
                  </a:lnTo>
                  <a:lnTo>
                    <a:pt x="296" y="44"/>
                  </a:lnTo>
                  <a:lnTo>
                    <a:pt x="283" y="51"/>
                  </a:lnTo>
                  <a:lnTo>
                    <a:pt x="269" y="58"/>
                  </a:lnTo>
                  <a:lnTo>
                    <a:pt x="257" y="63"/>
                  </a:lnTo>
                  <a:lnTo>
                    <a:pt x="252" y="41"/>
                  </a:lnTo>
                  <a:lnTo>
                    <a:pt x="246" y="26"/>
                  </a:lnTo>
                  <a:lnTo>
                    <a:pt x="240" y="14"/>
                  </a:lnTo>
                  <a:lnTo>
                    <a:pt x="234" y="7"/>
                  </a:lnTo>
                  <a:lnTo>
                    <a:pt x="228" y="1"/>
                  </a:lnTo>
                  <a:lnTo>
                    <a:pt x="222" y="0"/>
                  </a:lnTo>
                  <a:lnTo>
                    <a:pt x="216" y="1"/>
                  </a:lnTo>
                  <a:lnTo>
                    <a:pt x="211" y="5"/>
                  </a:lnTo>
                  <a:lnTo>
                    <a:pt x="213" y="14"/>
                  </a:lnTo>
                  <a:lnTo>
                    <a:pt x="216" y="25"/>
                  </a:lnTo>
                  <a:lnTo>
                    <a:pt x="218" y="36"/>
                  </a:lnTo>
                  <a:lnTo>
                    <a:pt x="220" y="50"/>
                  </a:lnTo>
                  <a:lnTo>
                    <a:pt x="221" y="62"/>
                  </a:lnTo>
                  <a:lnTo>
                    <a:pt x="223" y="74"/>
                  </a:lnTo>
                  <a:lnTo>
                    <a:pt x="225" y="85"/>
                  </a:lnTo>
                  <a:lnTo>
                    <a:pt x="229" y="95"/>
                  </a:lnTo>
                  <a:lnTo>
                    <a:pt x="225" y="101"/>
                  </a:lnTo>
                  <a:lnTo>
                    <a:pt x="222" y="107"/>
                  </a:lnTo>
                  <a:lnTo>
                    <a:pt x="219" y="113"/>
                  </a:lnTo>
                  <a:lnTo>
                    <a:pt x="216" y="118"/>
                  </a:lnTo>
                  <a:lnTo>
                    <a:pt x="213" y="124"/>
                  </a:lnTo>
                  <a:lnTo>
                    <a:pt x="211" y="129"/>
                  </a:lnTo>
                  <a:lnTo>
                    <a:pt x="207" y="135"/>
                  </a:lnTo>
                  <a:lnTo>
                    <a:pt x="205" y="143"/>
                  </a:lnTo>
                  <a:lnTo>
                    <a:pt x="194" y="147"/>
                  </a:lnTo>
                  <a:lnTo>
                    <a:pt x="169" y="149"/>
                  </a:lnTo>
                  <a:lnTo>
                    <a:pt x="136" y="145"/>
                  </a:lnTo>
                  <a:lnTo>
                    <a:pt x="99" y="139"/>
                  </a:lnTo>
                  <a:lnTo>
                    <a:pt x="62" y="132"/>
                  </a:lnTo>
                  <a:lnTo>
                    <a:pt x="30" y="125"/>
                  </a:lnTo>
                  <a:lnTo>
                    <a:pt x="7" y="121"/>
                  </a:lnTo>
                  <a:lnTo>
                    <a:pt x="0" y="120"/>
                  </a:lnTo>
                  <a:lnTo>
                    <a:pt x="0" y="124"/>
                  </a:lnTo>
                  <a:lnTo>
                    <a:pt x="1" y="136"/>
                  </a:lnTo>
                  <a:lnTo>
                    <a:pt x="2" y="153"/>
                  </a:lnTo>
                  <a:lnTo>
                    <a:pt x="3" y="172"/>
                  </a:lnTo>
                  <a:lnTo>
                    <a:pt x="4" y="192"/>
                  </a:lnTo>
                  <a:lnTo>
                    <a:pt x="6" y="209"/>
                  </a:lnTo>
                  <a:lnTo>
                    <a:pt x="7" y="221"/>
                  </a:lnTo>
                  <a:lnTo>
                    <a:pt x="7" y="225"/>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69" name="Freeform 22"/>
            <p:cNvSpPr>
              <a:spLocks/>
            </p:cNvSpPr>
            <p:nvPr/>
          </p:nvSpPr>
          <p:spPr bwMode="auto">
            <a:xfrm>
              <a:off x="5141" y="1458"/>
              <a:ext cx="39" cy="51"/>
            </a:xfrm>
            <a:custGeom>
              <a:avLst/>
              <a:gdLst/>
              <a:ahLst/>
              <a:cxnLst>
                <a:cxn ang="0">
                  <a:pos x="32" y="142"/>
                </a:cxn>
                <a:cxn ang="0">
                  <a:pos x="35" y="127"/>
                </a:cxn>
                <a:cxn ang="0">
                  <a:pos x="39" y="112"/>
                </a:cxn>
                <a:cxn ang="0">
                  <a:pos x="42" y="95"/>
                </a:cxn>
                <a:cxn ang="0">
                  <a:pos x="47" y="79"/>
                </a:cxn>
                <a:cxn ang="0">
                  <a:pos x="53" y="62"/>
                </a:cxn>
                <a:cxn ang="0">
                  <a:pos x="59" y="47"/>
                </a:cxn>
                <a:cxn ang="0">
                  <a:pos x="66" y="35"/>
                </a:cxn>
                <a:cxn ang="0">
                  <a:pos x="76" y="25"/>
                </a:cxn>
                <a:cxn ang="0">
                  <a:pos x="66" y="20"/>
                </a:cxn>
                <a:cxn ang="0">
                  <a:pos x="59" y="17"/>
                </a:cxn>
                <a:cxn ang="0">
                  <a:pos x="51" y="13"/>
                </a:cxn>
                <a:cxn ang="0">
                  <a:pos x="43" y="10"/>
                </a:cxn>
                <a:cxn ang="0">
                  <a:pos x="36" y="7"/>
                </a:cxn>
                <a:cxn ang="0">
                  <a:pos x="27" y="4"/>
                </a:cxn>
                <a:cxn ang="0">
                  <a:pos x="18" y="3"/>
                </a:cxn>
                <a:cxn ang="0">
                  <a:pos x="9" y="0"/>
                </a:cxn>
                <a:cxn ang="0">
                  <a:pos x="6" y="15"/>
                </a:cxn>
                <a:cxn ang="0">
                  <a:pos x="4" y="29"/>
                </a:cxn>
                <a:cxn ang="0">
                  <a:pos x="2" y="43"/>
                </a:cxn>
                <a:cxn ang="0">
                  <a:pos x="1" y="57"/>
                </a:cxn>
                <a:cxn ang="0">
                  <a:pos x="0" y="69"/>
                </a:cxn>
                <a:cxn ang="0">
                  <a:pos x="0" y="84"/>
                </a:cxn>
                <a:cxn ang="0">
                  <a:pos x="0" y="98"/>
                </a:cxn>
                <a:cxn ang="0">
                  <a:pos x="0" y="115"/>
                </a:cxn>
                <a:cxn ang="0">
                  <a:pos x="1" y="133"/>
                </a:cxn>
                <a:cxn ang="0">
                  <a:pos x="4" y="145"/>
                </a:cxn>
                <a:cxn ang="0">
                  <a:pos x="7" y="152"/>
                </a:cxn>
                <a:cxn ang="0">
                  <a:pos x="12" y="155"/>
                </a:cxn>
                <a:cxn ang="0">
                  <a:pos x="17" y="153"/>
                </a:cxn>
                <a:cxn ang="0">
                  <a:pos x="22" y="151"/>
                </a:cxn>
                <a:cxn ang="0">
                  <a:pos x="26" y="146"/>
                </a:cxn>
                <a:cxn ang="0">
                  <a:pos x="32" y="142"/>
                </a:cxn>
              </a:cxnLst>
              <a:rect l="0" t="0" r="r" b="b"/>
              <a:pathLst>
                <a:path w="76" h="155">
                  <a:moveTo>
                    <a:pt x="32" y="142"/>
                  </a:moveTo>
                  <a:lnTo>
                    <a:pt x="35" y="127"/>
                  </a:lnTo>
                  <a:lnTo>
                    <a:pt x="39" y="112"/>
                  </a:lnTo>
                  <a:lnTo>
                    <a:pt x="42" y="95"/>
                  </a:lnTo>
                  <a:lnTo>
                    <a:pt x="47" y="79"/>
                  </a:lnTo>
                  <a:lnTo>
                    <a:pt x="53" y="62"/>
                  </a:lnTo>
                  <a:lnTo>
                    <a:pt x="59" y="47"/>
                  </a:lnTo>
                  <a:lnTo>
                    <a:pt x="66" y="35"/>
                  </a:lnTo>
                  <a:lnTo>
                    <a:pt x="76" y="25"/>
                  </a:lnTo>
                  <a:lnTo>
                    <a:pt x="66" y="20"/>
                  </a:lnTo>
                  <a:lnTo>
                    <a:pt x="59" y="17"/>
                  </a:lnTo>
                  <a:lnTo>
                    <a:pt x="51" y="13"/>
                  </a:lnTo>
                  <a:lnTo>
                    <a:pt x="43" y="10"/>
                  </a:lnTo>
                  <a:lnTo>
                    <a:pt x="36" y="7"/>
                  </a:lnTo>
                  <a:lnTo>
                    <a:pt x="27" y="4"/>
                  </a:lnTo>
                  <a:lnTo>
                    <a:pt x="18" y="3"/>
                  </a:lnTo>
                  <a:lnTo>
                    <a:pt x="9" y="0"/>
                  </a:lnTo>
                  <a:lnTo>
                    <a:pt x="6" y="15"/>
                  </a:lnTo>
                  <a:lnTo>
                    <a:pt x="4" y="29"/>
                  </a:lnTo>
                  <a:lnTo>
                    <a:pt x="2" y="43"/>
                  </a:lnTo>
                  <a:lnTo>
                    <a:pt x="1" y="57"/>
                  </a:lnTo>
                  <a:lnTo>
                    <a:pt x="0" y="69"/>
                  </a:lnTo>
                  <a:lnTo>
                    <a:pt x="0" y="84"/>
                  </a:lnTo>
                  <a:lnTo>
                    <a:pt x="0" y="98"/>
                  </a:lnTo>
                  <a:lnTo>
                    <a:pt x="0" y="115"/>
                  </a:lnTo>
                  <a:lnTo>
                    <a:pt x="1" y="133"/>
                  </a:lnTo>
                  <a:lnTo>
                    <a:pt x="4" y="145"/>
                  </a:lnTo>
                  <a:lnTo>
                    <a:pt x="7" y="152"/>
                  </a:lnTo>
                  <a:lnTo>
                    <a:pt x="12" y="155"/>
                  </a:lnTo>
                  <a:lnTo>
                    <a:pt x="17" y="153"/>
                  </a:lnTo>
                  <a:lnTo>
                    <a:pt x="22" y="151"/>
                  </a:lnTo>
                  <a:lnTo>
                    <a:pt x="26" y="146"/>
                  </a:lnTo>
                  <a:lnTo>
                    <a:pt x="32" y="142"/>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0" name="Freeform 23"/>
            <p:cNvSpPr>
              <a:spLocks/>
            </p:cNvSpPr>
            <p:nvPr/>
          </p:nvSpPr>
          <p:spPr bwMode="auto">
            <a:xfrm>
              <a:off x="5141" y="1458"/>
              <a:ext cx="39" cy="51"/>
            </a:xfrm>
            <a:custGeom>
              <a:avLst/>
              <a:gdLst/>
              <a:ahLst/>
              <a:cxnLst>
                <a:cxn ang="0">
                  <a:pos x="32" y="142"/>
                </a:cxn>
                <a:cxn ang="0">
                  <a:pos x="35" y="127"/>
                </a:cxn>
                <a:cxn ang="0">
                  <a:pos x="39" y="112"/>
                </a:cxn>
                <a:cxn ang="0">
                  <a:pos x="42" y="95"/>
                </a:cxn>
                <a:cxn ang="0">
                  <a:pos x="47" y="79"/>
                </a:cxn>
                <a:cxn ang="0">
                  <a:pos x="53" y="62"/>
                </a:cxn>
                <a:cxn ang="0">
                  <a:pos x="59" y="47"/>
                </a:cxn>
                <a:cxn ang="0">
                  <a:pos x="66" y="35"/>
                </a:cxn>
                <a:cxn ang="0">
                  <a:pos x="76" y="25"/>
                </a:cxn>
                <a:cxn ang="0">
                  <a:pos x="66" y="20"/>
                </a:cxn>
                <a:cxn ang="0">
                  <a:pos x="59" y="17"/>
                </a:cxn>
                <a:cxn ang="0">
                  <a:pos x="51" y="13"/>
                </a:cxn>
                <a:cxn ang="0">
                  <a:pos x="43" y="10"/>
                </a:cxn>
                <a:cxn ang="0">
                  <a:pos x="36" y="7"/>
                </a:cxn>
                <a:cxn ang="0">
                  <a:pos x="27" y="4"/>
                </a:cxn>
                <a:cxn ang="0">
                  <a:pos x="18" y="3"/>
                </a:cxn>
                <a:cxn ang="0">
                  <a:pos x="9" y="0"/>
                </a:cxn>
                <a:cxn ang="0">
                  <a:pos x="6" y="15"/>
                </a:cxn>
                <a:cxn ang="0">
                  <a:pos x="4" y="29"/>
                </a:cxn>
                <a:cxn ang="0">
                  <a:pos x="2" y="43"/>
                </a:cxn>
                <a:cxn ang="0">
                  <a:pos x="1" y="57"/>
                </a:cxn>
                <a:cxn ang="0">
                  <a:pos x="0" y="69"/>
                </a:cxn>
                <a:cxn ang="0">
                  <a:pos x="0" y="84"/>
                </a:cxn>
                <a:cxn ang="0">
                  <a:pos x="0" y="98"/>
                </a:cxn>
                <a:cxn ang="0">
                  <a:pos x="0" y="115"/>
                </a:cxn>
                <a:cxn ang="0">
                  <a:pos x="1" y="133"/>
                </a:cxn>
                <a:cxn ang="0">
                  <a:pos x="4" y="145"/>
                </a:cxn>
                <a:cxn ang="0">
                  <a:pos x="7" y="152"/>
                </a:cxn>
                <a:cxn ang="0">
                  <a:pos x="12" y="155"/>
                </a:cxn>
                <a:cxn ang="0">
                  <a:pos x="17" y="153"/>
                </a:cxn>
                <a:cxn ang="0">
                  <a:pos x="22" y="151"/>
                </a:cxn>
                <a:cxn ang="0">
                  <a:pos x="26" y="146"/>
                </a:cxn>
                <a:cxn ang="0">
                  <a:pos x="32" y="142"/>
                </a:cxn>
              </a:cxnLst>
              <a:rect l="0" t="0" r="r" b="b"/>
              <a:pathLst>
                <a:path w="76" h="155">
                  <a:moveTo>
                    <a:pt x="32" y="142"/>
                  </a:moveTo>
                  <a:lnTo>
                    <a:pt x="35" y="127"/>
                  </a:lnTo>
                  <a:lnTo>
                    <a:pt x="39" y="112"/>
                  </a:lnTo>
                  <a:lnTo>
                    <a:pt x="42" y="95"/>
                  </a:lnTo>
                  <a:lnTo>
                    <a:pt x="47" y="79"/>
                  </a:lnTo>
                  <a:lnTo>
                    <a:pt x="53" y="62"/>
                  </a:lnTo>
                  <a:lnTo>
                    <a:pt x="59" y="47"/>
                  </a:lnTo>
                  <a:lnTo>
                    <a:pt x="66" y="35"/>
                  </a:lnTo>
                  <a:lnTo>
                    <a:pt x="76" y="25"/>
                  </a:lnTo>
                  <a:lnTo>
                    <a:pt x="66" y="20"/>
                  </a:lnTo>
                  <a:lnTo>
                    <a:pt x="59" y="17"/>
                  </a:lnTo>
                  <a:lnTo>
                    <a:pt x="51" y="13"/>
                  </a:lnTo>
                  <a:lnTo>
                    <a:pt x="43" y="10"/>
                  </a:lnTo>
                  <a:lnTo>
                    <a:pt x="36" y="7"/>
                  </a:lnTo>
                  <a:lnTo>
                    <a:pt x="27" y="4"/>
                  </a:lnTo>
                  <a:lnTo>
                    <a:pt x="18" y="3"/>
                  </a:lnTo>
                  <a:lnTo>
                    <a:pt x="9" y="0"/>
                  </a:lnTo>
                  <a:lnTo>
                    <a:pt x="6" y="15"/>
                  </a:lnTo>
                  <a:lnTo>
                    <a:pt x="4" y="29"/>
                  </a:lnTo>
                  <a:lnTo>
                    <a:pt x="2" y="43"/>
                  </a:lnTo>
                  <a:lnTo>
                    <a:pt x="1" y="57"/>
                  </a:lnTo>
                  <a:lnTo>
                    <a:pt x="0" y="69"/>
                  </a:lnTo>
                  <a:lnTo>
                    <a:pt x="0" y="84"/>
                  </a:lnTo>
                  <a:lnTo>
                    <a:pt x="0" y="98"/>
                  </a:lnTo>
                  <a:lnTo>
                    <a:pt x="0" y="115"/>
                  </a:lnTo>
                  <a:lnTo>
                    <a:pt x="1" y="133"/>
                  </a:lnTo>
                  <a:lnTo>
                    <a:pt x="4" y="145"/>
                  </a:lnTo>
                  <a:lnTo>
                    <a:pt x="7" y="152"/>
                  </a:lnTo>
                  <a:lnTo>
                    <a:pt x="12" y="155"/>
                  </a:lnTo>
                  <a:lnTo>
                    <a:pt x="17" y="153"/>
                  </a:lnTo>
                  <a:lnTo>
                    <a:pt x="22" y="151"/>
                  </a:lnTo>
                  <a:lnTo>
                    <a:pt x="26" y="146"/>
                  </a:lnTo>
                  <a:lnTo>
                    <a:pt x="32" y="14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71" name="Freeform 24"/>
            <p:cNvSpPr>
              <a:spLocks/>
            </p:cNvSpPr>
            <p:nvPr/>
          </p:nvSpPr>
          <p:spPr bwMode="auto">
            <a:xfrm>
              <a:off x="5102" y="1213"/>
              <a:ext cx="196" cy="202"/>
            </a:xfrm>
            <a:custGeom>
              <a:avLst/>
              <a:gdLst/>
              <a:ahLst/>
              <a:cxnLst>
                <a:cxn ang="0">
                  <a:pos x="21" y="354"/>
                </a:cxn>
                <a:cxn ang="0">
                  <a:pos x="42" y="251"/>
                </a:cxn>
                <a:cxn ang="0">
                  <a:pos x="67" y="150"/>
                </a:cxn>
                <a:cxn ang="0">
                  <a:pos x="99" y="53"/>
                </a:cxn>
                <a:cxn ang="0">
                  <a:pos x="150" y="1"/>
                </a:cxn>
                <a:cxn ang="0">
                  <a:pos x="202" y="0"/>
                </a:cxn>
                <a:cxn ang="0">
                  <a:pos x="248" y="7"/>
                </a:cxn>
                <a:cxn ang="0">
                  <a:pos x="300" y="20"/>
                </a:cxn>
                <a:cxn ang="0">
                  <a:pos x="332" y="41"/>
                </a:cxn>
                <a:cxn ang="0">
                  <a:pos x="334" y="67"/>
                </a:cxn>
                <a:cxn ang="0">
                  <a:pos x="336" y="92"/>
                </a:cxn>
                <a:cxn ang="0">
                  <a:pos x="338" y="117"/>
                </a:cxn>
                <a:cxn ang="0">
                  <a:pos x="338" y="139"/>
                </a:cxn>
                <a:cxn ang="0">
                  <a:pos x="336" y="157"/>
                </a:cxn>
                <a:cxn ang="0">
                  <a:pos x="334" y="175"/>
                </a:cxn>
                <a:cxn ang="0">
                  <a:pos x="332" y="193"/>
                </a:cxn>
                <a:cxn ang="0">
                  <a:pos x="357" y="202"/>
                </a:cxn>
                <a:cxn ang="0">
                  <a:pos x="388" y="226"/>
                </a:cxn>
                <a:cxn ang="0">
                  <a:pos x="390" y="266"/>
                </a:cxn>
                <a:cxn ang="0">
                  <a:pos x="368" y="306"/>
                </a:cxn>
                <a:cxn ang="0">
                  <a:pos x="342" y="320"/>
                </a:cxn>
                <a:cxn ang="0">
                  <a:pos x="330" y="318"/>
                </a:cxn>
                <a:cxn ang="0">
                  <a:pos x="317" y="317"/>
                </a:cxn>
                <a:cxn ang="0">
                  <a:pos x="304" y="315"/>
                </a:cxn>
                <a:cxn ang="0">
                  <a:pos x="284" y="335"/>
                </a:cxn>
                <a:cxn ang="0">
                  <a:pos x="267" y="375"/>
                </a:cxn>
                <a:cxn ang="0">
                  <a:pos x="258" y="413"/>
                </a:cxn>
                <a:cxn ang="0">
                  <a:pos x="238" y="441"/>
                </a:cxn>
                <a:cxn ang="0">
                  <a:pos x="217" y="469"/>
                </a:cxn>
                <a:cxn ang="0">
                  <a:pos x="185" y="513"/>
                </a:cxn>
                <a:cxn ang="0">
                  <a:pos x="132" y="553"/>
                </a:cxn>
                <a:cxn ang="0">
                  <a:pos x="84" y="586"/>
                </a:cxn>
                <a:cxn ang="0">
                  <a:pos x="39" y="605"/>
                </a:cxn>
                <a:cxn ang="0">
                  <a:pos x="6" y="571"/>
                </a:cxn>
                <a:cxn ang="0">
                  <a:pos x="0" y="502"/>
                </a:cxn>
                <a:cxn ang="0">
                  <a:pos x="7" y="431"/>
                </a:cxn>
              </a:cxnLst>
              <a:rect l="0" t="0" r="r" b="b"/>
              <a:pathLst>
                <a:path w="393" h="605">
                  <a:moveTo>
                    <a:pt x="9" y="406"/>
                  </a:moveTo>
                  <a:lnTo>
                    <a:pt x="21" y="354"/>
                  </a:lnTo>
                  <a:lnTo>
                    <a:pt x="31" y="302"/>
                  </a:lnTo>
                  <a:lnTo>
                    <a:pt x="42" y="251"/>
                  </a:lnTo>
                  <a:lnTo>
                    <a:pt x="53" y="201"/>
                  </a:lnTo>
                  <a:lnTo>
                    <a:pt x="67" y="150"/>
                  </a:lnTo>
                  <a:lnTo>
                    <a:pt x="82" y="102"/>
                  </a:lnTo>
                  <a:lnTo>
                    <a:pt x="99" y="53"/>
                  </a:lnTo>
                  <a:lnTo>
                    <a:pt x="119" y="7"/>
                  </a:lnTo>
                  <a:lnTo>
                    <a:pt x="150" y="1"/>
                  </a:lnTo>
                  <a:lnTo>
                    <a:pt x="177" y="0"/>
                  </a:lnTo>
                  <a:lnTo>
                    <a:pt x="202" y="0"/>
                  </a:lnTo>
                  <a:lnTo>
                    <a:pt x="225" y="2"/>
                  </a:lnTo>
                  <a:lnTo>
                    <a:pt x="248" y="7"/>
                  </a:lnTo>
                  <a:lnTo>
                    <a:pt x="274" y="12"/>
                  </a:lnTo>
                  <a:lnTo>
                    <a:pt x="300" y="20"/>
                  </a:lnTo>
                  <a:lnTo>
                    <a:pt x="331" y="29"/>
                  </a:lnTo>
                  <a:lnTo>
                    <a:pt x="332" y="41"/>
                  </a:lnTo>
                  <a:lnTo>
                    <a:pt x="333" y="53"/>
                  </a:lnTo>
                  <a:lnTo>
                    <a:pt x="334" y="67"/>
                  </a:lnTo>
                  <a:lnTo>
                    <a:pt x="335" y="80"/>
                  </a:lnTo>
                  <a:lnTo>
                    <a:pt x="336" y="92"/>
                  </a:lnTo>
                  <a:lnTo>
                    <a:pt x="337" y="104"/>
                  </a:lnTo>
                  <a:lnTo>
                    <a:pt x="338" y="117"/>
                  </a:lnTo>
                  <a:lnTo>
                    <a:pt x="339" y="129"/>
                  </a:lnTo>
                  <a:lnTo>
                    <a:pt x="338" y="139"/>
                  </a:lnTo>
                  <a:lnTo>
                    <a:pt x="337" y="147"/>
                  </a:lnTo>
                  <a:lnTo>
                    <a:pt x="336" y="157"/>
                  </a:lnTo>
                  <a:lnTo>
                    <a:pt x="335" y="167"/>
                  </a:lnTo>
                  <a:lnTo>
                    <a:pt x="334" y="175"/>
                  </a:lnTo>
                  <a:lnTo>
                    <a:pt x="333" y="183"/>
                  </a:lnTo>
                  <a:lnTo>
                    <a:pt x="332" y="193"/>
                  </a:lnTo>
                  <a:lnTo>
                    <a:pt x="331" y="202"/>
                  </a:lnTo>
                  <a:lnTo>
                    <a:pt x="357" y="202"/>
                  </a:lnTo>
                  <a:lnTo>
                    <a:pt x="376" y="211"/>
                  </a:lnTo>
                  <a:lnTo>
                    <a:pt x="388" y="226"/>
                  </a:lnTo>
                  <a:lnTo>
                    <a:pt x="393" y="245"/>
                  </a:lnTo>
                  <a:lnTo>
                    <a:pt x="390" y="266"/>
                  </a:lnTo>
                  <a:lnTo>
                    <a:pt x="383" y="287"/>
                  </a:lnTo>
                  <a:lnTo>
                    <a:pt x="368" y="306"/>
                  </a:lnTo>
                  <a:lnTo>
                    <a:pt x="349" y="321"/>
                  </a:lnTo>
                  <a:lnTo>
                    <a:pt x="342" y="320"/>
                  </a:lnTo>
                  <a:lnTo>
                    <a:pt x="336" y="320"/>
                  </a:lnTo>
                  <a:lnTo>
                    <a:pt x="330" y="318"/>
                  </a:lnTo>
                  <a:lnTo>
                    <a:pt x="323" y="318"/>
                  </a:lnTo>
                  <a:lnTo>
                    <a:pt x="317" y="317"/>
                  </a:lnTo>
                  <a:lnTo>
                    <a:pt x="311" y="317"/>
                  </a:lnTo>
                  <a:lnTo>
                    <a:pt x="304" y="315"/>
                  </a:lnTo>
                  <a:lnTo>
                    <a:pt x="299" y="315"/>
                  </a:lnTo>
                  <a:lnTo>
                    <a:pt x="284" y="335"/>
                  </a:lnTo>
                  <a:lnTo>
                    <a:pt x="275" y="355"/>
                  </a:lnTo>
                  <a:lnTo>
                    <a:pt x="267" y="375"/>
                  </a:lnTo>
                  <a:lnTo>
                    <a:pt x="263" y="395"/>
                  </a:lnTo>
                  <a:lnTo>
                    <a:pt x="258" y="413"/>
                  </a:lnTo>
                  <a:lnTo>
                    <a:pt x="250" y="430"/>
                  </a:lnTo>
                  <a:lnTo>
                    <a:pt x="238" y="441"/>
                  </a:lnTo>
                  <a:lnTo>
                    <a:pt x="220" y="448"/>
                  </a:lnTo>
                  <a:lnTo>
                    <a:pt x="217" y="469"/>
                  </a:lnTo>
                  <a:lnTo>
                    <a:pt x="205" y="492"/>
                  </a:lnTo>
                  <a:lnTo>
                    <a:pt x="185" y="513"/>
                  </a:lnTo>
                  <a:lnTo>
                    <a:pt x="159" y="533"/>
                  </a:lnTo>
                  <a:lnTo>
                    <a:pt x="132" y="553"/>
                  </a:lnTo>
                  <a:lnTo>
                    <a:pt x="106" y="571"/>
                  </a:lnTo>
                  <a:lnTo>
                    <a:pt x="84" y="586"/>
                  </a:lnTo>
                  <a:lnTo>
                    <a:pt x="70" y="600"/>
                  </a:lnTo>
                  <a:lnTo>
                    <a:pt x="39" y="605"/>
                  </a:lnTo>
                  <a:lnTo>
                    <a:pt x="18" y="594"/>
                  </a:lnTo>
                  <a:lnTo>
                    <a:pt x="6" y="571"/>
                  </a:lnTo>
                  <a:lnTo>
                    <a:pt x="1" y="539"/>
                  </a:lnTo>
                  <a:lnTo>
                    <a:pt x="0" y="502"/>
                  </a:lnTo>
                  <a:lnTo>
                    <a:pt x="4" y="464"/>
                  </a:lnTo>
                  <a:lnTo>
                    <a:pt x="7" y="431"/>
                  </a:lnTo>
                  <a:lnTo>
                    <a:pt x="9" y="406"/>
                  </a:lnTo>
                  <a:close/>
                </a:path>
              </a:pathLst>
            </a:custGeom>
            <a:solidFill>
              <a:srgbClr val="AB806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2" name="Freeform 25"/>
            <p:cNvSpPr>
              <a:spLocks/>
            </p:cNvSpPr>
            <p:nvPr/>
          </p:nvSpPr>
          <p:spPr bwMode="auto">
            <a:xfrm>
              <a:off x="5102" y="1213"/>
              <a:ext cx="196" cy="202"/>
            </a:xfrm>
            <a:custGeom>
              <a:avLst/>
              <a:gdLst/>
              <a:ahLst/>
              <a:cxnLst>
                <a:cxn ang="0">
                  <a:pos x="21" y="354"/>
                </a:cxn>
                <a:cxn ang="0">
                  <a:pos x="42" y="251"/>
                </a:cxn>
                <a:cxn ang="0">
                  <a:pos x="67" y="150"/>
                </a:cxn>
                <a:cxn ang="0">
                  <a:pos x="99" y="53"/>
                </a:cxn>
                <a:cxn ang="0">
                  <a:pos x="150" y="1"/>
                </a:cxn>
                <a:cxn ang="0">
                  <a:pos x="202" y="0"/>
                </a:cxn>
                <a:cxn ang="0">
                  <a:pos x="248" y="7"/>
                </a:cxn>
                <a:cxn ang="0">
                  <a:pos x="300" y="20"/>
                </a:cxn>
                <a:cxn ang="0">
                  <a:pos x="332" y="41"/>
                </a:cxn>
                <a:cxn ang="0">
                  <a:pos x="334" y="67"/>
                </a:cxn>
                <a:cxn ang="0">
                  <a:pos x="336" y="92"/>
                </a:cxn>
                <a:cxn ang="0">
                  <a:pos x="338" y="117"/>
                </a:cxn>
                <a:cxn ang="0">
                  <a:pos x="338" y="139"/>
                </a:cxn>
                <a:cxn ang="0">
                  <a:pos x="336" y="157"/>
                </a:cxn>
                <a:cxn ang="0">
                  <a:pos x="334" y="175"/>
                </a:cxn>
                <a:cxn ang="0">
                  <a:pos x="332" y="193"/>
                </a:cxn>
                <a:cxn ang="0">
                  <a:pos x="357" y="202"/>
                </a:cxn>
                <a:cxn ang="0">
                  <a:pos x="388" y="226"/>
                </a:cxn>
                <a:cxn ang="0">
                  <a:pos x="390" y="266"/>
                </a:cxn>
                <a:cxn ang="0">
                  <a:pos x="368" y="306"/>
                </a:cxn>
                <a:cxn ang="0">
                  <a:pos x="342" y="320"/>
                </a:cxn>
                <a:cxn ang="0">
                  <a:pos x="330" y="318"/>
                </a:cxn>
                <a:cxn ang="0">
                  <a:pos x="317" y="317"/>
                </a:cxn>
                <a:cxn ang="0">
                  <a:pos x="304" y="315"/>
                </a:cxn>
                <a:cxn ang="0">
                  <a:pos x="284" y="335"/>
                </a:cxn>
                <a:cxn ang="0">
                  <a:pos x="267" y="375"/>
                </a:cxn>
                <a:cxn ang="0">
                  <a:pos x="258" y="413"/>
                </a:cxn>
                <a:cxn ang="0">
                  <a:pos x="238" y="441"/>
                </a:cxn>
                <a:cxn ang="0">
                  <a:pos x="217" y="469"/>
                </a:cxn>
                <a:cxn ang="0">
                  <a:pos x="185" y="513"/>
                </a:cxn>
                <a:cxn ang="0">
                  <a:pos x="132" y="553"/>
                </a:cxn>
                <a:cxn ang="0">
                  <a:pos x="84" y="586"/>
                </a:cxn>
                <a:cxn ang="0">
                  <a:pos x="39" y="605"/>
                </a:cxn>
                <a:cxn ang="0">
                  <a:pos x="6" y="571"/>
                </a:cxn>
                <a:cxn ang="0">
                  <a:pos x="0" y="502"/>
                </a:cxn>
                <a:cxn ang="0">
                  <a:pos x="7" y="431"/>
                </a:cxn>
              </a:cxnLst>
              <a:rect l="0" t="0" r="r" b="b"/>
              <a:pathLst>
                <a:path w="393" h="605">
                  <a:moveTo>
                    <a:pt x="9" y="406"/>
                  </a:moveTo>
                  <a:lnTo>
                    <a:pt x="21" y="354"/>
                  </a:lnTo>
                  <a:lnTo>
                    <a:pt x="31" y="302"/>
                  </a:lnTo>
                  <a:lnTo>
                    <a:pt x="42" y="251"/>
                  </a:lnTo>
                  <a:lnTo>
                    <a:pt x="53" y="201"/>
                  </a:lnTo>
                  <a:lnTo>
                    <a:pt x="67" y="150"/>
                  </a:lnTo>
                  <a:lnTo>
                    <a:pt x="82" y="102"/>
                  </a:lnTo>
                  <a:lnTo>
                    <a:pt x="99" y="53"/>
                  </a:lnTo>
                  <a:lnTo>
                    <a:pt x="119" y="7"/>
                  </a:lnTo>
                  <a:lnTo>
                    <a:pt x="150" y="1"/>
                  </a:lnTo>
                  <a:lnTo>
                    <a:pt x="177" y="0"/>
                  </a:lnTo>
                  <a:lnTo>
                    <a:pt x="202" y="0"/>
                  </a:lnTo>
                  <a:lnTo>
                    <a:pt x="225" y="2"/>
                  </a:lnTo>
                  <a:lnTo>
                    <a:pt x="248" y="7"/>
                  </a:lnTo>
                  <a:lnTo>
                    <a:pt x="274" y="12"/>
                  </a:lnTo>
                  <a:lnTo>
                    <a:pt x="300" y="20"/>
                  </a:lnTo>
                  <a:lnTo>
                    <a:pt x="331" y="29"/>
                  </a:lnTo>
                  <a:lnTo>
                    <a:pt x="332" y="41"/>
                  </a:lnTo>
                  <a:lnTo>
                    <a:pt x="333" y="53"/>
                  </a:lnTo>
                  <a:lnTo>
                    <a:pt x="334" y="67"/>
                  </a:lnTo>
                  <a:lnTo>
                    <a:pt x="335" y="80"/>
                  </a:lnTo>
                  <a:lnTo>
                    <a:pt x="336" y="92"/>
                  </a:lnTo>
                  <a:lnTo>
                    <a:pt x="337" y="104"/>
                  </a:lnTo>
                  <a:lnTo>
                    <a:pt x="338" y="117"/>
                  </a:lnTo>
                  <a:lnTo>
                    <a:pt x="339" y="129"/>
                  </a:lnTo>
                  <a:lnTo>
                    <a:pt x="338" y="139"/>
                  </a:lnTo>
                  <a:lnTo>
                    <a:pt x="337" y="147"/>
                  </a:lnTo>
                  <a:lnTo>
                    <a:pt x="336" y="157"/>
                  </a:lnTo>
                  <a:lnTo>
                    <a:pt x="335" y="167"/>
                  </a:lnTo>
                  <a:lnTo>
                    <a:pt x="334" y="175"/>
                  </a:lnTo>
                  <a:lnTo>
                    <a:pt x="333" y="183"/>
                  </a:lnTo>
                  <a:lnTo>
                    <a:pt x="332" y="193"/>
                  </a:lnTo>
                  <a:lnTo>
                    <a:pt x="331" y="202"/>
                  </a:lnTo>
                  <a:lnTo>
                    <a:pt x="357" y="202"/>
                  </a:lnTo>
                  <a:lnTo>
                    <a:pt x="376" y="211"/>
                  </a:lnTo>
                  <a:lnTo>
                    <a:pt x="388" y="226"/>
                  </a:lnTo>
                  <a:lnTo>
                    <a:pt x="393" y="245"/>
                  </a:lnTo>
                  <a:lnTo>
                    <a:pt x="390" y="266"/>
                  </a:lnTo>
                  <a:lnTo>
                    <a:pt x="383" y="287"/>
                  </a:lnTo>
                  <a:lnTo>
                    <a:pt x="368" y="306"/>
                  </a:lnTo>
                  <a:lnTo>
                    <a:pt x="349" y="321"/>
                  </a:lnTo>
                  <a:lnTo>
                    <a:pt x="342" y="320"/>
                  </a:lnTo>
                  <a:lnTo>
                    <a:pt x="336" y="320"/>
                  </a:lnTo>
                  <a:lnTo>
                    <a:pt x="330" y="318"/>
                  </a:lnTo>
                  <a:lnTo>
                    <a:pt x="323" y="318"/>
                  </a:lnTo>
                  <a:lnTo>
                    <a:pt x="317" y="317"/>
                  </a:lnTo>
                  <a:lnTo>
                    <a:pt x="311" y="317"/>
                  </a:lnTo>
                  <a:lnTo>
                    <a:pt x="304" y="315"/>
                  </a:lnTo>
                  <a:lnTo>
                    <a:pt x="299" y="315"/>
                  </a:lnTo>
                  <a:lnTo>
                    <a:pt x="284" y="335"/>
                  </a:lnTo>
                  <a:lnTo>
                    <a:pt x="275" y="355"/>
                  </a:lnTo>
                  <a:lnTo>
                    <a:pt x="267" y="375"/>
                  </a:lnTo>
                  <a:lnTo>
                    <a:pt x="263" y="395"/>
                  </a:lnTo>
                  <a:lnTo>
                    <a:pt x="258" y="413"/>
                  </a:lnTo>
                  <a:lnTo>
                    <a:pt x="250" y="430"/>
                  </a:lnTo>
                  <a:lnTo>
                    <a:pt x="238" y="441"/>
                  </a:lnTo>
                  <a:lnTo>
                    <a:pt x="220" y="448"/>
                  </a:lnTo>
                  <a:lnTo>
                    <a:pt x="217" y="469"/>
                  </a:lnTo>
                  <a:lnTo>
                    <a:pt x="205" y="492"/>
                  </a:lnTo>
                  <a:lnTo>
                    <a:pt x="185" y="513"/>
                  </a:lnTo>
                  <a:lnTo>
                    <a:pt x="159" y="533"/>
                  </a:lnTo>
                  <a:lnTo>
                    <a:pt x="132" y="553"/>
                  </a:lnTo>
                  <a:lnTo>
                    <a:pt x="106" y="571"/>
                  </a:lnTo>
                  <a:lnTo>
                    <a:pt x="84" y="586"/>
                  </a:lnTo>
                  <a:lnTo>
                    <a:pt x="70" y="600"/>
                  </a:lnTo>
                  <a:lnTo>
                    <a:pt x="39" y="605"/>
                  </a:lnTo>
                  <a:lnTo>
                    <a:pt x="18" y="594"/>
                  </a:lnTo>
                  <a:lnTo>
                    <a:pt x="6" y="571"/>
                  </a:lnTo>
                  <a:lnTo>
                    <a:pt x="1" y="539"/>
                  </a:lnTo>
                  <a:lnTo>
                    <a:pt x="0" y="502"/>
                  </a:lnTo>
                  <a:lnTo>
                    <a:pt x="4" y="464"/>
                  </a:lnTo>
                  <a:lnTo>
                    <a:pt x="7" y="431"/>
                  </a:lnTo>
                  <a:lnTo>
                    <a:pt x="9" y="406"/>
                  </a:lnTo>
                </a:path>
              </a:pathLst>
            </a:custGeom>
            <a:noFill/>
            <a:ln w="0">
              <a:solidFill>
                <a:srgbClr val="1F1F1F"/>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73" name="Freeform 26"/>
            <p:cNvSpPr>
              <a:spLocks/>
            </p:cNvSpPr>
            <p:nvPr/>
          </p:nvSpPr>
          <p:spPr bwMode="auto">
            <a:xfrm>
              <a:off x="5102" y="1213"/>
              <a:ext cx="192" cy="202"/>
            </a:xfrm>
            <a:custGeom>
              <a:avLst/>
              <a:gdLst/>
              <a:ahLst/>
              <a:cxnLst>
                <a:cxn ang="0">
                  <a:pos x="22" y="354"/>
                </a:cxn>
                <a:cxn ang="0">
                  <a:pos x="43" y="251"/>
                </a:cxn>
                <a:cxn ang="0">
                  <a:pos x="67" y="150"/>
                </a:cxn>
                <a:cxn ang="0">
                  <a:pos x="99" y="53"/>
                </a:cxn>
                <a:cxn ang="0">
                  <a:pos x="150" y="1"/>
                </a:cxn>
                <a:cxn ang="0">
                  <a:pos x="200" y="0"/>
                </a:cxn>
                <a:cxn ang="0">
                  <a:pos x="247" y="7"/>
                </a:cxn>
                <a:cxn ang="0">
                  <a:pos x="299" y="20"/>
                </a:cxn>
                <a:cxn ang="0">
                  <a:pos x="331" y="41"/>
                </a:cxn>
                <a:cxn ang="0">
                  <a:pos x="333" y="67"/>
                </a:cxn>
                <a:cxn ang="0">
                  <a:pos x="335" y="92"/>
                </a:cxn>
                <a:cxn ang="0">
                  <a:pos x="337" y="117"/>
                </a:cxn>
                <a:cxn ang="0">
                  <a:pos x="337" y="139"/>
                </a:cxn>
                <a:cxn ang="0">
                  <a:pos x="335" y="157"/>
                </a:cxn>
                <a:cxn ang="0">
                  <a:pos x="333" y="175"/>
                </a:cxn>
                <a:cxn ang="0">
                  <a:pos x="331" y="193"/>
                </a:cxn>
                <a:cxn ang="0">
                  <a:pos x="353" y="204"/>
                </a:cxn>
                <a:cxn ang="0">
                  <a:pos x="380" y="227"/>
                </a:cxn>
                <a:cxn ang="0">
                  <a:pos x="383" y="266"/>
                </a:cxn>
                <a:cxn ang="0">
                  <a:pos x="361" y="304"/>
                </a:cxn>
                <a:cxn ang="0">
                  <a:pos x="338" y="318"/>
                </a:cxn>
                <a:cxn ang="0">
                  <a:pos x="325" y="317"/>
                </a:cxn>
                <a:cxn ang="0">
                  <a:pos x="313" y="315"/>
                </a:cxn>
                <a:cxn ang="0">
                  <a:pos x="302" y="315"/>
                </a:cxn>
                <a:cxn ang="0">
                  <a:pos x="283" y="335"/>
                </a:cxn>
                <a:cxn ang="0">
                  <a:pos x="267" y="375"/>
                </a:cxn>
                <a:cxn ang="0">
                  <a:pos x="257" y="413"/>
                </a:cxn>
                <a:cxn ang="0">
                  <a:pos x="238" y="440"/>
                </a:cxn>
                <a:cxn ang="0">
                  <a:pos x="216" y="469"/>
                </a:cxn>
                <a:cxn ang="0">
                  <a:pos x="185" y="513"/>
                </a:cxn>
                <a:cxn ang="0">
                  <a:pos x="132" y="553"/>
                </a:cxn>
                <a:cxn ang="0">
                  <a:pos x="84" y="586"/>
                </a:cxn>
                <a:cxn ang="0">
                  <a:pos x="39" y="605"/>
                </a:cxn>
                <a:cxn ang="0">
                  <a:pos x="6" y="571"/>
                </a:cxn>
                <a:cxn ang="0">
                  <a:pos x="0" y="502"/>
                </a:cxn>
                <a:cxn ang="0">
                  <a:pos x="8" y="431"/>
                </a:cxn>
              </a:cxnLst>
              <a:rect l="0" t="0" r="r" b="b"/>
              <a:pathLst>
                <a:path w="385" h="605">
                  <a:moveTo>
                    <a:pt x="11" y="406"/>
                  </a:moveTo>
                  <a:lnTo>
                    <a:pt x="22" y="354"/>
                  </a:lnTo>
                  <a:lnTo>
                    <a:pt x="32" y="302"/>
                  </a:lnTo>
                  <a:lnTo>
                    <a:pt x="43" y="251"/>
                  </a:lnTo>
                  <a:lnTo>
                    <a:pt x="54" y="201"/>
                  </a:lnTo>
                  <a:lnTo>
                    <a:pt x="67" y="150"/>
                  </a:lnTo>
                  <a:lnTo>
                    <a:pt x="82" y="102"/>
                  </a:lnTo>
                  <a:lnTo>
                    <a:pt x="99" y="53"/>
                  </a:lnTo>
                  <a:lnTo>
                    <a:pt x="119" y="7"/>
                  </a:lnTo>
                  <a:lnTo>
                    <a:pt x="150" y="1"/>
                  </a:lnTo>
                  <a:lnTo>
                    <a:pt x="177" y="0"/>
                  </a:lnTo>
                  <a:lnTo>
                    <a:pt x="200" y="0"/>
                  </a:lnTo>
                  <a:lnTo>
                    <a:pt x="225" y="2"/>
                  </a:lnTo>
                  <a:lnTo>
                    <a:pt x="247" y="7"/>
                  </a:lnTo>
                  <a:lnTo>
                    <a:pt x="272" y="12"/>
                  </a:lnTo>
                  <a:lnTo>
                    <a:pt x="299" y="20"/>
                  </a:lnTo>
                  <a:lnTo>
                    <a:pt x="330" y="29"/>
                  </a:lnTo>
                  <a:lnTo>
                    <a:pt x="331" y="41"/>
                  </a:lnTo>
                  <a:lnTo>
                    <a:pt x="332" y="53"/>
                  </a:lnTo>
                  <a:lnTo>
                    <a:pt x="333" y="67"/>
                  </a:lnTo>
                  <a:lnTo>
                    <a:pt x="334" y="80"/>
                  </a:lnTo>
                  <a:lnTo>
                    <a:pt x="335" y="92"/>
                  </a:lnTo>
                  <a:lnTo>
                    <a:pt x="336" y="104"/>
                  </a:lnTo>
                  <a:lnTo>
                    <a:pt x="337" y="117"/>
                  </a:lnTo>
                  <a:lnTo>
                    <a:pt x="338" y="129"/>
                  </a:lnTo>
                  <a:lnTo>
                    <a:pt x="337" y="139"/>
                  </a:lnTo>
                  <a:lnTo>
                    <a:pt x="336" y="147"/>
                  </a:lnTo>
                  <a:lnTo>
                    <a:pt x="335" y="157"/>
                  </a:lnTo>
                  <a:lnTo>
                    <a:pt x="334" y="167"/>
                  </a:lnTo>
                  <a:lnTo>
                    <a:pt x="333" y="175"/>
                  </a:lnTo>
                  <a:lnTo>
                    <a:pt x="332" y="183"/>
                  </a:lnTo>
                  <a:lnTo>
                    <a:pt x="331" y="193"/>
                  </a:lnTo>
                  <a:lnTo>
                    <a:pt x="330" y="202"/>
                  </a:lnTo>
                  <a:lnTo>
                    <a:pt x="353" y="204"/>
                  </a:lnTo>
                  <a:lnTo>
                    <a:pt x="370" y="212"/>
                  </a:lnTo>
                  <a:lnTo>
                    <a:pt x="380" y="227"/>
                  </a:lnTo>
                  <a:lnTo>
                    <a:pt x="385" y="245"/>
                  </a:lnTo>
                  <a:lnTo>
                    <a:pt x="383" y="266"/>
                  </a:lnTo>
                  <a:lnTo>
                    <a:pt x="375" y="287"/>
                  </a:lnTo>
                  <a:lnTo>
                    <a:pt x="361" y="304"/>
                  </a:lnTo>
                  <a:lnTo>
                    <a:pt x="344" y="320"/>
                  </a:lnTo>
                  <a:lnTo>
                    <a:pt x="338" y="318"/>
                  </a:lnTo>
                  <a:lnTo>
                    <a:pt x="332" y="318"/>
                  </a:lnTo>
                  <a:lnTo>
                    <a:pt x="325" y="317"/>
                  </a:lnTo>
                  <a:lnTo>
                    <a:pt x="319" y="317"/>
                  </a:lnTo>
                  <a:lnTo>
                    <a:pt x="313" y="315"/>
                  </a:lnTo>
                  <a:lnTo>
                    <a:pt x="307" y="315"/>
                  </a:lnTo>
                  <a:lnTo>
                    <a:pt x="302" y="315"/>
                  </a:lnTo>
                  <a:lnTo>
                    <a:pt x="298" y="315"/>
                  </a:lnTo>
                  <a:lnTo>
                    <a:pt x="283" y="335"/>
                  </a:lnTo>
                  <a:lnTo>
                    <a:pt x="274" y="355"/>
                  </a:lnTo>
                  <a:lnTo>
                    <a:pt x="267" y="375"/>
                  </a:lnTo>
                  <a:lnTo>
                    <a:pt x="263" y="395"/>
                  </a:lnTo>
                  <a:lnTo>
                    <a:pt x="257" y="413"/>
                  </a:lnTo>
                  <a:lnTo>
                    <a:pt x="249" y="429"/>
                  </a:lnTo>
                  <a:lnTo>
                    <a:pt x="238" y="440"/>
                  </a:lnTo>
                  <a:lnTo>
                    <a:pt x="220" y="448"/>
                  </a:lnTo>
                  <a:lnTo>
                    <a:pt x="216" y="469"/>
                  </a:lnTo>
                  <a:lnTo>
                    <a:pt x="205" y="491"/>
                  </a:lnTo>
                  <a:lnTo>
                    <a:pt x="185" y="513"/>
                  </a:lnTo>
                  <a:lnTo>
                    <a:pt x="159" y="533"/>
                  </a:lnTo>
                  <a:lnTo>
                    <a:pt x="132" y="553"/>
                  </a:lnTo>
                  <a:lnTo>
                    <a:pt x="105" y="571"/>
                  </a:lnTo>
                  <a:lnTo>
                    <a:pt x="84" y="586"/>
                  </a:lnTo>
                  <a:lnTo>
                    <a:pt x="70" y="600"/>
                  </a:lnTo>
                  <a:lnTo>
                    <a:pt x="39" y="605"/>
                  </a:lnTo>
                  <a:lnTo>
                    <a:pt x="17" y="594"/>
                  </a:lnTo>
                  <a:lnTo>
                    <a:pt x="6" y="571"/>
                  </a:lnTo>
                  <a:lnTo>
                    <a:pt x="1" y="539"/>
                  </a:lnTo>
                  <a:lnTo>
                    <a:pt x="0" y="502"/>
                  </a:lnTo>
                  <a:lnTo>
                    <a:pt x="4" y="464"/>
                  </a:lnTo>
                  <a:lnTo>
                    <a:pt x="8" y="431"/>
                  </a:lnTo>
                  <a:lnTo>
                    <a:pt x="11" y="406"/>
                  </a:lnTo>
                  <a:close/>
                </a:path>
              </a:pathLst>
            </a:custGeom>
            <a:solidFill>
              <a:srgbClr val="B0856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4" name="Freeform 27"/>
            <p:cNvSpPr>
              <a:spLocks/>
            </p:cNvSpPr>
            <p:nvPr/>
          </p:nvSpPr>
          <p:spPr bwMode="auto">
            <a:xfrm>
              <a:off x="5102" y="1213"/>
              <a:ext cx="188" cy="202"/>
            </a:xfrm>
            <a:custGeom>
              <a:avLst/>
              <a:gdLst/>
              <a:ahLst/>
              <a:cxnLst>
                <a:cxn ang="0">
                  <a:pos x="21" y="354"/>
                </a:cxn>
                <a:cxn ang="0">
                  <a:pos x="43" y="251"/>
                </a:cxn>
                <a:cxn ang="0">
                  <a:pos x="66" y="151"/>
                </a:cxn>
                <a:cxn ang="0">
                  <a:pos x="98" y="53"/>
                </a:cxn>
                <a:cxn ang="0">
                  <a:pos x="149" y="1"/>
                </a:cxn>
                <a:cxn ang="0">
                  <a:pos x="199" y="0"/>
                </a:cxn>
                <a:cxn ang="0">
                  <a:pos x="246" y="7"/>
                </a:cxn>
                <a:cxn ang="0">
                  <a:pos x="297" y="20"/>
                </a:cxn>
                <a:cxn ang="0">
                  <a:pos x="330" y="41"/>
                </a:cxn>
                <a:cxn ang="0">
                  <a:pos x="332" y="67"/>
                </a:cxn>
                <a:cxn ang="0">
                  <a:pos x="334" y="92"/>
                </a:cxn>
                <a:cxn ang="0">
                  <a:pos x="336" y="117"/>
                </a:cxn>
                <a:cxn ang="0">
                  <a:pos x="336" y="139"/>
                </a:cxn>
                <a:cxn ang="0">
                  <a:pos x="334" y="157"/>
                </a:cxn>
                <a:cxn ang="0">
                  <a:pos x="332" y="175"/>
                </a:cxn>
                <a:cxn ang="0">
                  <a:pos x="330" y="193"/>
                </a:cxn>
                <a:cxn ang="0">
                  <a:pos x="349" y="204"/>
                </a:cxn>
                <a:cxn ang="0">
                  <a:pos x="373" y="227"/>
                </a:cxn>
                <a:cxn ang="0">
                  <a:pos x="374" y="266"/>
                </a:cxn>
                <a:cxn ang="0">
                  <a:pos x="354" y="303"/>
                </a:cxn>
                <a:cxn ang="0">
                  <a:pos x="333" y="317"/>
                </a:cxn>
                <a:cxn ang="0">
                  <a:pos x="321" y="315"/>
                </a:cxn>
                <a:cxn ang="0">
                  <a:pos x="310" y="315"/>
                </a:cxn>
                <a:cxn ang="0">
                  <a:pos x="300" y="315"/>
                </a:cxn>
                <a:cxn ang="0">
                  <a:pos x="281" y="335"/>
                </a:cxn>
                <a:cxn ang="0">
                  <a:pos x="265" y="375"/>
                </a:cxn>
                <a:cxn ang="0">
                  <a:pos x="256" y="413"/>
                </a:cxn>
                <a:cxn ang="0">
                  <a:pos x="237" y="440"/>
                </a:cxn>
                <a:cxn ang="0">
                  <a:pos x="215" y="469"/>
                </a:cxn>
                <a:cxn ang="0">
                  <a:pos x="184" y="511"/>
                </a:cxn>
                <a:cxn ang="0">
                  <a:pos x="131" y="553"/>
                </a:cxn>
                <a:cxn ang="0">
                  <a:pos x="83" y="584"/>
                </a:cxn>
                <a:cxn ang="0">
                  <a:pos x="36" y="604"/>
                </a:cxn>
                <a:cxn ang="0">
                  <a:pos x="5" y="571"/>
                </a:cxn>
                <a:cxn ang="0">
                  <a:pos x="0" y="502"/>
                </a:cxn>
                <a:cxn ang="0">
                  <a:pos x="7" y="431"/>
                </a:cxn>
              </a:cxnLst>
              <a:rect l="0" t="0" r="r" b="b"/>
              <a:pathLst>
                <a:path w="376" h="604">
                  <a:moveTo>
                    <a:pt x="10" y="406"/>
                  </a:moveTo>
                  <a:lnTo>
                    <a:pt x="21" y="354"/>
                  </a:lnTo>
                  <a:lnTo>
                    <a:pt x="32" y="302"/>
                  </a:lnTo>
                  <a:lnTo>
                    <a:pt x="43" y="251"/>
                  </a:lnTo>
                  <a:lnTo>
                    <a:pt x="54" y="201"/>
                  </a:lnTo>
                  <a:lnTo>
                    <a:pt x="66" y="151"/>
                  </a:lnTo>
                  <a:lnTo>
                    <a:pt x="81" y="102"/>
                  </a:lnTo>
                  <a:lnTo>
                    <a:pt x="98" y="53"/>
                  </a:lnTo>
                  <a:lnTo>
                    <a:pt x="118" y="7"/>
                  </a:lnTo>
                  <a:lnTo>
                    <a:pt x="149" y="1"/>
                  </a:lnTo>
                  <a:lnTo>
                    <a:pt x="176" y="0"/>
                  </a:lnTo>
                  <a:lnTo>
                    <a:pt x="199" y="0"/>
                  </a:lnTo>
                  <a:lnTo>
                    <a:pt x="224" y="2"/>
                  </a:lnTo>
                  <a:lnTo>
                    <a:pt x="246" y="7"/>
                  </a:lnTo>
                  <a:lnTo>
                    <a:pt x="270" y="12"/>
                  </a:lnTo>
                  <a:lnTo>
                    <a:pt x="297" y="20"/>
                  </a:lnTo>
                  <a:lnTo>
                    <a:pt x="329" y="29"/>
                  </a:lnTo>
                  <a:lnTo>
                    <a:pt x="330" y="41"/>
                  </a:lnTo>
                  <a:lnTo>
                    <a:pt x="331" y="53"/>
                  </a:lnTo>
                  <a:lnTo>
                    <a:pt x="332" y="67"/>
                  </a:lnTo>
                  <a:lnTo>
                    <a:pt x="333" y="80"/>
                  </a:lnTo>
                  <a:lnTo>
                    <a:pt x="334" y="92"/>
                  </a:lnTo>
                  <a:lnTo>
                    <a:pt x="335" y="104"/>
                  </a:lnTo>
                  <a:lnTo>
                    <a:pt x="336" y="117"/>
                  </a:lnTo>
                  <a:lnTo>
                    <a:pt x="337" y="129"/>
                  </a:lnTo>
                  <a:lnTo>
                    <a:pt x="336" y="139"/>
                  </a:lnTo>
                  <a:lnTo>
                    <a:pt x="335" y="147"/>
                  </a:lnTo>
                  <a:lnTo>
                    <a:pt x="334" y="157"/>
                  </a:lnTo>
                  <a:lnTo>
                    <a:pt x="333" y="167"/>
                  </a:lnTo>
                  <a:lnTo>
                    <a:pt x="332" y="175"/>
                  </a:lnTo>
                  <a:lnTo>
                    <a:pt x="331" y="183"/>
                  </a:lnTo>
                  <a:lnTo>
                    <a:pt x="330" y="193"/>
                  </a:lnTo>
                  <a:lnTo>
                    <a:pt x="329" y="202"/>
                  </a:lnTo>
                  <a:lnTo>
                    <a:pt x="349" y="204"/>
                  </a:lnTo>
                  <a:lnTo>
                    <a:pt x="364" y="213"/>
                  </a:lnTo>
                  <a:lnTo>
                    <a:pt x="373" y="227"/>
                  </a:lnTo>
                  <a:lnTo>
                    <a:pt x="376" y="245"/>
                  </a:lnTo>
                  <a:lnTo>
                    <a:pt x="374" y="266"/>
                  </a:lnTo>
                  <a:lnTo>
                    <a:pt x="367" y="287"/>
                  </a:lnTo>
                  <a:lnTo>
                    <a:pt x="354" y="303"/>
                  </a:lnTo>
                  <a:lnTo>
                    <a:pt x="338" y="318"/>
                  </a:lnTo>
                  <a:lnTo>
                    <a:pt x="333" y="317"/>
                  </a:lnTo>
                  <a:lnTo>
                    <a:pt x="328" y="315"/>
                  </a:lnTo>
                  <a:lnTo>
                    <a:pt x="321" y="315"/>
                  </a:lnTo>
                  <a:lnTo>
                    <a:pt x="315" y="315"/>
                  </a:lnTo>
                  <a:lnTo>
                    <a:pt x="310" y="315"/>
                  </a:lnTo>
                  <a:lnTo>
                    <a:pt x="304" y="315"/>
                  </a:lnTo>
                  <a:lnTo>
                    <a:pt x="300" y="315"/>
                  </a:lnTo>
                  <a:lnTo>
                    <a:pt x="296" y="315"/>
                  </a:lnTo>
                  <a:lnTo>
                    <a:pt x="281" y="335"/>
                  </a:lnTo>
                  <a:lnTo>
                    <a:pt x="271" y="355"/>
                  </a:lnTo>
                  <a:lnTo>
                    <a:pt x="265" y="375"/>
                  </a:lnTo>
                  <a:lnTo>
                    <a:pt x="261" y="395"/>
                  </a:lnTo>
                  <a:lnTo>
                    <a:pt x="256" y="413"/>
                  </a:lnTo>
                  <a:lnTo>
                    <a:pt x="248" y="429"/>
                  </a:lnTo>
                  <a:lnTo>
                    <a:pt x="237" y="440"/>
                  </a:lnTo>
                  <a:lnTo>
                    <a:pt x="219" y="448"/>
                  </a:lnTo>
                  <a:lnTo>
                    <a:pt x="215" y="469"/>
                  </a:lnTo>
                  <a:lnTo>
                    <a:pt x="204" y="491"/>
                  </a:lnTo>
                  <a:lnTo>
                    <a:pt x="184" y="511"/>
                  </a:lnTo>
                  <a:lnTo>
                    <a:pt x="158" y="533"/>
                  </a:lnTo>
                  <a:lnTo>
                    <a:pt x="131" y="553"/>
                  </a:lnTo>
                  <a:lnTo>
                    <a:pt x="104" y="569"/>
                  </a:lnTo>
                  <a:lnTo>
                    <a:pt x="83" y="584"/>
                  </a:lnTo>
                  <a:lnTo>
                    <a:pt x="69" y="598"/>
                  </a:lnTo>
                  <a:lnTo>
                    <a:pt x="36" y="604"/>
                  </a:lnTo>
                  <a:lnTo>
                    <a:pt x="16" y="594"/>
                  </a:lnTo>
                  <a:lnTo>
                    <a:pt x="5" y="571"/>
                  </a:lnTo>
                  <a:lnTo>
                    <a:pt x="0" y="539"/>
                  </a:lnTo>
                  <a:lnTo>
                    <a:pt x="0" y="502"/>
                  </a:lnTo>
                  <a:lnTo>
                    <a:pt x="4" y="464"/>
                  </a:lnTo>
                  <a:lnTo>
                    <a:pt x="7" y="431"/>
                  </a:lnTo>
                  <a:lnTo>
                    <a:pt x="10" y="406"/>
                  </a:lnTo>
                  <a:close/>
                </a:path>
              </a:pathLst>
            </a:custGeom>
            <a:solidFill>
              <a:srgbClr val="B88C7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5" name="Freeform 28"/>
            <p:cNvSpPr>
              <a:spLocks/>
            </p:cNvSpPr>
            <p:nvPr/>
          </p:nvSpPr>
          <p:spPr bwMode="auto">
            <a:xfrm>
              <a:off x="5103" y="1213"/>
              <a:ext cx="183" cy="202"/>
            </a:xfrm>
            <a:custGeom>
              <a:avLst/>
              <a:gdLst/>
              <a:ahLst/>
              <a:cxnLst>
                <a:cxn ang="0">
                  <a:pos x="20" y="354"/>
                </a:cxn>
                <a:cxn ang="0">
                  <a:pos x="41" y="251"/>
                </a:cxn>
                <a:cxn ang="0">
                  <a:pos x="65" y="151"/>
                </a:cxn>
                <a:cxn ang="0">
                  <a:pos x="96" y="53"/>
                </a:cxn>
                <a:cxn ang="0">
                  <a:pos x="147" y="1"/>
                </a:cxn>
                <a:cxn ang="0">
                  <a:pos x="197" y="0"/>
                </a:cxn>
                <a:cxn ang="0">
                  <a:pos x="244" y="7"/>
                </a:cxn>
                <a:cxn ang="0">
                  <a:pos x="295" y="20"/>
                </a:cxn>
                <a:cxn ang="0">
                  <a:pos x="327" y="41"/>
                </a:cxn>
                <a:cxn ang="0">
                  <a:pos x="329" y="67"/>
                </a:cxn>
                <a:cxn ang="0">
                  <a:pos x="331" y="92"/>
                </a:cxn>
                <a:cxn ang="0">
                  <a:pos x="333" y="117"/>
                </a:cxn>
                <a:cxn ang="0">
                  <a:pos x="333" y="139"/>
                </a:cxn>
                <a:cxn ang="0">
                  <a:pos x="331" y="157"/>
                </a:cxn>
                <a:cxn ang="0">
                  <a:pos x="329" y="175"/>
                </a:cxn>
                <a:cxn ang="0">
                  <a:pos x="327" y="193"/>
                </a:cxn>
                <a:cxn ang="0">
                  <a:pos x="344" y="204"/>
                </a:cxn>
                <a:cxn ang="0">
                  <a:pos x="364" y="229"/>
                </a:cxn>
                <a:cxn ang="0">
                  <a:pos x="364" y="266"/>
                </a:cxn>
                <a:cxn ang="0">
                  <a:pos x="346" y="303"/>
                </a:cxn>
                <a:cxn ang="0">
                  <a:pos x="326" y="315"/>
                </a:cxn>
                <a:cxn ang="0">
                  <a:pos x="315" y="314"/>
                </a:cxn>
                <a:cxn ang="0">
                  <a:pos x="304" y="314"/>
                </a:cxn>
                <a:cxn ang="0">
                  <a:pos x="296" y="314"/>
                </a:cxn>
                <a:cxn ang="0">
                  <a:pos x="278" y="335"/>
                </a:cxn>
                <a:cxn ang="0">
                  <a:pos x="263" y="375"/>
                </a:cxn>
                <a:cxn ang="0">
                  <a:pos x="254" y="413"/>
                </a:cxn>
                <a:cxn ang="0">
                  <a:pos x="233" y="440"/>
                </a:cxn>
                <a:cxn ang="0">
                  <a:pos x="213" y="469"/>
                </a:cxn>
                <a:cxn ang="0">
                  <a:pos x="181" y="511"/>
                </a:cxn>
                <a:cxn ang="0">
                  <a:pos x="128" y="553"/>
                </a:cxn>
                <a:cxn ang="0">
                  <a:pos x="81" y="584"/>
                </a:cxn>
                <a:cxn ang="0">
                  <a:pos x="34" y="604"/>
                </a:cxn>
                <a:cxn ang="0">
                  <a:pos x="3" y="571"/>
                </a:cxn>
                <a:cxn ang="0">
                  <a:pos x="0" y="502"/>
                </a:cxn>
                <a:cxn ang="0">
                  <a:pos x="6" y="431"/>
                </a:cxn>
              </a:cxnLst>
              <a:rect l="0" t="0" r="r" b="b"/>
              <a:pathLst>
                <a:path w="366" h="604">
                  <a:moveTo>
                    <a:pt x="9" y="406"/>
                  </a:moveTo>
                  <a:lnTo>
                    <a:pt x="20" y="354"/>
                  </a:lnTo>
                  <a:lnTo>
                    <a:pt x="30" y="302"/>
                  </a:lnTo>
                  <a:lnTo>
                    <a:pt x="41" y="251"/>
                  </a:lnTo>
                  <a:lnTo>
                    <a:pt x="52" y="201"/>
                  </a:lnTo>
                  <a:lnTo>
                    <a:pt x="65" y="151"/>
                  </a:lnTo>
                  <a:lnTo>
                    <a:pt x="79" y="102"/>
                  </a:lnTo>
                  <a:lnTo>
                    <a:pt x="96" y="53"/>
                  </a:lnTo>
                  <a:lnTo>
                    <a:pt x="116" y="7"/>
                  </a:lnTo>
                  <a:lnTo>
                    <a:pt x="147" y="1"/>
                  </a:lnTo>
                  <a:lnTo>
                    <a:pt x="174" y="0"/>
                  </a:lnTo>
                  <a:lnTo>
                    <a:pt x="197" y="0"/>
                  </a:lnTo>
                  <a:lnTo>
                    <a:pt x="222" y="2"/>
                  </a:lnTo>
                  <a:lnTo>
                    <a:pt x="244" y="7"/>
                  </a:lnTo>
                  <a:lnTo>
                    <a:pt x="268" y="12"/>
                  </a:lnTo>
                  <a:lnTo>
                    <a:pt x="295" y="20"/>
                  </a:lnTo>
                  <a:lnTo>
                    <a:pt x="326" y="29"/>
                  </a:lnTo>
                  <a:lnTo>
                    <a:pt x="327" y="41"/>
                  </a:lnTo>
                  <a:lnTo>
                    <a:pt x="328" y="53"/>
                  </a:lnTo>
                  <a:lnTo>
                    <a:pt x="329" y="67"/>
                  </a:lnTo>
                  <a:lnTo>
                    <a:pt x="330" y="80"/>
                  </a:lnTo>
                  <a:lnTo>
                    <a:pt x="331" y="92"/>
                  </a:lnTo>
                  <a:lnTo>
                    <a:pt x="332" y="104"/>
                  </a:lnTo>
                  <a:lnTo>
                    <a:pt x="333" y="117"/>
                  </a:lnTo>
                  <a:lnTo>
                    <a:pt x="335" y="129"/>
                  </a:lnTo>
                  <a:lnTo>
                    <a:pt x="333" y="139"/>
                  </a:lnTo>
                  <a:lnTo>
                    <a:pt x="332" y="147"/>
                  </a:lnTo>
                  <a:lnTo>
                    <a:pt x="331" y="157"/>
                  </a:lnTo>
                  <a:lnTo>
                    <a:pt x="331" y="167"/>
                  </a:lnTo>
                  <a:lnTo>
                    <a:pt x="329" y="175"/>
                  </a:lnTo>
                  <a:lnTo>
                    <a:pt x="329" y="183"/>
                  </a:lnTo>
                  <a:lnTo>
                    <a:pt x="327" y="193"/>
                  </a:lnTo>
                  <a:lnTo>
                    <a:pt x="327" y="202"/>
                  </a:lnTo>
                  <a:lnTo>
                    <a:pt x="344" y="204"/>
                  </a:lnTo>
                  <a:lnTo>
                    <a:pt x="356" y="213"/>
                  </a:lnTo>
                  <a:lnTo>
                    <a:pt x="364" y="229"/>
                  </a:lnTo>
                  <a:lnTo>
                    <a:pt x="366" y="247"/>
                  </a:lnTo>
                  <a:lnTo>
                    <a:pt x="364" y="266"/>
                  </a:lnTo>
                  <a:lnTo>
                    <a:pt x="356" y="285"/>
                  </a:lnTo>
                  <a:lnTo>
                    <a:pt x="346" y="303"/>
                  </a:lnTo>
                  <a:lnTo>
                    <a:pt x="331" y="317"/>
                  </a:lnTo>
                  <a:lnTo>
                    <a:pt x="326" y="315"/>
                  </a:lnTo>
                  <a:lnTo>
                    <a:pt x="321" y="314"/>
                  </a:lnTo>
                  <a:lnTo>
                    <a:pt x="315" y="314"/>
                  </a:lnTo>
                  <a:lnTo>
                    <a:pt x="310" y="314"/>
                  </a:lnTo>
                  <a:lnTo>
                    <a:pt x="304" y="314"/>
                  </a:lnTo>
                  <a:lnTo>
                    <a:pt x="300" y="314"/>
                  </a:lnTo>
                  <a:lnTo>
                    <a:pt x="296" y="314"/>
                  </a:lnTo>
                  <a:lnTo>
                    <a:pt x="293" y="315"/>
                  </a:lnTo>
                  <a:lnTo>
                    <a:pt x="278" y="335"/>
                  </a:lnTo>
                  <a:lnTo>
                    <a:pt x="269" y="355"/>
                  </a:lnTo>
                  <a:lnTo>
                    <a:pt x="263" y="375"/>
                  </a:lnTo>
                  <a:lnTo>
                    <a:pt x="259" y="395"/>
                  </a:lnTo>
                  <a:lnTo>
                    <a:pt x="254" y="413"/>
                  </a:lnTo>
                  <a:lnTo>
                    <a:pt x="246" y="429"/>
                  </a:lnTo>
                  <a:lnTo>
                    <a:pt x="233" y="440"/>
                  </a:lnTo>
                  <a:lnTo>
                    <a:pt x="215" y="448"/>
                  </a:lnTo>
                  <a:lnTo>
                    <a:pt x="213" y="469"/>
                  </a:lnTo>
                  <a:lnTo>
                    <a:pt x="201" y="491"/>
                  </a:lnTo>
                  <a:lnTo>
                    <a:pt x="181" y="511"/>
                  </a:lnTo>
                  <a:lnTo>
                    <a:pt x="155" y="533"/>
                  </a:lnTo>
                  <a:lnTo>
                    <a:pt x="128" y="553"/>
                  </a:lnTo>
                  <a:lnTo>
                    <a:pt x="102" y="569"/>
                  </a:lnTo>
                  <a:lnTo>
                    <a:pt x="81" y="584"/>
                  </a:lnTo>
                  <a:lnTo>
                    <a:pt x="67" y="598"/>
                  </a:lnTo>
                  <a:lnTo>
                    <a:pt x="34" y="604"/>
                  </a:lnTo>
                  <a:lnTo>
                    <a:pt x="14" y="594"/>
                  </a:lnTo>
                  <a:lnTo>
                    <a:pt x="3" y="571"/>
                  </a:lnTo>
                  <a:lnTo>
                    <a:pt x="0" y="539"/>
                  </a:lnTo>
                  <a:lnTo>
                    <a:pt x="0" y="502"/>
                  </a:lnTo>
                  <a:lnTo>
                    <a:pt x="3" y="464"/>
                  </a:lnTo>
                  <a:lnTo>
                    <a:pt x="6" y="431"/>
                  </a:lnTo>
                  <a:lnTo>
                    <a:pt x="9" y="406"/>
                  </a:lnTo>
                  <a:close/>
                </a:path>
              </a:pathLst>
            </a:custGeom>
            <a:solidFill>
              <a:srgbClr val="BF968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6" name="Freeform 29"/>
            <p:cNvSpPr>
              <a:spLocks/>
            </p:cNvSpPr>
            <p:nvPr/>
          </p:nvSpPr>
          <p:spPr bwMode="auto">
            <a:xfrm>
              <a:off x="5103" y="1213"/>
              <a:ext cx="179" cy="202"/>
            </a:xfrm>
            <a:custGeom>
              <a:avLst/>
              <a:gdLst/>
              <a:ahLst/>
              <a:cxnLst>
                <a:cxn ang="0">
                  <a:pos x="21" y="354"/>
                </a:cxn>
                <a:cxn ang="0">
                  <a:pos x="42" y="251"/>
                </a:cxn>
                <a:cxn ang="0">
                  <a:pos x="65" y="151"/>
                </a:cxn>
                <a:cxn ang="0">
                  <a:pos x="96" y="53"/>
                </a:cxn>
                <a:cxn ang="0">
                  <a:pos x="147" y="1"/>
                </a:cxn>
                <a:cxn ang="0">
                  <a:pos x="197" y="0"/>
                </a:cxn>
                <a:cxn ang="0">
                  <a:pos x="243" y="7"/>
                </a:cxn>
                <a:cxn ang="0">
                  <a:pos x="294" y="20"/>
                </a:cxn>
                <a:cxn ang="0">
                  <a:pos x="326" y="41"/>
                </a:cxn>
                <a:cxn ang="0">
                  <a:pos x="328" y="67"/>
                </a:cxn>
                <a:cxn ang="0">
                  <a:pos x="330" y="92"/>
                </a:cxn>
                <a:cxn ang="0">
                  <a:pos x="332" y="117"/>
                </a:cxn>
                <a:cxn ang="0">
                  <a:pos x="332" y="139"/>
                </a:cxn>
                <a:cxn ang="0">
                  <a:pos x="330" y="157"/>
                </a:cxn>
                <a:cxn ang="0">
                  <a:pos x="328" y="175"/>
                </a:cxn>
                <a:cxn ang="0">
                  <a:pos x="326" y="193"/>
                </a:cxn>
                <a:cxn ang="0">
                  <a:pos x="340" y="205"/>
                </a:cxn>
                <a:cxn ang="0">
                  <a:pos x="356" y="229"/>
                </a:cxn>
                <a:cxn ang="0">
                  <a:pos x="355" y="266"/>
                </a:cxn>
                <a:cxn ang="0">
                  <a:pos x="339" y="302"/>
                </a:cxn>
                <a:cxn ang="0">
                  <a:pos x="321" y="313"/>
                </a:cxn>
                <a:cxn ang="0">
                  <a:pos x="312" y="313"/>
                </a:cxn>
                <a:cxn ang="0">
                  <a:pos x="302" y="313"/>
                </a:cxn>
                <a:cxn ang="0">
                  <a:pos x="294" y="314"/>
                </a:cxn>
                <a:cxn ang="0">
                  <a:pos x="278" y="333"/>
                </a:cxn>
                <a:cxn ang="0">
                  <a:pos x="262" y="375"/>
                </a:cxn>
                <a:cxn ang="0">
                  <a:pos x="253" y="412"/>
                </a:cxn>
                <a:cxn ang="0">
                  <a:pos x="233" y="438"/>
                </a:cxn>
                <a:cxn ang="0">
                  <a:pos x="212" y="467"/>
                </a:cxn>
                <a:cxn ang="0">
                  <a:pos x="181" y="511"/>
                </a:cxn>
                <a:cxn ang="0">
                  <a:pos x="128" y="551"/>
                </a:cxn>
                <a:cxn ang="0">
                  <a:pos x="81" y="584"/>
                </a:cxn>
                <a:cxn ang="0">
                  <a:pos x="34" y="604"/>
                </a:cxn>
                <a:cxn ang="0">
                  <a:pos x="3" y="571"/>
                </a:cxn>
                <a:cxn ang="0">
                  <a:pos x="0" y="502"/>
                </a:cxn>
                <a:cxn ang="0">
                  <a:pos x="8" y="431"/>
                </a:cxn>
              </a:cxnLst>
              <a:rect l="0" t="0" r="r" b="b"/>
              <a:pathLst>
                <a:path w="358" h="604">
                  <a:moveTo>
                    <a:pt x="11" y="406"/>
                  </a:moveTo>
                  <a:lnTo>
                    <a:pt x="21" y="354"/>
                  </a:lnTo>
                  <a:lnTo>
                    <a:pt x="31" y="302"/>
                  </a:lnTo>
                  <a:lnTo>
                    <a:pt x="42" y="251"/>
                  </a:lnTo>
                  <a:lnTo>
                    <a:pt x="52" y="201"/>
                  </a:lnTo>
                  <a:lnTo>
                    <a:pt x="65" y="151"/>
                  </a:lnTo>
                  <a:lnTo>
                    <a:pt x="79" y="102"/>
                  </a:lnTo>
                  <a:lnTo>
                    <a:pt x="96" y="53"/>
                  </a:lnTo>
                  <a:lnTo>
                    <a:pt x="116" y="7"/>
                  </a:lnTo>
                  <a:lnTo>
                    <a:pt x="147" y="1"/>
                  </a:lnTo>
                  <a:lnTo>
                    <a:pt x="173" y="0"/>
                  </a:lnTo>
                  <a:lnTo>
                    <a:pt x="197" y="0"/>
                  </a:lnTo>
                  <a:lnTo>
                    <a:pt x="221" y="2"/>
                  </a:lnTo>
                  <a:lnTo>
                    <a:pt x="243" y="7"/>
                  </a:lnTo>
                  <a:lnTo>
                    <a:pt x="267" y="12"/>
                  </a:lnTo>
                  <a:lnTo>
                    <a:pt x="294" y="20"/>
                  </a:lnTo>
                  <a:lnTo>
                    <a:pt x="325" y="29"/>
                  </a:lnTo>
                  <a:lnTo>
                    <a:pt x="326" y="41"/>
                  </a:lnTo>
                  <a:lnTo>
                    <a:pt x="327" y="53"/>
                  </a:lnTo>
                  <a:lnTo>
                    <a:pt x="328" y="67"/>
                  </a:lnTo>
                  <a:lnTo>
                    <a:pt x="329" y="80"/>
                  </a:lnTo>
                  <a:lnTo>
                    <a:pt x="330" y="92"/>
                  </a:lnTo>
                  <a:lnTo>
                    <a:pt x="331" y="104"/>
                  </a:lnTo>
                  <a:lnTo>
                    <a:pt x="332" y="117"/>
                  </a:lnTo>
                  <a:lnTo>
                    <a:pt x="334" y="129"/>
                  </a:lnTo>
                  <a:lnTo>
                    <a:pt x="332" y="139"/>
                  </a:lnTo>
                  <a:lnTo>
                    <a:pt x="332" y="147"/>
                  </a:lnTo>
                  <a:lnTo>
                    <a:pt x="330" y="157"/>
                  </a:lnTo>
                  <a:lnTo>
                    <a:pt x="330" y="167"/>
                  </a:lnTo>
                  <a:lnTo>
                    <a:pt x="328" y="175"/>
                  </a:lnTo>
                  <a:lnTo>
                    <a:pt x="328" y="183"/>
                  </a:lnTo>
                  <a:lnTo>
                    <a:pt x="326" y="193"/>
                  </a:lnTo>
                  <a:lnTo>
                    <a:pt x="326" y="202"/>
                  </a:lnTo>
                  <a:lnTo>
                    <a:pt x="340" y="205"/>
                  </a:lnTo>
                  <a:lnTo>
                    <a:pt x="351" y="215"/>
                  </a:lnTo>
                  <a:lnTo>
                    <a:pt x="356" y="229"/>
                  </a:lnTo>
                  <a:lnTo>
                    <a:pt x="358" y="247"/>
                  </a:lnTo>
                  <a:lnTo>
                    <a:pt x="355" y="266"/>
                  </a:lnTo>
                  <a:lnTo>
                    <a:pt x="349" y="285"/>
                  </a:lnTo>
                  <a:lnTo>
                    <a:pt x="339" y="302"/>
                  </a:lnTo>
                  <a:lnTo>
                    <a:pt x="327" y="314"/>
                  </a:lnTo>
                  <a:lnTo>
                    <a:pt x="321" y="313"/>
                  </a:lnTo>
                  <a:lnTo>
                    <a:pt x="316" y="313"/>
                  </a:lnTo>
                  <a:lnTo>
                    <a:pt x="312" y="313"/>
                  </a:lnTo>
                  <a:lnTo>
                    <a:pt x="307" y="313"/>
                  </a:lnTo>
                  <a:lnTo>
                    <a:pt x="302" y="313"/>
                  </a:lnTo>
                  <a:lnTo>
                    <a:pt x="298" y="313"/>
                  </a:lnTo>
                  <a:lnTo>
                    <a:pt x="294" y="314"/>
                  </a:lnTo>
                  <a:lnTo>
                    <a:pt x="293" y="315"/>
                  </a:lnTo>
                  <a:lnTo>
                    <a:pt x="278" y="333"/>
                  </a:lnTo>
                  <a:lnTo>
                    <a:pt x="268" y="355"/>
                  </a:lnTo>
                  <a:lnTo>
                    <a:pt x="262" y="375"/>
                  </a:lnTo>
                  <a:lnTo>
                    <a:pt x="258" y="394"/>
                  </a:lnTo>
                  <a:lnTo>
                    <a:pt x="253" y="412"/>
                  </a:lnTo>
                  <a:lnTo>
                    <a:pt x="245" y="427"/>
                  </a:lnTo>
                  <a:lnTo>
                    <a:pt x="233" y="438"/>
                  </a:lnTo>
                  <a:lnTo>
                    <a:pt x="215" y="446"/>
                  </a:lnTo>
                  <a:lnTo>
                    <a:pt x="212" y="467"/>
                  </a:lnTo>
                  <a:lnTo>
                    <a:pt x="201" y="491"/>
                  </a:lnTo>
                  <a:lnTo>
                    <a:pt x="181" y="511"/>
                  </a:lnTo>
                  <a:lnTo>
                    <a:pt x="155" y="532"/>
                  </a:lnTo>
                  <a:lnTo>
                    <a:pt x="128" y="551"/>
                  </a:lnTo>
                  <a:lnTo>
                    <a:pt x="102" y="569"/>
                  </a:lnTo>
                  <a:lnTo>
                    <a:pt x="81" y="584"/>
                  </a:lnTo>
                  <a:lnTo>
                    <a:pt x="67" y="598"/>
                  </a:lnTo>
                  <a:lnTo>
                    <a:pt x="34" y="604"/>
                  </a:lnTo>
                  <a:lnTo>
                    <a:pt x="14" y="594"/>
                  </a:lnTo>
                  <a:lnTo>
                    <a:pt x="3" y="571"/>
                  </a:lnTo>
                  <a:lnTo>
                    <a:pt x="0" y="539"/>
                  </a:lnTo>
                  <a:lnTo>
                    <a:pt x="0" y="502"/>
                  </a:lnTo>
                  <a:lnTo>
                    <a:pt x="4" y="464"/>
                  </a:lnTo>
                  <a:lnTo>
                    <a:pt x="8" y="431"/>
                  </a:lnTo>
                  <a:lnTo>
                    <a:pt x="11" y="406"/>
                  </a:lnTo>
                  <a:close/>
                </a:path>
              </a:pathLst>
            </a:custGeom>
            <a:solidFill>
              <a:srgbClr val="C79E8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7" name="Freeform 30"/>
            <p:cNvSpPr>
              <a:spLocks/>
            </p:cNvSpPr>
            <p:nvPr/>
          </p:nvSpPr>
          <p:spPr bwMode="auto">
            <a:xfrm>
              <a:off x="5103" y="1213"/>
              <a:ext cx="176" cy="202"/>
            </a:xfrm>
            <a:custGeom>
              <a:avLst/>
              <a:gdLst/>
              <a:ahLst/>
              <a:cxnLst>
                <a:cxn ang="0">
                  <a:pos x="22" y="354"/>
                </a:cxn>
                <a:cxn ang="0">
                  <a:pos x="42" y="251"/>
                </a:cxn>
                <a:cxn ang="0">
                  <a:pos x="65" y="151"/>
                </a:cxn>
                <a:cxn ang="0">
                  <a:pos x="96" y="53"/>
                </a:cxn>
                <a:cxn ang="0">
                  <a:pos x="147" y="1"/>
                </a:cxn>
                <a:cxn ang="0">
                  <a:pos x="197" y="0"/>
                </a:cxn>
                <a:cxn ang="0">
                  <a:pos x="243" y="7"/>
                </a:cxn>
                <a:cxn ang="0">
                  <a:pos x="294" y="20"/>
                </a:cxn>
                <a:cxn ang="0">
                  <a:pos x="326" y="41"/>
                </a:cxn>
                <a:cxn ang="0">
                  <a:pos x="328" y="67"/>
                </a:cxn>
                <a:cxn ang="0">
                  <a:pos x="330" y="92"/>
                </a:cxn>
                <a:cxn ang="0">
                  <a:pos x="332" y="117"/>
                </a:cxn>
                <a:cxn ang="0">
                  <a:pos x="332" y="139"/>
                </a:cxn>
                <a:cxn ang="0">
                  <a:pos x="330" y="157"/>
                </a:cxn>
                <a:cxn ang="0">
                  <a:pos x="328" y="175"/>
                </a:cxn>
                <a:cxn ang="0">
                  <a:pos x="326" y="193"/>
                </a:cxn>
                <a:cxn ang="0">
                  <a:pos x="337" y="207"/>
                </a:cxn>
                <a:cxn ang="0">
                  <a:pos x="350" y="230"/>
                </a:cxn>
                <a:cxn ang="0">
                  <a:pos x="348" y="266"/>
                </a:cxn>
                <a:cxn ang="0">
                  <a:pos x="333" y="300"/>
                </a:cxn>
                <a:cxn ang="0">
                  <a:pos x="316" y="313"/>
                </a:cxn>
                <a:cxn ang="0">
                  <a:pos x="308" y="311"/>
                </a:cxn>
                <a:cxn ang="0">
                  <a:pos x="298" y="313"/>
                </a:cxn>
                <a:cxn ang="0">
                  <a:pos x="293" y="314"/>
                </a:cxn>
                <a:cxn ang="0">
                  <a:pos x="277" y="333"/>
                </a:cxn>
                <a:cxn ang="0">
                  <a:pos x="261" y="375"/>
                </a:cxn>
                <a:cxn ang="0">
                  <a:pos x="253" y="412"/>
                </a:cxn>
                <a:cxn ang="0">
                  <a:pos x="233" y="438"/>
                </a:cxn>
                <a:cxn ang="0">
                  <a:pos x="212" y="467"/>
                </a:cxn>
                <a:cxn ang="0">
                  <a:pos x="179" y="510"/>
                </a:cxn>
                <a:cxn ang="0">
                  <a:pos x="128" y="551"/>
                </a:cxn>
                <a:cxn ang="0">
                  <a:pos x="80" y="584"/>
                </a:cxn>
                <a:cxn ang="0">
                  <a:pos x="34" y="604"/>
                </a:cxn>
                <a:cxn ang="0">
                  <a:pos x="4" y="571"/>
                </a:cxn>
                <a:cxn ang="0">
                  <a:pos x="1" y="502"/>
                </a:cxn>
                <a:cxn ang="0">
                  <a:pos x="9" y="431"/>
                </a:cxn>
              </a:cxnLst>
              <a:rect l="0" t="0" r="r" b="b"/>
              <a:pathLst>
                <a:path w="351" h="604">
                  <a:moveTo>
                    <a:pt x="11" y="406"/>
                  </a:moveTo>
                  <a:lnTo>
                    <a:pt x="22" y="354"/>
                  </a:lnTo>
                  <a:lnTo>
                    <a:pt x="32" y="303"/>
                  </a:lnTo>
                  <a:lnTo>
                    <a:pt x="42" y="251"/>
                  </a:lnTo>
                  <a:lnTo>
                    <a:pt x="54" y="201"/>
                  </a:lnTo>
                  <a:lnTo>
                    <a:pt x="65" y="151"/>
                  </a:lnTo>
                  <a:lnTo>
                    <a:pt x="79" y="102"/>
                  </a:lnTo>
                  <a:lnTo>
                    <a:pt x="96" y="53"/>
                  </a:lnTo>
                  <a:lnTo>
                    <a:pt x="116" y="7"/>
                  </a:lnTo>
                  <a:lnTo>
                    <a:pt x="147" y="1"/>
                  </a:lnTo>
                  <a:lnTo>
                    <a:pt x="173" y="0"/>
                  </a:lnTo>
                  <a:lnTo>
                    <a:pt x="197" y="0"/>
                  </a:lnTo>
                  <a:lnTo>
                    <a:pt x="221" y="2"/>
                  </a:lnTo>
                  <a:lnTo>
                    <a:pt x="243" y="7"/>
                  </a:lnTo>
                  <a:lnTo>
                    <a:pt x="267" y="12"/>
                  </a:lnTo>
                  <a:lnTo>
                    <a:pt x="294" y="20"/>
                  </a:lnTo>
                  <a:lnTo>
                    <a:pt x="325" y="29"/>
                  </a:lnTo>
                  <a:lnTo>
                    <a:pt x="326" y="41"/>
                  </a:lnTo>
                  <a:lnTo>
                    <a:pt x="327" y="53"/>
                  </a:lnTo>
                  <a:lnTo>
                    <a:pt x="328" y="67"/>
                  </a:lnTo>
                  <a:lnTo>
                    <a:pt x="329" y="80"/>
                  </a:lnTo>
                  <a:lnTo>
                    <a:pt x="330" y="92"/>
                  </a:lnTo>
                  <a:lnTo>
                    <a:pt x="331" y="104"/>
                  </a:lnTo>
                  <a:lnTo>
                    <a:pt x="332" y="117"/>
                  </a:lnTo>
                  <a:lnTo>
                    <a:pt x="333" y="129"/>
                  </a:lnTo>
                  <a:lnTo>
                    <a:pt x="332" y="139"/>
                  </a:lnTo>
                  <a:lnTo>
                    <a:pt x="331" y="147"/>
                  </a:lnTo>
                  <a:lnTo>
                    <a:pt x="330" y="157"/>
                  </a:lnTo>
                  <a:lnTo>
                    <a:pt x="329" y="167"/>
                  </a:lnTo>
                  <a:lnTo>
                    <a:pt x="328" y="175"/>
                  </a:lnTo>
                  <a:lnTo>
                    <a:pt x="327" y="183"/>
                  </a:lnTo>
                  <a:lnTo>
                    <a:pt x="326" y="193"/>
                  </a:lnTo>
                  <a:lnTo>
                    <a:pt x="326" y="202"/>
                  </a:lnTo>
                  <a:lnTo>
                    <a:pt x="337" y="207"/>
                  </a:lnTo>
                  <a:lnTo>
                    <a:pt x="346" y="216"/>
                  </a:lnTo>
                  <a:lnTo>
                    <a:pt x="350" y="230"/>
                  </a:lnTo>
                  <a:lnTo>
                    <a:pt x="351" y="248"/>
                  </a:lnTo>
                  <a:lnTo>
                    <a:pt x="348" y="266"/>
                  </a:lnTo>
                  <a:lnTo>
                    <a:pt x="341" y="285"/>
                  </a:lnTo>
                  <a:lnTo>
                    <a:pt x="333" y="300"/>
                  </a:lnTo>
                  <a:lnTo>
                    <a:pt x="321" y="314"/>
                  </a:lnTo>
                  <a:lnTo>
                    <a:pt x="316" y="313"/>
                  </a:lnTo>
                  <a:lnTo>
                    <a:pt x="312" y="311"/>
                  </a:lnTo>
                  <a:lnTo>
                    <a:pt x="308" y="311"/>
                  </a:lnTo>
                  <a:lnTo>
                    <a:pt x="303" y="313"/>
                  </a:lnTo>
                  <a:lnTo>
                    <a:pt x="298" y="313"/>
                  </a:lnTo>
                  <a:lnTo>
                    <a:pt x="295" y="313"/>
                  </a:lnTo>
                  <a:lnTo>
                    <a:pt x="293" y="314"/>
                  </a:lnTo>
                  <a:lnTo>
                    <a:pt x="292" y="315"/>
                  </a:lnTo>
                  <a:lnTo>
                    <a:pt x="277" y="333"/>
                  </a:lnTo>
                  <a:lnTo>
                    <a:pt x="267" y="355"/>
                  </a:lnTo>
                  <a:lnTo>
                    <a:pt x="261" y="375"/>
                  </a:lnTo>
                  <a:lnTo>
                    <a:pt x="258" y="394"/>
                  </a:lnTo>
                  <a:lnTo>
                    <a:pt x="253" y="412"/>
                  </a:lnTo>
                  <a:lnTo>
                    <a:pt x="245" y="427"/>
                  </a:lnTo>
                  <a:lnTo>
                    <a:pt x="233" y="438"/>
                  </a:lnTo>
                  <a:lnTo>
                    <a:pt x="215" y="446"/>
                  </a:lnTo>
                  <a:lnTo>
                    <a:pt x="212" y="467"/>
                  </a:lnTo>
                  <a:lnTo>
                    <a:pt x="200" y="489"/>
                  </a:lnTo>
                  <a:lnTo>
                    <a:pt x="179" y="510"/>
                  </a:lnTo>
                  <a:lnTo>
                    <a:pt x="154" y="532"/>
                  </a:lnTo>
                  <a:lnTo>
                    <a:pt x="128" y="551"/>
                  </a:lnTo>
                  <a:lnTo>
                    <a:pt x="101" y="569"/>
                  </a:lnTo>
                  <a:lnTo>
                    <a:pt x="80" y="584"/>
                  </a:lnTo>
                  <a:lnTo>
                    <a:pt x="66" y="597"/>
                  </a:lnTo>
                  <a:lnTo>
                    <a:pt x="34" y="604"/>
                  </a:lnTo>
                  <a:lnTo>
                    <a:pt x="14" y="593"/>
                  </a:lnTo>
                  <a:lnTo>
                    <a:pt x="4" y="571"/>
                  </a:lnTo>
                  <a:lnTo>
                    <a:pt x="0" y="539"/>
                  </a:lnTo>
                  <a:lnTo>
                    <a:pt x="1" y="502"/>
                  </a:lnTo>
                  <a:lnTo>
                    <a:pt x="4" y="464"/>
                  </a:lnTo>
                  <a:lnTo>
                    <a:pt x="9" y="431"/>
                  </a:lnTo>
                  <a:lnTo>
                    <a:pt x="11" y="406"/>
                  </a:lnTo>
                  <a:close/>
                </a:path>
              </a:pathLst>
            </a:custGeom>
            <a:solidFill>
              <a:srgbClr val="CFA691"/>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8" name="Freeform 31"/>
            <p:cNvSpPr>
              <a:spLocks/>
            </p:cNvSpPr>
            <p:nvPr/>
          </p:nvSpPr>
          <p:spPr bwMode="auto">
            <a:xfrm>
              <a:off x="5103" y="1213"/>
              <a:ext cx="172" cy="202"/>
            </a:xfrm>
            <a:custGeom>
              <a:avLst/>
              <a:gdLst/>
              <a:ahLst/>
              <a:cxnLst>
                <a:cxn ang="0">
                  <a:pos x="23" y="354"/>
                </a:cxn>
                <a:cxn ang="0">
                  <a:pos x="43" y="251"/>
                </a:cxn>
                <a:cxn ang="0">
                  <a:pos x="66" y="151"/>
                </a:cxn>
                <a:cxn ang="0">
                  <a:pos x="96" y="53"/>
                </a:cxn>
                <a:cxn ang="0">
                  <a:pos x="147" y="1"/>
                </a:cxn>
                <a:cxn ang="0">
                  <a:pos x="196" y="0"/>
                </a:cxn>
                <a:cxn ang="0">
                  <a:pos x="242" y="7"/>
                </a:cxn>
                <a:cxn ang="0">
                  <a:pos x="293" y="20"/>
                </a:cxn>
                <a:cxn ang="0">
                  <a:pos x="325" y="41"/>
                </a:cxn>
                <a:cxn ang="0">
                  <a:pos x="327" y="67"/>
                </a:cxn>
                <a:cxn ang="0">
                  <a:pos x="329" y="92"/>
                </a:cxn>
                <a:cxn ang="0">
                  <a:pos x="331" y="117"/>
                </a:cxn>
                <a:cxn ang="0">
                  <a:pos x="331" y="139"/>
                </a:cxn>
                <a:cxn ang="0">
                  <a:pos x="329" y="157"/>
                </a:cxn>
                <a:cxn ang="0">
                  <a:pos x="328" y="175"/>
                </a:cxn>
                <a:cxn ang="0">
                  <a:pos x="326" y="193"/>
                </a:cxn>
                <a:cxn ang="0">
                  <a:pos x="334" y="207"/>
                </a:cxn>
                <a:cxn ang="0">
                  <a:pos x="344" y="230"/>
                </a:cxn>
                <a:cxn ang="0">
                  <a:pos x="340" y="266"/>
                </a:cxn>
                <a:cxn ang="0">
                  <a:pos x="327" y="299"/>
                </a:cxn>
                <a:cxn ang="0">
                  <a:pos x="312" y="310"/>
                </a:cxn>
                <a:cxn ang="0">
                  <a:pos x="303" y="310"/>
                </a:cxn>
                <a:cxn ang="0">
                  <a:pos x="295" y="310"/>
                </a:cxn>
                <a:cxn ang="0">
                  <a:pos x="291" y="314"/>
                </a:cxn>
                <a:cxn ang="0">
                  <a:pos x="276" y="333"/>
                </a:cxn>
                <a:cxn ang="0">
                  <a:pos x="261" y="375"/>
                </a:cxn>
                <a:cxn ang="0">
                  <a:pos x="253" y="412"/>
                </a:cxn>
                <a:cxn ang="0">
                  <a:pos x="233" y="438"/>
                </a:cxn>
                <a:cxn ang="0">
                  <a:pos x="212" y="466"/>
                </a:cxn>
                <a:cxn ang="0">
                  <a:pos x="179" y="510"/>
                </a:cxn>
                <a:cxn ang="0">
                  <a:pos x="128" y="551"/>
                </a:cxn>
                <a:cxn ang="0">
                  <a:pos x="80" y="584"/>
                </a:cxn>
                <a:cxn ang="0">
                  <a:pos x="34" y="604"/>
                </a:cxn>
                <a:cxn ang="0">
                  <a:pos x="3" y="569"/>
                </a:cxn>
                <a:cxn ang="0">
                  <a:pos x="1" y="502"/>
                </a:cxn>
                <a:cxn ang="0">
                  <a:pos x="9" y="431"/>
                </a:cxn>
              </a:cxnLst>
              <a:rect l="0" t="0" r="r" b="b"/>
              <a:pathLst>
                <a:path w="344" h="604">
                  <a:moveTo>
                    <a:pt x="12" y="406"/>
                  </a:moveTo>
                  <a:lnTo>
                    <a:pt x="23" y="354"/>
                  </a:lnTo>
                  <a:lnTo>
                    <a:pt x="32" y="303"/>
                  </a:lnTo>
                  <a:lnTo>
                    <a:pt x="43" y="251"/>
                  </a:lnTo>
                  <a:lnTo>
                    <a:pt x="54" y="201"/>
                  </a:lnTo>
                  <a:lnTo>
                    <a:pt x="66" y="151"/>
                  </a:lnTo>
                  <a:lnTo>
                    <a:pt x="80" y="102"/>
                  </a:lnTo>
                  <a:lnTo>
                    <a:pt x="96" y="53"/>
                  </a:lnTo>
                  <a:lnTo>
                    <a:pt x="116" y="7"/>
                  </a:lnTo>
                  <a:lnTo>
                    <a:pt x="147" y="1"/>
                  </a:lnTo>
                  <a:lnTo>
                    <a:pt x="173" y="0"/>
                  </a:lnTo>
                  <a:lnTo>
                    <a:pt x="196" y="0"/>
                  </a:lnTo>
                  <a:lnTo>
                    <a:pt x="220" y="2"/>
                  </a:lnTo>
                  <a:lnTo>
                    <a:pt x="242" y="7"/>
                  </a:lnTo>
                  <a:lnTo>
                    <a:pt x="266" y="12"/>
                  </a:lnTo>
                  <a:lnTo>
                    <a:pt x="293" y="20"/>
                  </a:lnTo>
                  <a:lnTo>
                    <a:pt x="323" y="29"/>
                  </a:lnTo>
                  <a:lnTo>
                    <a:pt x="325" y="41"/>
                  </a:lnTo>
                  <a:lnTo>
                    <a:pt x="326" y="53"/>
                  </a:lnTo>
                  <a:lnTo>
                    <a:pt x="327" y="67"/>
                  </a:lnTo>
                  <a:lnTo>
                    <a:pt x="328" y="80"/>
                  </a:lnTo>
                  <a:lnTo>
                    <a:pt x="329" y="92"/>
                  </a:lnTo>
                  <a:lnTo>
                    <a:pt x="330" y="104"/>
                  </a:lnTo>
                  <a:lnTo>
                    <a:pt x="331" y="117"/>
                  </a:lnTo>
                  <a:lnTo>
                    <a:pt x="333" y="129"/>
                  </a:lnTo>
                  <a:lnTo>
                    <a:pt x="331" y="139"/>
                  </a:lnTo>
                  <a:lnTo>
                    <a:pt x="331" y="147"/>
                  </a:lnTo>
                  <a:lnTo>
                    <a:pt x="329" y="157"/>
                  </a:lnTo>
                  <a:lnTo>
                    <a:pt x="329" y="167"/>
                  </a:lnTo>
                  <a:lnTo>
                    <a:pt x="328" y="175"/>
                  </a:lnTo>
                  <a:lnTo>
                    <a:pt x="327" y="183"/>
                  </a:lnTo>
                  <a:lnTo>
                    <a:pt x="326" y="193"/>
                  </a:lnTo>
                  <a:lnTo>
                    <a:pt x="325" y="202"/>
                  </a:lnTo>
                  <a:lnTo>
                    <a:pt x="334" y="207"/>
                  </a:lnTo>
                  <a:lnTo>
                    <a:pt x="340" y="216"/>
                  </a:lnTo>
                  <a:lnTo>
                    <a:pt x="344" y="230"/>
                  </a:lnTo>
                  <a:lnTo>
                    <a:pt x="344" y="248"/>
                  </a:lnTo>
                  <a:lnTo>
                    <a:pt x="340" y="266"/>
                  </a:lnTo>
                  <a:lnTo>
                    <a:pt x="335" y="284"/>
                  </a:lnTo>
                  <a:lnTo>
                    <a:pt x="327" y="299"/>
                  </a:lnTo>
                  <a:lnTo>
                    <a:pt x="316" y="311"/>
                  </a:lnTo>
                  <a:lnTo>
                    <a:pt x="312" y="310"/>
                  </a:lnTo>
                  <a:lnTo>
                    <a:pt x="309" y="310"/>
                  </a:lnTo>
                  <a:lnTo>
                    <a:pt x="303" y="310"/>
                  </a:lnTo>
                  <a:lnTo>
                    <a:pt x="299" y="310"/>
                  </a:lnTo>
                  <a:lnTo>
                    <a:pt x="295" y="310"/>
                  </a:lnTo>
                  <a:lnTo>
                    <a:pt x="293" y="311"/>
                  </a:lnTo>
                  <a:lnTo>
                    <a:pt x="291" y="314"/>
                  </a:lnTo>
                  <a:lnTo>
                    <a:pt x="291" y="315"/>
                  </a:lnTo>
                  <a:lnTo>
                    <a:pt x="276" y="333"/>
                  </a:lnTo>
                  <a:lnTo>
                    <a:pt x="267" y="355"/>
                  </a:lnTo>
                  <a:lnTo>
                    <a:pt x="261" y="375"/>
                  </a:lnTo>
                  <a:lnTo>
                    <a:pt x="258" y="394"/>
                  </a:lnTo>
                  <a:lnTo>
                    <a:pt x="253" y="412"/>
                  </a:lnTo>
                  <a:lnTo>
                    <a:pt x="245" y="427"/>
                  </a:lnTo>
                  <a:lnTo>
                    <a:pt x="233" y="438"/>
                  </a:lnTo>
                  <a:lnTo>
                    <a:pt x="215" y="445"/>
                  </a:lnTo>
                  <a:lnTo>
                    <a:pt x="212" y="466"/>
                  </a:lnTo>
                  <a:lnTo>
                    <a:pt x="200" y="489"/>
                  </a:lnTo>
                  <a:lnTo>
                    <a:pt x="179" y="510"/>
                  </a:lnTo>
                  <a:lnTo>
                    <a:pt x="154" y="532"/>
                  </a:lnTo>
                  <a:lnTo>
                    <a:pt x="128" y="551"/>
                  </a:lnTo>
                  <a:lnTo>
                    <a:pt x="101" y="569"/>
                  </a:lnTo>
                  <a:lnTo>
                    <a:pt x="80" y="584"/>
                  </a:lnTo>
                  <a:lnTo>
                    <a:pt x="66" y="597"/>
                  </a:lnTo>
                  <a:lnTo>
                    <a:pt x="34" y="604"/>
                  </a:lnTo>
                  <a:lnTo>
                    <a:pt x="14" y="593"/>
                  </a:lnTo>
                  <a:lnTo>
                    <a:pt x="3" y="569"/>
                  </a:lnTo>
                  <a:lnTo>
                    <a:pt x="0" y="537"/>
                  </a:lnTo>
                  <a:lnTo>
                    <a:pt x="1" y="502"/>
                  </a:lnTo>
                  <a:lnTo>
                    <a:pt x="5" y="464"/>
                  </a:lnTo>
                  <a:lnTo>
                    <a:pt x="9" y="431"/>
                  </a:lnTo>
                  <a:lnTo>
                    <a:pt x="12" y="406"/>
                  </a:lnTo>
                  <a:close/>
                </a:path>
              </a:pathLst>
            </a:custGeom>
            <a:solidFill>
              <a:srgbClr val="D6B09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79" name="Freeform 32"/>
            <p:cNvSpPr>
              <a:spLocks/>
            </p:cNvSpPr>
            <p:nvPr/>
          </p:nvSpPr>
          <p:spPr bwMode="auto">
            <a:xfrm>
              <a:off x="5103" y="1213"/>
              <a:ext cx="168" cy="201"/>
            </a:xfrm>
            <a:custGeom>
              <a:avLst/>
              <a:gdLst/>
              <a:ahLst/>
              <a:cxnLst>
                <a:cxn ang="0">
                  <a:pos x="23" y="354"/>
                </a:cxn>
                <a:cxn ang="0">
                  <a:pos x="42" y="251"/>
                </a:cxn>
                <a:cxn ang="0">
                  <a:pos x="65" y="151"/>
                </a:cxn>
                <a:cxn ang="0">
                  <a:pos x="95" y="53"/>
                </a:cxn>
                <a:cxn ang="0">
                  <a:pos x="146" y="1"/>
                </a:cxn>
                <a:cxn ang="0">
                  <a:pos x="195" y="0"/>
                </a:cxn>
                <a:cxn ang="0">
                  <a:pos x="241" y="7"/>
                </a:cxn>
                <a:cxn ang="0">
                  <a:pos x="291" y="20"/>
                </a:cxn>
                <a:cxn ang="0">
                  <a:pos x="324" y="41"/>
                </a:cxn>
                <a:cxn ang="0">
                  <a:pos x="326" y="67"/>
                </a:cxn>
                <a:cxn ang="0">
                  <a:pos x="328" y="92"/>
                </a:cxn>
                <a:cxn ang="0">
                  <a:pos x="330" y="117"/>
                </a:cxn>
                <a:cxn ang="0">
                  <a:pos x="330" y="139"/>
                </a:cxn>
                <a:cxn ang="0">
                  <a:pos x="328" y="157"/>
                </a:cxn>
                <a:cxn ang="0">
                  <a:pos x="326" y="175"/>
                </a:cxn>
                <a:cxn ang="0">
                  <a:pos x="325" y="193"/>
                </a:cxn>
                <a:cxn ang="0">
                  <a:pos x="330" y="207"/>
                </a:cxn>
                <a:cxn ang="0">
                  <a:pos x="335" y="231"/>
                </a:cxn>
                <a:cxn ang="0">
                  <a:pos x="331" y="266"/>
                </a:cxn>
                <a:cxn ang="0">
                  <a:pos x="319" y="299"/>
                </a:cxn>
                <a:cxn ang="0">
                  <a:pos x="307" y="309"/>
                </a:cxn>
                <a:cxn ang="0">
                  <a:pos x="299" y="309"/>
                </a:cxn>
                <a:cxn ang="0">
                  <a:pos x="292" y="309"/>
                </a:cxn>
                <a:cxn ang="0">
                  <a:pos x="288" y="313"/>
                </a:cxn>
                <a:cxn ang="0">
                  <a:pos x="274" y="333"/>
                </a:cxn>
                <a:cxn ang="0">
                  <a:pos x="259" y="375"/>
                </a:cxn>
                <a:cxn ang="0">
                  <a:pos x="250" y="412"/>
                </a:cxn>
                <a:cxn ang="0">
                  <a:pos x="231" y="438"/>
                </a:cxn>
                <a:cxn ang="0">
                  <a:pos x="211" y="466"/>
                </a:cxn>
                <a:cxn ang="0">
                  <a:pos x="178" y="510"/>
                </a:cxn>
                <a:cxn ang="0">
                  <a:pos x="126" y="550"/>
                </a:cxn>
                <a:cxn ang="0">
                  <a:pos x="78" y="583"/>
                </a:cxn>
                <a:cxn ang="0">
                  <a:pos x="32" y="602"/>
                </a:cxn>
                <a:cxn ang="0">
                  <a:pos x="3" y="569"/>
                </a:cxn>
                <a:cxn ang="0">
                  <a:pos x="1" y="502"/>
                </a:cxn>
                <a:cxn ang="0">
                  <a:pos x="9" y="431"/>
                </a:cxn>
              </a:cxnLst>
              <a:rect l="0" t="0" r="r" b="b"/>
              <a:pathLst>
                <a:path w="335" h="602">
                  <a:moveTo>
                    <a:pt x="12" y="406"/>
                  </a:moveTo>
                  <a:lnTo>
                    <a:pt x="23" y="354"/>
                  </a:lnTo>
                  <a:lnTo>
                    <a:pt x="32" y="303"/>
                  </a:lnTo>
                  <a:lnTo>
                    <a:pt x="42" y="251"/>
                  </a:lnTo>
                  <a:lnTo>
                    <a:pt x="54" y="201"/>
                  </a:lnTo>
                  <a:lnTo>
                    <a:pt x="65" y="151"/>
                  </a:lnTo>
                  <a:lnTo>
                    <a:pt x="79" y="102"/>
                  </a:lnTo>
                  <a:lnTo>
                    <a:pt x="95" y="53"/>
                  </a:lnTo>
                  <a:lnTo>
                    <a:pt x="115" y="7"/>
                  </a:lnTo>
                  <a:lnTo>
                    <a:pt x="146" y="1"/>
                  </a:lnTo>
                  <a:lnTo>
                    <a:pt x="172" y="0"/>
                  </a:lnTo>
                  <a:lnTo>
                    <a:pt x="195" y="0"/>
                  </a:lnTo>
                  <a:lnTo>
                    <a:pt x="219" y="2"/>
                  </a:lnTo>
                  <a:lnTo>
                    <a:pt x="241" y="7"/>
                  </a:lnTo>
                  <a:lnTo>
                    <a:pt x="264" y="12"/>
                  </a:lnTo>
                  <a:lnTo>
                    <a:pt x="291" y="20"/>
                  </a:lnTo>
                  <a:lnTo>
                    <a:pt x="322" y="29"/>
                  </a:lnTo>
                  <a:lnTo>
                    <a:pt x="324" y="41"/>
                  </a:lnTo>
                  <a:lnTo>
                    <a:pt x="325" y="53"/>
                  </a:lnTo>
                  <a:lnTo>
                    <a:pt x="326" y="67"/>
                  </a:lnTo>
                  <a:lnTo>
                    <a:pt x="327" y="80"/>
                  </a:lnTo>
                  <a:lnTo>
                    <a:pt x="328" y="92"/>
                  </a:lnTo>
                  <a:lnTo>
                    <a:pt x="329" y="104"/>
                  </a:lnTo>
                  <a:lnTo>
                    <a:pt x="330" y="117"/>
                  </a:lnTo>
                  <a:lnTo>
                    <a:pt x="332" y="129"/>
                  </a:lnTo>
                  <a:lnTo>
                    <a:pt x="330" y="139"/>
                  </a:lnTo>
                  <a:lnTo>
                    <a:pt x="329" y="147"/>
                  </a:lnTo>
                  <a:lnTo>
                    <a:pt x="328" y="157"/>
                  </a:lnTo>
                  <a:lnTo>
                    <a:pt x="327" y="167"/>
                  </a:lnTo>
                  <a:lnTo>
                    <a:pt x="326" y="175"/>
                  </a:lnTo>
                  <a:lnTo>
                    <a:pt x="326" y="183"/>
                  </a:lnTo>
                  <a:lnTo>
                    <a:pt x="325" y="193"/>
                  </a:lnTo>
                  <a:lnTo>
                    <a:pt x="324" y="202"/>
                  </a:lnTo>
                  <a:lnTo>
                    <a:pt x="330" y="207"/>
                  </a:lnTo>
                  <a:lnTo>
                    <a:pt x="334" y="218"/>
                  </a:lnTo>
                  <a:lnTo>
                    <a:pt x="335" y="231"/>
                  </a:lnTo>
                  <a:lnTo>
                    <a:pt x="334" y="248"/>
                  </a:lnTo>
                  <a:lnTo>
                    <a:pt x="331" y="266"/>
                  </a:lnTo>
                  <a:lnTo>
                    <a:pt x="326" y="284"/>
                  </a:lnTo>
                  <a:lnTo>
                    <a:pt x="319" y="299"/>
                  </a:lnTo>
                  <a:lnTo>
                    <a:pt x="311" y="310"/>
                  </a:lnTo>
                  <a:lnTo>
                    <a:pt x="307" y="309"/>
                  </a:lnTo>
                  <a:lnTo>
                    <a:pt x="303" y="309"/>
                  </a:lnTo>
                  <a:lnTo>
                    <a:pt x="299" y="309"/>
                  </a:lnTo>
                  <a:lnTo>
                    <a:pt x="296" y="309"/>
                  </a:lnTo>
                  <a:lnTo>
                    <a:pt x="292" y="309"/>
                  </a:lnTo>
                  <a:lnTo>
                    <a:pt x="290" y="311"/>
                  </a:lnTo>
                  <a:lnTo>
                    <a:pt x="288" y="313"/>
                  </a:lnTo>
                  <a:lnTo>
                    <a:pt x="289" y="315"/>
                  </a:lnTo>
                  <a:lnTo>
                    <a:pt x="274" y="333"/>
                  </a:lnTo>
                  <a:lnTo>
                    <a:pt x="264" y="355"/>
                  </a:lnTo>
                  <a:lnTo>
                    <a:pt x="259" y="375"/>
                  </a:lnTo>
                  <a:lnTo>
                    <a:pt x="256" y="394"/>
                  </a:lnTo>
                  <a:lnTo>
                    <a:pt x="250" y="412"/>
                  </a:lnTo>
                  <a:lnTo>
                    <a:pt x="243" y="427"/>
                  </a:lnTo>
                  <a:lnTo>
                    <a:pt x="231" y="438"/>
                  </a:lnTo>
                  <a:lnTo>
                    <a:pt x="214" y="445"/>
                  </a:lnTo>
                  <a:lnTo>
                    <a:pt x="211" y="466"/>
                  </a:lnTo>
                  <a:lnTo>
                    <a:pt x="199" y="489"/>
                  </a:lnTo>
                  <a:lnTo>
                    <a:pt x="178" y="510"/>
                  </a:lnTo>
                  <a:lnTo>
                    <a:pt x="153" y="531"/>
                  </a:lnTo>
                  <a:lnTo>
                    <a:pt x="126" y="550"/>
                  </a:lnTo>
                  <a:lnTo>
                    <a:pt x="100" y="568"/>
                  </a:lnTo>
                  <a:lnTo>
                    <a:pt x="78" y="583"/>
                  </a:lnTo>
                  <a:lnTo>
                    <a:pt x="64" y="597"/>
                  </a:lnTo>
                  <a:lnTo>
                    <a:pt x="32" y="602"/>
                  </a:lnTo>
                  <a:lnTo>
                    <a:pt x="13" y="593"/>
                  </a:lnTo>
                  <a:lnTo>
                    <a:pt x="3" y="569"/>
                  </a:lnTo>
                  <a:lnTo>
                    <a:pt x="0" y="537"/>
                  </a:lnTo>
                  <a:lnTo>
                    <a:pt x="1" y="502"/>
                  </a:lnTo>
                  <a:lnTo>
                    <a:pt x="5" y="464"/>
                  </a:lnTo>
                  <a:lnTo>
                    <a:pt x="9" y="431"/>
                  </a:lnTo>
                  <a:lnTo>
                    <a:pt x="12" y="406"/>
                  </a:lnTo>
                  <a:close/>
                </a:path>
              </a:pathLst>
            </a:custGeom>
            <a:solidFill>
              <a:srgbClr val="DEB8A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0" name="Freeform 33"/>
            <p:cNvSpPr>
              <a:spLocks/>
            </p:cNvSpPr>
            <p:nvPr/>
          </p:nvSpPr>
          <p:spPr bwMode="auto">
            <a:xfrm>
              <a:off x="5103" y="1213"/>
              <a:ext cx="166" cy="201"/>
            </a:xfrm>
            <a:custGeom>
              <a:avLst/>
              <a:gdLst/>
              <a:ahLst/>
              <a:cxnLst>
                <a:cxn ang="0">
                  <a:pos x="23" y="354"/>
                </a:cxn>
                <a:cxn ang="0">
                  <a:pos x="43" y="251"/>
                </a:cxn>
                <a:cxn ang="0">
                  <a:pos x="65" y="151"/>
                </a:cxn>
                <a:cxn ang="0">
                  <a:pos x="95" y="53"/>
                </a:cxn>
                <a:cxn ang="0">
                  <a:pos x="146" y="1"/>
                </a:cxn>
                <a:cxn ang="0">
                  <a:pos x="195" y="0"/>
                </a:cxn>
                <a:cxn ang="0">
                  <a:pos x="240" y="7"/>
                </a:cxn>
                <a:cxn ang="0">
                  <a:pos x="291" y="20"/>
                </a:cxn>
                <a:cxn ang="0">
                  <a:pos x="322" y="41"/>
                </a:cxn>
                <a:cxn ang="0">
                  <a:pos x="325" y="67"/>
                </a:cxn>
                <a:cxn ang="0">
                  <a:pos x="327" y="92"/>
                </a:cxn>
                <a:cxn ang="0">
                  <a:pos x="329" y="117"/>
                </a:cxn>
                <a:cxn ang="0">
                  <a:pos x="329" y="139"/>
                </a:cxn>
                <a:cxn ang="0">
                  <a:pos x="327" y="157"/>
                </a:cxn>
                <a:cxn ang="0">
                  <a:pos x="326" y="175"/>
                </a:cxn>
                <a:cxn ang="0">
                  <a:pos x="324" y="193"/>
                </a:cxn>
                <a:cxn ang="0">
                  <a:pos x="327" y="208"/>
                </a:cxn>
                <a:cxn ang="0">
                  <a:pos x="329" y="231"/>
                </a:cxn>
                <a:cxn ang="0">
                  <a:pos x="324" y="266"/>
                </a:cxn>
                <a:cxn ang="0">
                  <a:pos x="313" y="296"/>
                </a:cxn>
                <a:cxn ang="0">
                  <a:pos x="303" y="307"/>
                </a:cxn>
                <a:cxn ang="0">
                  <a:pos x="296" y="307"/>
                </a:cxn>
                <a:cxn ang="0">
                  <a:pos x="289" y="309"/>
                </a:cxn>
                <a:cxn ang="0">
                  <a:pos x="286" y="313"/>
                </a:cxn>
                <a:cxn ang="0">
                  <a:pos x="274" y="333"/>
                </a:cxn>
                <a:cxn ang="0">
                  <a:pos x="259" y="375"/>
                </a:cxn>
                <a:cxn ang="0">
                  <a:pos x="250" y="412"/>
                </a:cxn>
                <a:cxn ang="0">
                  <a:pos x="231" y="438"/>
                </a:cxn>
                <a:cxn ang="0">
                  <a:pos x="210" y="466"/>
                </a:cxn>
                <a:cxn ang="0">
                  <a:pos x="178" y="510"/>
                </a:cxn>
                <a:cxn ang="0">
                  <a:pos x="126" y="550"/>
                </a:cxn>
                <a:cxn ang="0">
                  <a:pos x="78" y="583"/>
                </a:cxn>
                <a:cxn ang="0">
                  <a:pos x="32" y="602"/>
                </a:cxn>
                <a:cxn ang="0">
                  <a:pos x="2" y="569"/>
                </a:cxn>
                <a:cxn ang="0">
                  <a:pos x="1" y="502"/>
                </a:cxn>
                <a:cxn ang="0">
                  <a:pos x="9" y="431"/>
                </a:cxn>
              </a:cxnLst>
              <a:rect l="0" t="0" r="r" b="b"/>
              <a:pathLst>
                <a:path w="331" h="602">
                  <a:moveTo>
                    <a:pt x="12" y="406"/>
                  </a:moveTo>
                  <a:lnTo>
                    <a:pt x="23" y="354"/>
                  </a:lnTo>
                  <a:lnTo>
                    <a:pt x="33" y="303"/>
                  </a:lnTo>
                  <a:lnTo>
                    <a:pt x="43" y="251"/>
                  </a:lnTo>
                  <a:lnTo>
                    <a:pt x="54" y="201"/>
                  </a:lnTo>
                  <a:lnTo>
                    <a:pt x="65" y="151"/>
                  </a:lnTo>
                  <a:lnTo>
                    <a:pt x="79" y="102"/>
                  </a:lnTo>
                  <a:lnTo>
                    <a:pt x="95" y="53"/>
                  </a:lnTo>
                  <a:lnTo>
                    <a:pt x="115" y="7"/>
                  </a:lnTo>
                  <a:lnTo>
                    <a:pt x="146" y="1"/>
                  </a:lnTo>
                  <a:lnTo>
                    <a:pt x="172" y="0"/>
                  </a:lnTo>
                  <a:lnTo>
                    <a:pt x="195" y="0"/>
                  </a:lnTo>
                  <a:lnTo>
                    <a:pt x="219" y="2"/>
                  </a:lnTo>
                  <a:lnTo>
                    <a:pt x="240" y="7"/>
                  </a:lnTo>
                  <a:lnTo>
                    <a:pt x="264" y="12"/>
                  </a:lnTo>
                  <a:lnTo>
                    <a:pt x="291" y="20"/>
                  </a:lnTo>
                  <a:lnTo>
                    <a:pt x="321" y="29"/>
                  </a:lnTo>
                  <a:lnTo>
                    <a:pt x="322" y="41"/>
                  </a:lnTo>
                  <a:lnTo>
                    <a:pt x="324" y="53"/>
                  </a:lnTo>
                  <a:lnTo>
                    <a:pt x="325" y="67"/>
                  </a:lnTo>
                  <a:lnTo>
                    <a:pt x="326" y="80"/>
                  </a:lnTo>
                  <a:lnTo>
                    <a:pt x="327" y="92"/>
                  </a:lnTo>
                  <a:lnTo>
                    <a:pt x="328" y="104"/>
                  </a:lnTo>
                  <a:lnTo>
                    <a:pt x="329" y="117"/>
                  </a:lnTo>
                  <a:lnTo>
                    <a:pt x="331" y="129"/>
                  </a:lnTo>
                  <a:lnTo>
                    <a:pt x="329" y="139"/>
                  </a:lnTo>
                  <a:lnTo>
                    <a:pt x="328" y="147"/>
                  </a:lnTo>
                  <a:lnTo>
                    <a:pt x="327" y="157"/>
                  </a:lnTo>
                  <a:lnTo>
                    <a:pt x="327" y="167"/>
                  </a:lnTo>
                  <a:lnTo>
                    <a:pt x="326" y="175"/>
                  </a:lnTo>
                  <a:lnTo>
                    <a:pt x="325" y="183"/>
                  </a:lnTo>
                  <a:lnTo>
                    <a:pt x="324" y="193"/>
                  </a:lnTo>
                  <a:lnTo>
                    <a:pt x="322" y="202"/>
                  </a:lnTo>
                  <a:lnTo>
                    <a:pt x="327" y="208"/>
                  </a:lnTo>
                  <a:lnTo>
                    <a:pt x="329" y="218"/>
                  </a:lnTo>
                  <a:lnTo>
                    <a:pt x="329" y="231"/>
                  </a:lnTo>
                  <a:lnTo>
                    <a:pt x="327" y="249"/>
                  </a:lnTo>
                  <a:lnTo>
                    <a:pt x="324" y="266"/>
                  </a:lnTo>
                  <a:lnTo>
                    <a:pt x="319" y="282"/>
                  </a:lnTo>
                  <a:lnTo>
                    <a:pt x="313" y="296"/>
                  </a:lnTo>
                  <a:lnTo>
                    <a:pt x="307" y="309"/>
                  </a:lnTo>
                  <a:lnTo>
                    <a:pt x="303" y="307"/>
                  </a:lnTo>
                  <a:lnTo>
                    <a:pt x="299" y="307"/>
                  </a:lnTo>
                  <a:lnTo>
                    <a:pt x="296" y="307"/>
                  </a:lnTo>
                  <a:lnTo>
                    <a:pt x="293" y="309"/>
                  </a:lnTo>
                  <a:lnTo>
                    <a:pt x="289" y="309"/>
                  </a:lnTo>
                  <a:lnTo>
                    <a:pt x="288" y="310"/>
                  </a:lnTo>
                  <a:lnTo>
                    <a:pt x="286" y="313"/>
                  </a:lnTo>
                  <a:lnTo>
                    <a:pt x="289" y="315"/>
                  </a:lnTo>
                  <a:lnTo>
                    <a:pt x="274" y="333"/>
                  </a:lnTo>
                  <a:lnTo>
                    <a:pt x="264" y="355"/>
                  </a:lnTo>
                  <a:lnTo>
                    <a:pt x="259" y="375"/>
                  </a:lnTo>
                  <a:lnTo>
                    <a:pt x="255" y="394"/>
                  </a:lnTo>
                  <a:lnTo>
                    <a:pt x="250" y="412"/>
                  </a:lnTo>
                  <a:lnTo>
                    <a:pt x="243" y="427"/>
                  </a:lnTo>
                  <a:lnTo>
                    <a:pt x="231" y="438"/>
                  </a:lnTo>
                  <a:lnTo>
                    <a:pt x="212" y="445"/>
                  </a:lnTo>
                  <a:lnTo>
                    <a:pt x="210" y="466"/>
                  </a:lnTo>
                  <a:lnTo>
                    <a:pt x="199" y="489"/>
                  </a:lnTo>
                  <a:lnTo>
                    <a:pt x="178" y="510"/>
                  </a:lnTo>
                  <a:lnTo>
                    <a:pt x="153" y="531"/>
                  </a:lnTo>
                  <a:lnTo>
                    <a:pt x="126" y="550"/>
                  </a:lnTo>
                  <a:lnTo>
                    <a:pt x="99" y="568"/>
                  </a:lnTo>
                  <a:lnTo>
                    <a:pt x="78" y="583"/>
                  </a:lnTo>
                  <a:lnTo>
                    <a:pt x="64" y="597"/>
                  </a:lnTo>
                  <a:lnTo>
                    <a:pt x="32" y="602"/>
                  </a:lnTo>
                  <a:lnTo>
                    <a:pt x="13" y="593"/>
                  </a:lnTo>
                  <a:lnTo>
                    <a:pt x="2" y="569"/>
                  </a:lnTo>
                  <a:lnTo>
                    <a:pt x="0" y="537"/>
                  </a:lnTo>
                  <a:lnTo>
                    <a:pt x="1" y="502"/>
                  </a:lnTo>
                  <a:lnTo>
                    <a:pt x="5" y="464"/>
                  </a:lnTo>
                  <a:lnTo>
                    <a:pt x="9" y="431"/>
                  </a:lnTo>
                  <a:lnTo>
                    <a:pt x="12" y="406"/>
                  </a:lnTo>
                  <a:close/>
                </a:path>
              </a:pathLst>
            </a:custGeom>
            <a:solidFill>
              <a:srgbClr val="E6BFAB"/>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1" name="Freeform 34"/>
            <p:cNvSpPr>
              <a:spLocks/>
            </p:cNvSpPr>
            <p:nvPr/>
          </p:nvSpPr>
          <p:spPr bwMode="auto">
            <a:xfrm>
              <a:off x="5103" y="1213"/>
              <a:ext cx="165" cy="201"/>
            </a:xfrm>
            <a:custGeom>
              <a:avLst/>
              <a:gdLst/>
              <a:ahLst/>
              <a:cxnLst>
                <a:cxn ang="0">
                  <a:pos x="24" y="354"/>
                </a:cxn>
                <a:cxn ang="0">
                  <a:pos x="43" y="251"/>
                </a:cxn>
                <a:cxn ang="0">
                  <a:pos x="65" y="151"/>
                </a:cxn>
                <a:cxn ang="0">
                  <a:pos x="95" y="53"/>
                </a:cxn>
                <a:cxn ang="0">
                  <a:pos x="146" y="1"/>
                </a:cxn>
                <a:cxn ang="0">
                  <a:pos x="195" y="0"/>
                </a:cxn>
                <a:cxn ang="0">
                  <a:pos x="240" y="7"/>
                </a:cxn>
                <a:cxn ang="0">
                  <a:pos x="290" y="20"/>
                </a:cxn>
                <a:cxn ang="0">
                  <a:pos x="321" y="41"/>
                </a:cxn>
                <a:cxn ang="0">
                  <a:pos x="324" y="67"/>
                </a:cxn>
                <a:cxn ang="0">
                  <a:pos x="327" y="92"/>
                </a:cxn>
                <a:cxn ang="0">
                  <a:pos x="329" y="117"/>
                </a:cxn>
                <a:cxn ang="0">
                  <a:pos x="329" y="139"/>
                </a:cxn>
                <a:cxn ang="0">
                  <a:pos x="327" y="157"/>
                </a:cxn>
                <a:cxn ang="0">
                  <a:pos x="325" y="175"/>
                </a:cxn>
                <a:cxn ang="0">
                  <a:pos x="322" y="193"/>
                </a:cxn>
                <a:cxn ang="0">
                  <a:pos x="324" y="208"/>
                </a:cxn>
                <a:cxn ang="0">
                  <a:pos x="321" y="233"/>
                </a:cxn>
                <a:cxn ang="0">
                  <a:pos x="315" y="266"/>
                </a:cxn>
                <a:cxn ang="0">
                  <a:pos x="307" y="296"/>
                </a:cxn>
                <a:cxn ang="0">
                  <a:pos x="298" y="306"/>
                </a:cxn>
                <a:cxn ang="0">
                  <a:pos x="292" y="306"/>
                </a:cxn>
                <a:cxn ang="0">
                  <a:pos x="285" y="307"/>
                </a:cxn>
                <a:cxn ang="0">
                  <a:pos x="284" y="311"/>
                </a:cxn>
                <a:cxn ang="0">
                  <a:pos x="273" y="333"/>
                </a:cxn>
                <a:cxn ang="0">
                  <a:pos x="258" y="375"/>
                </a:cxn>
                <a:cxn ang="0">
                  <a:pos x="249" y="411"/>
                </a:cxn>
                <a:cxn ang="0">
                  <a:pos x="231" y="437"/>
                </a:cxn>
                <a:cxn ang="0">
                  <a:pos x="210" y="466"/>
                </a:cxn>
                <a:cxn ang="0">
                  <a:pos x="177" y="509"/>
                </a:cxn>
                <a:cxn ang="0">
                  <a:pos x="126" y="550"/>
                </a:cxn>
                <a:cxn ang="0">
                  <a:pos x="78" y="583"/>
                </a:cxn>
                <a:cxn ang="0">
                  <a:pos x="32" y="602"/>
                </a:cxn>
                <a:cxn ang="0">
                  <a:pos x="3" y="569"/>
                </a:cxn>
                <a:cxn ang="0">
                  <a:pos x="2" y="502"/>
                </a:cxn>
                <a:cxn ang="0">
                  <a:pos x="10" y="433"/>
                </a:cxn>
              </a:cxnLst>
              <a:rect l="0" t="0" r="r" b="b"/>
              <a:pathLst>
                <a:path w="330" h="602">
                  <a:moveTo>
                    <a:pt x="13" y="406"/>
                  </a:moveTo>
                  <a:lnTo>
                    <a:pt x="24" y="354"/>
                  </a:lnTo>
                  <a:lnTo>
                    <a:pt x="33" y="303"/>
                  </a:lnTo>
                  <a:lnTo>
                    <a:pt x="43" y="251"/>
                  </a:lnTo>
                  <a:lnTo>
                    <a:pt x="54" y="201"/>
                  </a:lnTo>
                  <a:lnTo>
                    <a:pt x="65" y="151"/>
                  </a:lnTo>
                  <a:lnTo>
                    <a:pt x="79" y="102"/>
                  </a:lnTo>
                  <a:lnTo>
                    <a:pt x="95" y="53"/>
                  </a:lnTo>
                  <a:lnTo>
                    <a:pt x="115" y="7"/>
                  </a:lnTo>
                  <a:lnTo>
                    <a:pt x="146" y="1"/>
                  </a:lnTo>
                  <a:lnTo>
                    <a:pt x="172" y="0"/>
                  </a:lnTo>
                  <a:lnTo>
                    <a:pt x="195" y="0"/>
                  </a:lnTo>
                  <a:lnTo>
                    <a:pt x="219" y="2"/>
                  </a:lnTo>
                  <a:lnTo>
                    <a:pt x="240" y="7"/>
                  </a:lnTo>
                  <a:lnTo>
                    <a:pt x="263" y="12"/>
                  </a:lnTo>
                  <a:lnTo>
                    <a:pt x="290" y="20"/>
                  </a:lnTo>
                  <a:lnTo>
                    <a:pt x="320" y="29"/>
                  </a:lnTo>
                  <a:lnTo>
                    <a:pt x="321" y="41"/>
                  </a:lnTo>
                  <a:lnTo>
                    <a:pt x="322" y="53"/>
                  </a:lnTo>
                  <a:lnTo>
                    <a:pt x="324" y="67"/>
                  </a:lnTo>
                  <a:lnTo>
                    <a:pt x="326" y="80"/>
                  </a:lnTo>
                  <a:lnTo>
                    <a:pt x="327" y="92"/>
                  </a:lnTo>
                  <a:lnTo>
                    <a:pt x="328" y="104"/>
                  </a:lnTo>
                  <a:lnTo>
                    <a:pt x="329" y="117"/>
                  </a:lnTo>
                  <a:lnTo>
                    <a:pt x="330" y="129"/>
                  </a:lnTo>
                  <a:lnTo>
                    <a:pt x="329" y="139"/>
                  </a:lnTo>
                  <a:lnTo>
                    <a:pt x="328" y="147"/>
                  </a:lnTo>
                  <a:lnTo>
                    <a:pt x="327" y="157"/>
                  </a:lnTo>
                  <a:lnTo>
                    <a:pt x="326" y="167"/>
                  </a:lnTo>
                  <a:lnTo>
                    <a:pt x="325" y="175"/>
                  </a:lnTo>
                  <a:lnTo>
                    <a:pt x="324" y="183"/>
                  </a:lnTo>
                  <a:lnTo>
                    <a:pt x="322" y="193"/>
                  </a:lnTo>
                  <a:lnTo>
                    <a:pt x="322" y="202"/>
                  </a:lnTo>
                  <a:lnTo>
                    <a:pt x="324" y="208"/>
                  </a:lnTo>
                  <a:lnTo>
                    <a:pt x="322" y="219"/>
                  </a:lnTo>
                  <a:lnTo>
                    <a:pt x="321" y="233"/>
                  </a:lnTo>
                  <a:lnTo>
                    <a:pt x="319" y="249"/>
                  </a:lnTo>
                  <a:lnTo>
                    <a:pt x="315" y="266"/>
                  </a:lnTo>
                  <a:lnTo>
                    <a:pt x="311" y="282"/>
                  </a:lnTo>
                  <a:lnTo>
                    <a:pt x="307" y="296"/>
                  </a:lnTo>
                  <a:lnTo>
                    <a:pt x="301" y="307"/>
                  </a:lnTo>
                  <a:lnTo>
                    <a:pt x="298" y="306"/>
                  </a:lnTo>
                  <a:lnTo>
                    <a:pt x="296" y="306"/>
                  </a:lnTo>
                  <a:lnTo>
                    <a:pt x="292" y="306"/>
                  </a:lnTo>
                  <a:lnTo>
                    <a:pt x="289" y="307"/>
                  </a:lnTo>
                  <a:lnTo>
                    <a:pt x="285" y="307"/>
                  </a:lnTo>
                  <a:lnTo>
                    <a:pt x="284" y="310"/>
                  </a:lnTo>
                  <a:lnTo>
                    <a:pt x="284" y="311"/>
                  </a:lnTo>
                  <a:lnTo>
                    <a:pt x="288" y="315"/>
                  </a:lnTo>
                  <a:lnTo>
                    <a:pt x="273" y="333"/>
                  </a:lnTo>
                  <a:lnTo>
                    <a:pt x="263" y="355"/>
                  </a:lnTo>
                  <a:lnTo>
                    <a:pt x="258" y="375"/>
                  </a:lnTo>
                  <a:lnTo>
                    <a:pt x="255" y="394"/>
                  </a:lnTo>
                  <a:lnTo>
                    <a:pt x="249" y="411"/>
                  </a:lnTo>
                  <a:lnTo>
                    <a:pt x="243" y="426"/>
                  </a:lnTo>
                  <a:lnTo>
                    <a:pt x="231" y="437"/>
                  </a:lnTo>
                  <a:lnTo>
                    <a:pt x="212" y="444"/>
                  </a:lnTo>
                  <a:lnTo>
                    <a:pt x="210" y="466"/>
                  </a:lnTo>
                  <a:lnTo>
                    <a:pt x="198" y="488"/>
                  </a:lnTo>
                  <a:lnTo>
                    <a:pt x="177" y="509"/>
                  </a:lnTo>
                  <a:lnTo>
                    <a:pt x="152" y="531"/>
                  </a:lnTo>
                  <a:lnTo>
                    <a:pt x="126" y="550"/>
                  </a:lnTo>
                  <a:lnTo>
                    <a:pt x="99" y="568"/>
                  </a:lnTo>
                  <a:lnTo>
                    <a:pt x="78" y="583"/>
                  </a:lnTo>
                  <a:lnTo>
                    <a:pt x="64" y="597"/>
                  </a:lnTo>
                  <a:lnTo>
                    <a:pt x="32" y="602"/>
                  </a:lnTo>
                  <a:lnTo>
                    <a:pt x="13" y="593"/>
                  </a:lnTo>
                  <a:lnTo>
                    <a:pt x="3" y="569"/>
                  </a:lnTo>
                  <a:lnTo>
                    <a:pt x="0" y="537"/>
                  </a:lnTo>
                  <a:lnTo>
                    <a:pt x="2" y="502"/>
                  </a:lnTo>
                  <a:lnTo>
                    <a:pt x="6" y="466"/>
                  </a:lnTo>
                  <a:lnTo>
                    <a:pt x="10" y="433"/>
                  </a:lnTo>
                  <a:lnTo>
                    <a:pt x="13" y="406"/>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2" name="Freeform 35"/>
            <p:cNvSpPr>
              <a:spLocks/>
            </p:cNvSpPr>
            <p:nvPr/>
          </p:nvSpPr>
          <p:spPr bwMode="auto">
            <a:xfrm>
              <a:off x="5244" y="1248"/>
              <a:ext cx="32" cy="43"/>
            </a:xfrm>
            <a:custGeom>
              <a:avLst/>
              <a:gdLst/>
              <a:ahLst/>
              <a:cxnLst>
                <a:cxn ang="0">
                  <a:pos x="18" y="20"/>
                </a:cxn>
                <a:cxn ang="0">
                  <a:pos x="16" y="28"/>
                </a:cxn>
                <a:cxn ang="0">
                  <a:pos x="14" y="36"/>
                </a:cxn>
                <a:cxn ang="0">
                  <a:pos x="12" y="45"/>
                </a:cxn>
                <a:cxn ang="0">
                  <a:pos x="10" y="53"/>
                </a:cxn>
                <a:cxn ang="0">
                  <a:pos x="6" y="61"/>
                </a:cxn>
                <a:cxn ang="0">
                  <a:pos x="4" y="69"/>
                </a:cxn>
                <a:cxn ang="0">
                  <a:pos x="2" y="78"/>
                </a:cxn>
                <a:cxn ang="0">
                  <a:pos x="0" y="86"/>
                </a:cxn>
                <a:cxn ang="0">
                  <a:pos x="1" y="98"/>
                </a:cxn>
                <a:cxn ang="0">
                  <a:pos x="2" y="109"/>
                </a:cxn>
                <a:cxn ang="0">
                  <a:pos x="3" y="116"/>
                </a:cxn>
                <a:cxn ang="0">
                  <a:pos x="5" y="122"/>
                </a:cxn>
                <a:cxn ang="0">
                  <a:pos x="9" y="125"/>
                </a:cxn>
                <a:cxn ang="0">
                  <a:pos x="13" y="127"/>
                </a:cxn>
                <a:cxn ang="0">
                  <a:pos x="19" y="127"/>
                </a:cxn>
                <a:cxn ang="0">
                  <a:pos x="28" y="129"/>
                </a:cxn>
                <a:cxn ang="0">
                  <a:pos x="32" y="122"/>
                </a:cxn>
                <a:cxn ang="0">
                  <a:pos x="36" y="116"/>
                </a:cxn>
                <a:cxn ang="0">
                  <a:pos x="41" y="109"/>
                </a:cxn>
                <a:cxn ang="0">
                  <a:pos x="47" y="104"/>
                </a:cxn>
                <a:cxn ang="0">
                  <a:pos x="51" y="98"/>
                </a:cxn>
                <a:cxn ang="0">
                  <a:pos x="55" y="92"/>
                </a:cxn>
                <a:cxn ang="0">
                  <a:pos x="59" y="86"/>
                </a:cxn>
                <a:cxn ang="0">
                  <a:pos x="65" y="80"/>
                </a:cxn>
                <a:cxn ang="0">
                  <a:pos x="65" y="52"/>
                </a:cxn>
                <a:cxn ang="0">
                  <a:pos x="64" y="31"/>
                </a:cxn>
                <a:cxn ang="0">
                  <a:pos x="60" y="14"/>
                </a:cxn>
                <a:cxn ang="0">
                  <a:pos x="57" y="5"/>
                </a:cxn>
                <a:cxn ang="0">
                  <a:pos x="50" y="0"/>
                </a:cxn>
                <a:cxn ang="0">
                  <a:pos x="42" y="2"/>
                </a:cxn>
                <a:cxn ang="0">
                  <a:pos x="31" y="7"/>
                </a:cxn>
                <a:cxn ang="0">
                  <a:pos x="18" y="20"/>
                </a:cxn>
              </a:cxnLst>
              <a:rect l="0" t="0" r="r" b="b"/>
              <a:pathLst>
                <a:path w="65" h="129">
                  <a:moveTo>
                    <a:pt x="18" y="20"/>
                  </a:moveTo>
                  <a:lnTo>
                    <a:pt x="16" y="28"/>
                  </a:lnTo>
                  <a:lnTo>
                    <a:pt x="14" y="36"/>
                  </a:lnTo>
                  <a:lnTo>
                    <a:pt x="12" y="45"/>
                  </a:lnTo>
                  <a:lnTo>
                    <a:pt x="10" y="53"/>
                  </a:lnTo>
                  <a:lnTo>
                    <a:pt x="6" y="61"/>
                  </a:lnTo>
                  <a:lnTo>
                    <a:pt x="4" y="69"/>
                  </a:lnTo>
                  <a:lnTo>
                    <a:pt x="2" y="78"/>
                  </a:lnTo>
                  <a:lnTo>
                    <a:pt x="0" y="86"/>
                  </a:lnTo>
                  <a:lnTo>
                    <a:pt x="1" y="98"/>
                  </a:lnTo>
                  <a:lnTo>
                    <a:pt x="2" y="109"/>
                  </a:lnTo>
                  <a:lnTo>
                    <a:pt x="3" y="116"/>
                  </a:lnTo>
                  <a:lnTo>
                    <a:pt x="5" y="122"/>
                  </a:lnTo>
                  <a:lnTo>
                    <a:pt x="9" y="125"/>
                  </a:lnTo>
                  <a:lnTo>
                    <a:pt x="13" y="127"/>
                  </a:lnTo>
                  <a:lnTo>
                    <a:pt x="19" y="127"/>
                  </a:lnTo>
                  <a:lnTo>
                    <a:pt x="28" y="129"/>
                  </a:lnTo>
                  <a:lnTo>
                    <a:pt x="32" y="122"/>
                  </a:lnTo>
                  <a:lnTo>
                    <a:pt x="36" y="116"/>
                  </a:lnTo>
                  <a:lnTo>
                    <a:pt x="41" y="109"/>
                  </a:lnTo>
                  <a:lnTo>
                    <a:pt x="47" y="104"/>
                  </a:lnTo>
                  <a:lnTo>
                    <a:pt x="51" y="98"/>
                  </a:lnTo>
                  <a:lnTo>
                    <a:pt x="55" y="92"/>
                  </a:lnTo>
                  <a:lnTo>
                    <a:pt x="59" y="86"/>
                  </a:lnTo>
                  <a:lnTo>
                    <a:pt x="65" y="80"/>
                  </a:lnTo>
                  <a:lnTo>
                    <a:pt x="65" y="52"/>
                  </a:lnTo>
                  <a:lnTo>
                    <a:pt x="64" y="31"/>
                  </a:lnTo>
                  <a:lnTo>
                    <a:pt x="60" y="14"/>
                  </a:lnTo>
                  <a:lnTo>
                    <a:pt x="57" y="5"/>
                  </a:lnTo>
                  <a:lnTo>
                    <a:pt x="50" y="0"/>
                  </a:lnTo>
                  <a:lnTo>
                    <a:pt x="42" y="2"/>
                  </a:lnTo>
                  <a:lnTo>
                    <a:pt x="31" y="7"/>
                  </a:lnTo>
                  <a:lnTo>
                    <a:pt x="18" y="20"/>
                  </a:lnTo>
                  <a:close/>
                </a:path>
              </a:pathLst>
            </a:custGeom>
            <a:solidFill>
              <a:srgbClr val="FFFF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3" name="Freeform 36"/>
            <p:cNvSpPr>
              <a:spLocks noEditPoints="1"/>
            </p:cNvSpPr>
            <p:nvPr/>
          </p:nvSpPr>
          <p:spPr bwMode="auto">
            <a:xfrm>
              <a:off x="5242" y="1246"/>
              <a:ext cx="35" cy="46"/>
            </a:xfrm>
            <a:custGeom>
              <a:avLst/>
              <a:gdLst/>
              <a:ahLst/>
              <a:cxnLst>
                <a:cxn ang="0">
                  <a:pos x="25" y="26"/>
                </a:cxn>
                <a:cxn ang="0">
                  <a:pos x="22" y="34"/>
                </a:cxn>
                <a:cxn ang="0">
                  <a:pos x="20" y="43"/>
                </a:cxn>
                <a:cxn ang="0">
                  <a:pos x="18" y="51"/>
                </a:cxn>
                <a:cxn ang="0">
                  <a:pos x="16" y="59"/>
                </a:cxn>
                <a:cxn ang="0">
                  <a:pos x="13" y="68"/>
                </a:cxn>
                <a:cxn ang="0">
                  <a:pos x="6" y="63"/>
                </a:cxn>
                <a:cxn ang="0">
                  <a:pos x="4" y="73"/>
                </a:cxn>
                <a:cxn ang="0">
                  <a:pos x="2" y="81"/>
                </a:cxn>
                <a:cxn ang="0">
                  <a:pos x="5" y="83"/>
                </a:cxn>
                <a:cxn ang="0">
                  <a:pos x="2" y="81"/>
                </a:cxn>
                <a:cxn ang="0">
                  <a:pos x="0" y="92"/>
                </a:cxn>
                <a:cxn ang="0">
                  <a:pos x="7" y="91"/>
                </a:cxn>
                <a:cxn ang="0">
                  <a:pos x="8" y="103"/>
                </a:cxn>
                <a:cxn ang="0">
                  <a:pos x="2" y="114"/>
                </a:cxn>
                <a:cxn ang="0">
                  <a:pos x="11" y="120"/>
                </a:cxn>
                <a:cxn ang="0">
                  <a:pos x="3" y="121"/>
                </a:cxn>
                <a:cxn ang="0">
                  <a:pos x="5" y="128"/>
                </a:cxn>
                <a:cxn ang="0">
                  <a:pos x="8" y="127"/>
                </a:cxn>
                <a:cxn ang="0">
                  <a:pos x="6" y="130"/>
                </a:cxn>
                <a:cxn ang="0">
                  <a:pos x="9" y="134"/>
                </a:cxn>
                <a:cxn ang="0">
                  <a:pos x="13" y="125"/>
                </a:cxn>
                <a:cxn ang="0">
                  <a:pos x="16" y="127"/>
                </a:cxn>
                <a:cxn ang="0">
                  <a:pos x="22" y="138"/>
                </a:cxn>
                <a:cxn ang="0">
                  <a:pos x="32" y="128"/>
                </a:cxn>
                <a:cxn ang="0">
                  <a:pos x="33" y="138"/>
                </a:cxn>
                <a:cxn ang="0">
                  <a:pos x="33" y="124"/>
                </a:cxn>
                <a:cxn ang="0">
                  <a:pos x="37" y="117"/>
                </a:cxn>
                <a:cxn ang="0">
                  <a:pos x="37" y="117"/>
                </a:cxn>
                <a:cxn ang="0">
                  <a:pos x="48" y="119"/>
                </a:cxn>
                <a:cxn ang="0">
                  <a:pos x="44" y="114"/>
                </a:cxn>
                <a:cxn ang="0">
                  <a:pos x="47" y="119"/>
                </a:cxn>
                <a:cxn ang="0">
                  <a:pos x="52" y="112"/>
                </a:cxn>
                <a:cxn ang="0">
                  <a:pos x="47" y="106"/>
                </a:cxn>
                <a:cxn ang="0">
                  <a:pos x="51" y="99"/>
                </a:cxn>
                <a:cxn ang="0">
                  <a:pos x="55" y="92"/>
                </a:cxn>
                <a:cxn ang="0">
                  <a:pos x="60" y="87"/>
                </a:cxn>
                <a:cxn ang="0">
                  <a:pos x="71" y="85"/>
                </a:cxn>
                <a:cxn ang="0">
                  <a:pos x="63" y="85"/>
                </a:cxn>
                <a:cxn ang="0">
                  <a:pos x="71" y="57"/>
                </a:cxn>
                <a:cxn ang="0">
                  <a:pos x="63" y="36"/>
                </a:cxn>
                <a:cxn ang="0">
                  <a:pos x="71" y="34"/>
                </a:cxn>
                <a:cxn ang="0">
                  <a:pos x="68" y="18"/>
                </a:cxn>
                <a:cxn ang="0">
                  <a:pos x="63" y="19"/>
                </a:cxn>
                <a:cxn ang="0">
                  <a:pos x="67" y="17"/>
                </a:cxn>
                <a:cxn ang="0">
                  <a:pos x="61" y="5"/>
                </a:cxn>
                <a:cxn ang="0">
                  <a:pos x="58" y="14"/>
                </a:cxn>
                <a:cxn ang="0">
                  <a:pos x="54" y="10"/>
                </a:cxn>
                <a:cxn ang="0">
                  <a:pos x="43" y="3"/>
                </a:cxn>
                <a:cxn ang="0">
                  <a:pos x="36" y="18"/>
                </a:cxn>
                <a:cxn ang="0">
                  <a:pos x="33" y="8"/>
                </a:cxn>
                <a:cxn ang="0">
                  <a:pos x="19" y="21"/>
                </a:cxn>
                <a:cxn ang="0">
                  <a:pos x="21" y="25"/>
                </a:cxn>
              </a:cxnLst>
              <a:rect l="0" t="0" r="r" b="b"/>
              <a:pathLst>
                <a:path w="71" h="138">
                  <a:moveTo>
                    <a:pt x="25" y="26"/>
                  </a:moveTo>
                  <a:lnTo>
                    <a:pt x="22" y="34"/>
                  </a:lnTo>
                  <a:lnTo>
                    <a:pt x="16" y="32"/>
                  </a:lnTo>
                  <a:lnTo>
                    <a:pt x="18" y="23"/>
                  </a:lnTo>
                  <a:lnTo>
                    <a:pt x="25" y="26"/>
                  </a:lnTo>
                  <a:close/>
                  <a:moveTo>
                    <a:pt x="15" y="32"/>
                  </a:moveTo>
                  <a:lnTo>
                    <a:pt x="16" y="32"/>
                  </a:lnTo>
                  <a:lnTo>
                    <a:pt x="19" y="33"/>
                  </a:lnTo>
                  <a:lnTo>
                    <a:pt x="15" y="32"/>
                  </a:lnTo>
                  <a:close/>
                  <a:moveTo>
                    <a:pt x="22" y="34"/>
                  </a:moveTo>
                  <a:lnTo>
                    <a:pt x="20" y="43"/>
                  </a:lnTo>
                  <a:lnTo>
                    <a:pt x="13" y="40"/>
                  </a:lnTo>
                  <a:lnTo>
                    <a:pt x="15" y="32"/>
                  </a:lnTo>
                  <a:lnTo>
                    <a:pt x="22" y="34"/>
                  </a:lnTo>
                  <a:close/>
                  <a:moveTo>
                    <a:pt x="20" y="43"/>
                  </a:moveTo>
                  <a:lnTo>
                    <a:pt x="18" y="51"/>
                  </a:lnTo>
                  <a:lnTo>
                    <a:pt x="11" y="48"/>
                  </a:lnTo>
                  <a:lnTo>
                    <a:pt x="13" y="40"/>
                  </a:lnTo>
                  <a:lnTo>
                    <a:pt x="20" y="43"/>
                  </a:lnTo>
                  <a:close/>
                  <a:moveTo>
                    <a:pt x="18" y="51"/>
                  </a:moveTo>
                  <a:lnTo>
                    <a:pt x="16" y="59"/>
                  </a:lnTo>
                  <a:lnTo>
                    <a:pt x="8" y="57"/>
                  </a:lnTo>
                  <a:lnTo>
                    <a:pt x="11" y="48"/>
                  </a:lnTo>
                  <a:lnTo>
                    <a:pt x="18" y="51"/>
                  </a:lnTo>
                  <a:close/>
                  <a:moveTo>
                    <a:pt x="16" y="59"/>
                  </a:moveTo>
                  <a:lnTo>
                    <a:pt x="16" y="61"/>
                  </a:lnTo>
                  <a:lnTo>
                    <a:pt x="13" y="58"/>
                  </a:lnTo>
                  <a:lnTo>
                    <a:pt x="16" y="59"/>
                  </a:lnTo>
                  <a:close/>
                  <a:moveTo>
                    <a:pt x="16" y="61"/>
                  </a:moveTo>
                  <a:lnTo>
                    <a:pt x="13" y="68"/>
                  </a:lnTo>
                  <a:lnTo>
                    <a:pt x="6" y="63"/>
                  </a:lnTo>
                  <a:lnTo>
                    <a:pt x="9" y="57"/>
                  </a:lnTo>
                  <a:lnTo>
                    <a:pt x="16" y="61"/>
                  </a:lnTo>
                  <a:close/>
                  <a:moveTo>
                    <a:pt x="6" y="65"/>
                  </a:moveTo>
                  <a:lnTo>
                    <a:pt x="6" y="63"/>
                  </a:lnTo>
                  <a:lnTo>
                    <a:pt x="9" y="66"/>
                  </a:lnTo>
                  <a:lnTo>
                    <a:pt x="6" y="65"/>
                  </a:lnTo>
                  <a:close/>
                  <a:moveTo>
                    <a:pt x="14" y="68"/>
                  </a:moveTo>
                  <a:lnTo>
                    <a:pt x="12" y="76"/>
                  </a:lnTo>
                  <a:lnTo>
                    <a:pt x="4" y="73"/>
                  </a:lnTo>
                  <a:lnTo>
                    <a:pt x="6" y="65"/>
                  </a:lnTo>
                  <a:lnTo>
                    <a:pt x="14" y="68"/>
                  </a:lnTo>
                  <a:close/>
                  <a:moveTo>
                    <a:pt x="12" y="76"/>
                  </a:moveTo>
                  <a:lnTo>
                    <a:pt x="9" y="84"/>
                  </a:lnTo>
                  <a:lnTo>
                    <a:pt x="2" y="81"/>
                  </a:lnTo>
                  <a:lnTo>
                    <a:pt x="4" y="73"/>
                  </a:lnTo>
                  <a:lnTo>
                    <a:pt x="12" y="76"/>
                  </a:lnTo>
                  <a:close/>
                  <a:moveTo>
                    <a:pt x="2" y="81"/>
                  </a:moveTo>
                  <a:lnTo>
                    <a:pt x="2" y="81"/>
                  </a:lnTo>
                  <a:lnTo>
                    <a:pt x="5" y="83"/>
                  </a:lnTo>
                  <a:lnTo>
                    <a:pt x="2" y="81"/>
                  </a:lnTo>
                  <a:close/>
                  <a:moveTo>
                    <a:pt x="9" y="84"/>
                  </a:moveTo>
                  <a:lnTo>
                    <a:pt x="7" y="92"/>
                  </a:lnTo>
                  <a:lnTo>
                    <a:pt x="0" y="90"/>
                  </a:lnTo>
                  <a:lnTo>
                    <a:pt x="2" y="81"/>
                  </a:lnTo>
                  <a:lnTo>
                    <a:pt x="9" y="84"/>
                  </a:lnTo>
                  <a:close/>
                  <a:moveTo>
                    <a:pt x="0" y="92"/>
                  </a:moveTo>
                  <a:lnTo>
                    <a:pt x="0" y="90"/>
                  </a:lnTo>
                  <a:lnTo>
                    <a:pt x="3" y="91"/>
                  </a:lnTo>
                  <a:lnTo>
                    <a:pt x="0" y="92"/>
                  </a:lnTo>
                  <a:close/>
                  <a:moveTo>
                    <a:pt x="7" y="91"/>
                  </a:moveTo>
                  <a:lnTo>
                    <a:pt x="8" y="103"/>
                  </a:lnTo>
                  <a:lnTo>
                    <a:pt x="1" y="103"/>
                  </a:lnTo>
                  <a:lnTo>
                    <a:pt x="0" y="92"/>
                  </a:lnTo>
                  <a:lnTo>
                    <a:pt x="7" y="91"/>
                  </a:lnTo>
                  <a:close/>
                  <a:moveTo>
                    <a:pt x="1" y="103"/>
                  </a:moveTo>
                  <a:lnTo>
                    <a:pt x="1" y="103"/>
                  </a:lnTo>
                  <a:lnTo>
                    <a:pt x="4" y="103"/>
                  </a:lnTo>
                  <a:lnTo>
                    <a:pt x="1" y="103"/>
                  </a:lnTo>
                  <a:close/>
                  <a:moveTo>
                    <a:pt x="8" y="103"/>
                  </a:moveTo>
                  <a:lnTo>
                    <a:pt x="9" y="113"/>
                  </a:lnTo>
                  <a:lnTo>
                    <a:pt x="2" y="114"/>
                  </a:lnTo>
                  <a:lnTo>
                    <a:pt x="1" y="103"/>
                  </a:lnTo>
                  <a:lnTo>
                    <a:pt x="8" y="103"/>
                  </a:lnTo>
                  <a:close/>
                  <a:moveTo>
                    <a:pt x="2" y="114"/>
                  </a:moveTo>
                  <a:lnTo>
                    <a:pt x="2" y="114"/>
                  </a:lnTo>
                  <a:lnTo>
                    <a:pt x="5" y="114"/>
                  </a:lnTo>
                  <a:lnTo>
                    <a:pt x="2" y="114"/>
                  </a:lnTo>
                  <a:close/>
                  <a:moveTo>
                    <a:pt x="9" y="113"/>
                  </a:moveTo>
                  <a:lnTo>
                    <a:pt x="11" y="120"/>
                  </a:lnTo>
                  <a:lnTo>
                    <a:pt x="3" y="121"/>
                  </a:lnTo>
                  <a:lnTo>
                    <a:pt x="2" y="114"/>
                  </a:lnTo>
                  <a:lnTo>
                    <a:pt x="9" y="113"/>
                  </a:lnTo>
                  <a:close/>
                  <a:moveTo>
                    <a:pt x="3" y="123"/>
                  </a:moveTo>
                  <a:lnTo>
                    <a:pt x="3" y="121"/>
                  </a:lnTo>
                  <a:lnTo>
                    <a:pt x="6" y="121"/>
                  </a:lnTo>
                  <a:lnTo>
                    <a:pt x="3" y="123"/>
                  </a:lnTo>
                  <a:close/>
                  <a:moveTo>
                    <a:pt x="9" y="119"/>
                  </a:moveTo>
                  <a:lnTo>
                    <a:pt x="12" y="124"/>
                  </a:lnTo>
                  <a:lnTo>
                    <a:pt x="5" y="128"/>
                  </a:lnTo>
                  <a:lnTo>
                    <a:pt x="3" y="123"/>
                  </a:lnTo>
                  <a:lnTo>
                    <a:pt x="9" y="119"/>
                  </a:lnTo>
                  <a:close/>
                  <a:moveTo>
                    <a:pt x="6" y="130"/>
                  </a:moveTo>
                  <a:lnTo>
                    <a:pt x="5" y="128"/>
                  </a:lnTo>
                  <a:lnTo>
                    <a:pt x="8" y="127"/>
                  </a:lnTo>
                  <a:lnTo>
                    <a:pt x="6" y="130"/>
                  </a:lnTo>
                  <a:close/>
                  <a:moveTo>
                    <a:pt x="11" y="123"/>
                  </a:moveTo>
                  <a:lnTo>
                    <a:pt x="14" y="125"/>
                  </a:lnTo>
                  <a:lnTo>
                    <a:pt x="9" y="132"/>
                  </a:lnTo>
                  <a:lnTo>
                    <a:pt x="6" y="130"/>
                  </a:lnTo>
                  <a:lnTo>
                    <a:pt x="11" y="123"/>
                  </a:lnTo>
                  <a:close/>
                  <a:moveTo>
                    <a:pt x="9" y="134"/>
                  </a:moveTo>
                  <a:lnTo>
                    <a:pt x="9" y="132"/>
                  </a:lnTo>
                  <a:lnTo>
                    <a:pt x="12" y="130"/>
                  </a:lnTo>
                  <a:lnTo>
                    <a:pt x="9" y="134"/>
                  </a:lnTo>
                  <a:close/>
                  <a:moveTo>
                    <a:pt x="13" y="125"/>
                  </a:moveTo>
                  <a:lnTo>
                    <a:pt x="17" y="128"/>
                  </a:lnTo>
                  <a:lnTo>
                    <a:pt x="14" y="136"/>
                  </a:lnTo>
                  <a:lnTo>
                    <a:pt x="9" y="134"/>
                  </a:lnTo>
                  <a:lnTo>
                    <a:pt x="13" y="125"/>
                  </a:lnTo>
                  <a:close/>
                  <a:moveTo>
                    <a:pt x="15" y="136"/>
                  </a:moveTo>
                  <a:lnTo>
                    <a:pt x="14" y="136"/>
                  </a:lnTo>
                  <a:lnTo>
                    <a:pt x="16" y="132"/>
                  </a:lnTo>
                  <a:lnTo>
                    <a:pt x="15" y="136"/>
                  </a:lnTo>
                  <a:close/>
                  <a:moveTo>
                    <a:pt x="16" y="127"/>
                  </a:moveTo>
                  <a:lnTo>
                    <a:pt x="22" y="128"/>
                  </a:lnTo>
                  <a:lnTo>
                    <a:pt x="22" y="138"/>
                  </a:lnTo>
                  <a:lnTo>
                    <a:pt x="15" y="136"/>
                  </a:lnTo>
                  <a:lnTo>
                    <a:pt x="16" y="127"/>
                  </a:lnTo>
                  <a:close/>
                  <a:moveTo>
                    <a:pt x="22" y="138"/>
                  </a:moveTo>
                  <a:lnTo>
                    <a:pt x="22" y="138"/>
                  </a:lnTo>
                  <a:lnTo>
                    <a:pt x="22" y="132"/>
                  </a:lnTo>
                  <a:lnTo>
                    <a:pt x="22" y="138"/>
                  </a:lnTo>
                  <a:close/>
                  <a:moveTo>
                    <a:pt x="22" y="128"/>
                  </a:moveTo>
                  <a:lnTo>
                    <a:pt x="32" y="128"/>
                  </a:lnTo>
                  <a:lnTo>
                    <a:pt x="31" y="138"/>
                  </a:lnTo>
                  <a:lnTo>
                    <a:pt x="22" y="138"/>
                  </a:lnTo>
                  <a:lnTo>
                    <a:pt x="22" y="128"/>
                  </a:lnTo>
                  <a:close/>
                  <a:moveTo>
                    <a:pt x="34" y="136"/>
                  </a:moveTo>
                  <a:lnTo>
                    <a:pt x="33" y="138"/>
                  </a:lnTo>
                  <a:lnTo>
                    <a:pt x="31" y="138"/>
                  </a:lnTo>
                  <a:lnTo>
                    <a:pt x="31" y="134"/>
                  </a:lnTo>
                  <a:lnTo>
                    <a:pt x="34" y="136"/>
                  </a:lnTo>
                  <a:close/>
                  <a:moveTo>
                    <a:pt x="29" y="130"/>
                  </a:moveTo>
                  <a:lnTo>
                    <a:pt x="33" y="124"/>
                  </a:lnTo>
                  <a:lnTo>
                    <a:pt x="38" y="131"/>
                  </a:lnTo>
                  <a:lnTo>
                    <a:pt x="34" y="136"/>
                  </a:lnTo>
                  <a:lnTo>
                    <a:pt x="29" y="130"/>
                  </a:lnTo>
                  <a:close/>
                  <a:moveTo>
                    <a:pt x="33" y="124"/>
                  </a:moveTo>
                  <a:lnTo>
                    <a:pt x="37" y="117"/>
                  </a:lnTo>
                  <a:lnTo>
                    <a:pt x="42" y="124"/>
                  </a:lnTo>
                  <a:lnTo>
                    <a:pt x="38" y="131"/>
                  </a:lnTo>
                  <a:lnTo>
                    <a:pt x="33" y="124"/>
                  </a:lnTo>
                  <a:close/>
                  <a:moveTo>
                    <a:pt x="37" y="117"/>
                  </a:moveTo>
                  <a:lnTo>
                    <a:pt x="37" y="117"/>
                  </a:lnTo>
                  <a:lnTo>
                    <a:pt x="39" y="121"/>
                  </a:lnTo>
                  <a:lnTo>
                    <a:pt x="37" y="117"/>
                  </a:lnTo>
                  <a:close/>
                  <a:moveTo>
                    <a:pt x="37" y="117"/>
                  </a:moveTo>
                  <a:lnTo>
                    <a:pt x="42" y="112"/>
                  </a:lnTo>
                  <a:lnTo>
                    <a:pt x="48" y="119"/>
                  </a:lnTo>
                  <a:lnTo>
                    <a:pt x="42" y="124"/>
                  </a:lnTo>
                  <a:lnTo>
                    <a:pt x="37" y="117"/>
                  </a:lnTo>
                  <a:close/>
                  <a:moveTo>
                    <a:pt x="42" y="112"/>
                  </a:moveTo>
                  <a:lnTo>
                    <a:pt x="42" y="110"/>
                  </a:lnTo>
                  <a:lnTo>
                    <a:pt x="44" y="114"/>
                  </a:lnTo>
                  <a:lnTo>
                    <a:pt x="42" y="112"/>
                  </a:lnTo>
                  <a:close/>
                  <a:moveTo>
                    <a:pt x="42" y="110"/>
                  </a:moveTo>
                  <a:lnTo>
                    <a:pt x="47" y="105"/>
                  </a:lnTo>
                  <a:lnTo>
                    <a:pt x="52" y="113"/>
                  </a:lnTo>
                  <a:lnTo>
                    <a:pt x="47" y="119"/>
                  </a:lnTo>
                  <a:lnTo>
                    <a:pt x="42" y="110"/>
                  </a:lnTo>
                  <a:close/>
                  <a:moveTo>
                    <a:pt x="52" y="112"/>
                  </a:moveTo>
                  <a:lnTo>
                    <a:pt x="52" y="113"/>
                  </a:lnTo>
                  <a:lnTo>
                    <a:pt x="50" y="109"/>
                  </a:lnTo>
                  <a:lnTo>
                    <a:pt x="52" y="112"/>
                  </a:lnTo>
                  <a:close/>
                  <a:moveTo>
                    <a:pt x="47" y="106"/>
                  </a:moveTo>
                  <a:lnTo>
                    <a:pt x="51" y="99"/>
                  </a:lnTo>
                  <a:lnTo>
                    <a:pt x="56" y="106"/>
                  </a:lnTo>
                  <a:lnTo>
                    <a:pt x="52" y="112"/>
                  </a:lnTo>
                  <a:lnTo>
                    <a:pt x="47" y="106"/>
                  </a:lnTo>
                  <a:close/>
                  <a:moveTo>
                    <a:pt x="51" y="99"/>
                  </a:moveTo>
                  <a:lnTo>
                    <a:pt x="55" y="94"/>
                  </a:lnTo>
                  <a:lnTo>
                    <a:pt x="60" y="99"/>
                  </a:lnTo>
                  <a:lnTo>
                    <a:pt x="56" y="106"/>
                  </a:lnTo>
                  <a:lnTo>
                    <a:pt x="51" y="99"/>
                  </a:lnTo>
                  <a:close/>
                  <a:moveTo>
                    <a:pt x="55" y="94"/>
                  </a:moveTo>
                  <a:lnTo>
                    <a:pt x="55" y="92"/>
                  </a:lnTo>
                  <a:lnTo>
                    <a:pt x="58" y="97"/>
                  </a:lnTo>
                  <a:lnTo>
                    <a:pt x="55" y="94"/>
                  </a:lnTo>
                  <a:close/>
                  <a:moveTo>
                    <a:pt x="55" y="92"/>
                  </a:moveTo>
                  <a:lnTo>
                    <a:pt x="60" y="87"/>
                  </a:lnTo>
                  <a:lnTo>
                    <a:pt x="66" y="95"/>
                  </a:lnTo>
                  <a:lnTo>
                    <a:pt x="60" y="101"/>
                  </a:lnTo>
                  <a:lnTo>
                    <a:pt x="55" y="92"/>
                  </a:lnTo>
                  <a:close/>
                  <a:moveTo>
                    <a:pt x="60" y="87"/>
                  </a:moveTo>
                  <a:lnTo>
                    <a:pt x="65" y="81"/>
                  </a:lnTo>
                  <a:lnTo>
                    <a:pt x="70" y="90"/>
                  </a:lnTo>
                  <a:lnTo>
                    <a:pt x="66" y="95"/>
                  </a:lnTo>
                  <a:lnTo>
                    <a:pt x="60" y="87"/>
                  </a:lnTo>
                  <a:close/>
                  <a:moveTo>
                    <a:pt x="71" y="85"/>
                  </a:moveTo>
                  <a:lnTo>
                    <a:pt x="71" y="87"/>
                  </a:lnTo>
                  <a:lnTo>
                    <a:pt x="70" y="90"/>
                  </a:lnTo>
                  <a:lnTo>
                    <a:pt x="68" y="85"/>
                  </a:lnTo>
                  <a:lnTo>
                    <a:pt x="71" y="85"/>
                  </a:lnTo>
                  <a:close/>
                  <a:moveTo>
                    <a:pt x="63" y="85"/>
                  </a:moveTo>
                  <a:lnTo>
                    <a:pt x="63" y="57"/>
                  </a:lnTo>
                  <a:lnTo>
                    <a:pt x="71" y="57"/>
                  </a:lnTo>
                  <a:lnTo>
                    <a:pt x="71" y="85"/>
                  </a:lnTo>
                  <a:lnTo>
                    <a:pt x="63" y="85"/>
                  </a:lnTo>
                  <a:close/>
                  <a:moveTo>
                    <a:pt x="71" y="57"/>
                  </a:moveTo>
                  <a:lnTo>
                    <a:pt x="71" y="57"/>
                  </a:lnTo>
                  <a:lnTo>
                    <a:pt x="68" y="57"/>
                  </a:lnTo>
                  <a:lnTo>
                    <a:pt x="71" y="57"/>
                  </a:lnTo>
                  <a:close/>
                  <a:moveTo>
                    <a:pt x="63" y="57"/>
                  </a:moveTo>
                  <a:lnTo>
                    <a:pt x="63" y="36"/>
                  </a:lnTo>
                  <a:lnTo>
                    <a:pt x="71" y="34"/>
                  </a:lnTo>
                  <a:lnTo>
                    <a:pt x="71" y="57"/>
                  </a:lnTo>
                  <a:lnTo>
                    <a:pt x="63" y="57"/>
                  </a:lnTo>
                  <a:close/>
                  <a:moveTo>
                    <a:pt x="71" y="34"/>
                  </a:moveTo>
                  <a:lnTo>
                    <a:pt x="71" y="34"/>
                  </a:lnTo>
                  <a:lnTo>
                    <a:pt x="67" y="36"/>
                  </a:lnTo>
                  <a:lnTo>
                    <a:pt x="71" y="34"/>
                  </a:lnTo>
                  <a:close/>
                  <a:moveTo>
                    <a:pt x="63" y="36"/>
                  </a:moveTo>
                  <a:lnTo>
                    <a:pt x="60" y="21"/>
                  </a:lnTo>
                  <a:lnTo>
                    <a:pt x="68" y="18"/>
                  </a:lnTo>
                  <a:lnTo>
                    <a:pt x="71" y="34"/>
                  </a:lnTo>
                  <a:lnTo>
                    <a:pt x="63" y="36"/>
                  </a:lnTo>
                  <a:close/>
                  <a:moveTo>
                    <a:pt x="67" y="17"/>
                  </a:moveTo>
                  <a:lnTo>
                    <a:pt x="68" y="18"/>
                  </a:lnTo>
                  <a:lnTo>
                    <a:pt x="63" y="19"/>
                  </a:lnTo>
                  <a:lnTo>
                    <a:pt x="67" y="17"/>
                  </a:lnTo>
                  <a:close/>
                  <a:moveTo>
                    <a:pt x="60" y="22"/>
                  </a:moveTo>
                  <a:lnTo>
                    <a:pt x="57" y="12"/>
                  </a:lnTo>
                  <a:lnTo>
                    <a:pt x="63" y="8"/>
                  </a:lnTo>
                  <a:lnTo>
                    <a:pt x="67" y="17"/>
                  </a:lnTo>
                  <a:lnTo>
                    <a:pt x="60" y="22"/>
                  </a:lnTo>
                  <a:close/>
                  <a:moveTo>
                    <a:pt x="61" y="5"/>
                  </a:moveTo>
                  <a:lnTo>
                    <a:pt x="63" y="8"/>
                  </a:lnTo>
                  <a:lnTo>
                    <a:pt x="60" y="10"/>
                  </a:lnTo>
                  <a:lnTo>
                    <a:pt x="61" y="5"/>
                  </a:lnTo>
                  <a:close/>
                  <a:moveTo>
                    <a:pt x="58" y="14"/>
                  </a:moveTo>
                  <a:lnTo>
                    <a:pt x="51" y="10"/>
                  </a:lnTo>
                  <a:lnTo>
                    <a:pt x="55" y="1"/>
                  </a:lnTo>
                  <a:lnTo>
                    <a:pt x="61" y="5"/>
                  </a:lnTo>
                  <a:lnTo>
                    <a:pt x="58" y="14"/>
                  </a:lnTo>
                  <a:close/>
                  <a:moveTo>
                    <a:pt x="53" y="0"/>
                  </a:moveTo>
                  <a:lnTo>
                    <a:pt x="55" y="1"/>
                  </a:lnTo>
                  <a:lnTo>
                    <a:pt x="53" y="5"/>
                  </a:lnTo>
                  <a:lnTo>
                    <a:pt x="53" y="0"/>
                  </a:lnTo>
                  <a:close/>
                  <a:moveTo>
                    <a:pt x="54" y="10"/>
                  </a:moveTo>
                  <a:lnTo>
                    <a:pt x="45" y="11"/>
                  </a:lnTo>
                  <a:lnTo>
                    <a:pt x="44" y="1"/>
                  </a:lnTo>
                  <a:lnTo>
                    <a:pt x="53" y="0"/>
                  </a:lnTo>
                  <a:lnTo>
                    <a:pt x="54" y="10"/>
                  </a:lnTo>
                  <a:close/>
                  <a:moveTo>
                    <a:pt x="43" y="3"/>
                  </a:moveTo>
                  <a:lnTo>
                    <a:pt x="44" y="1"/>
                  </a:lnTo>
                  <a:lnTo>
                    <a:pt x="45" y="7"/>
                  </a:lnTo>
                  <a:lnTo>
                    <a:pt x="43" y="3"/>
                  </a:lnTo>
                  <a:close/>
                  <a:moveTo>
                    <a:pt x="47" y="11"/>
                  </a:moveTo>
                  <a:lnTo>
                    <a:pt x="36" y="18"/>
                  </a:lnTo>
                  <a:lnTo>
                    <a:pt x="33" y="8"/>
                  </a:lnTo>
                  <a:lnTo>
                    <a:pt x="43" y="3"/>
                  </a:lnTo>
                  <a:lnTo>
                    <a:pt x="47" y="11"/>
                  </a:lnTo>
                  <a:close/>
                  <a:moveTo>
                    <a:pt x="32" y="8"/>
                  </a:moveTo>
                  <a:lnTo>
                    <a:pt x="33" y="8"/>
                  </a:lnTo>
                  <a:lnTo>
                    <a:pt x="34" y="12"/>
                  </a:lnTo>
                  <a:lnTo>
                    <a:pt x="32" y="8"/>
                  </a:lnTo>
                  <a:close/>
                  <a:moveTo>
                    <a:pt x="36" y="17"/>
                  </a:moveTo>
                  <a:lnTo>
                    <a:pt x="23" y="29"/>
                  </a:lnTo>
                  <a:lnTo>
                    <a:pt x="19" y="21"/>
                  </a:lnTo>
                  <a:lnTo>
                    <a:pt x="32" y="8"/>
                  </a:lnTo>
                  <a:lnTo>
                    <a:pt x="36" y="17"/>
                  </a:lnTo>
                  <a:close/>
                  <a:moveTo>
                    <a:pt x="18" y="23"/>
                  </a:moveTo>
                  <a:lnTo>
                    <a:pt x="19" y="21"/>
                  </a:lnTo>
                  <a:lnTo>
                    <a:pt x="21" y="25"/>
                  </a:lnTo>
                  <a:lnTo>
                    <a:pt x="18" y="23"/>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4" name="Freeform 37"/>
            <p:cNvSpPr>
              <a:spLocks/>
            </p:cNvSpPr>
            <p:nvPr/>
          </p:nvSpPr>
          <p:spPr bwMode="auto">
            <a:xfrm>
              <a:off x="5141" y="1267"/>
              <a:ext cx="107" cy="5"/>
            </a:xfrm>
            <a:custGeom>
              <a:avLst/>
              <a:gdLst/>
              <a:ahLst/>
              <a:cxnLst>
                <a:cxn ang="0">
                  <a:pos x="215" y="10"/>
                </a:cxn>
                <a:cxn ang="0">
                  <a:pos x="0" y="14"/>
                </a:cxn>
                <a:cxn ang="0">
                  <a:pos x="0" y="5"/>
                </a:cxn>
                <a:cxn ang="0">
                  <a:pos x="215" y="0"/>
                </a:cxn>
                <a:cxn ang="0">
                  <a:pos x="215" y="10"/>
                </a:cxn>
              </a:cxnLst>
              <a:rect l="0" t="0" r="r" b="b"/>
              <a:pathLst>
                <a:path w="215" h="14">
                  <a:moveTo>
                    <a:pt x="215" y="10"/>
                  </a:moveTo>
                  <a:lnTo>
                    <a:pt x="0" y="14"/>
                  </a:lnTo>
                  <a:lnTo>
                    <a:pt x="0" y="5"/>
                  </a:lnTo>
                  <a:lnTo>
                    <a:pt x="215" y="0"/>
                  </a:lnTo>
                  <a:lnTo>
                    <a:pt x="215" y="10"/>
                  </a:lnTo>
                  <a:close/>
                </a:path>
              </a:pathLst>
            </a:custGeom>
            <a:solidFill>
              <a:srgbClr val="00000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5" name="Freeform 38"/>
            <p:cNvSpPr>
              <a:spLocks/>
            </p:cNvSpPr>
            <p:nvPr/>
          </p:nvSpPr>
          <p:spPr bwMode="auto">
            <a:xfrm>
              <a:off x="5092" y="1178"/>
              <a:ext cx="197" cy="151"/>
            </a:xfrm>
            <a:custGeom>
              <a:avLst/>
              <a:gdLst/>
              <a:ahLst/>
              <a:cxnLst>
                <a:cxn ang="0">
                  <a:pos x="137" y="238"/>
                </a:cxn>
                <a:cxn ang="0">
                  <a:pos x="133" y="269"/>
                </a:cxn>
                <a:cxn ang="0">
                  <a:pos x="129" y="301"/>
                </a:cxn>
                <a:cxn ang="0">
                  <a:pos x="116" y="301"/>
                </a:cxn>
                <a:cxn ang="0">
                  <a:pos x="102" y="301"/>
                </a:cxn>
                <a:cxn ang="0">
                  <a:pos x="87" y="320"/>
                </a:cxn>
                <a:cxn ang="0">
                  <a:pos x="70" y="376"/>
                </a:cxn>
                <a:cxn ang="0">
                  <a:pos x="53" y="432"/>
                </a:cxn>
                <a:cxn ang="0">
                  <a:pos x="32" y="451"/>
                </a:cxn>
                <a:cxn ang="0">
                  <a:pos x="14" y="436"/>
                </a:cxn>
                <a:cxn ang="0">
                  <a:pos x="7" y="390"/>
                </a:cxn>
                <a:cxn ang="0">
                  <a:pos x="1" y="347"/>
                </a:cxn>
                <a:cxn ang="0">
                  <a:pos x="2" y="305"/>
                </a:cxn>
                <a:cxn ang="0">
                  <a:pos x="12" y="270"/>
                </a:cxn>
                <a:cxn ang="0">
                  <a:pos x="17" y="251"/>
                </a:cxn>
                <a:cxn ang="0">
                  <a:pos x="23" y="230"/>
                </a:cxn>
                <a:cxn ang="0">
                  <a:pos x="3" y="205"/>
                </a:cxn>
                <a:cxn ang="0">
                  <a:pos x="35" y="146"/>
                </a:cxn>
                <a:cxn ang="0">
                  <a:pos x="66" y="110"/>
                </a:cxn>
                <a:cxn ang="0">
                  <a:pos x="85" y="101"/>
                </a:cxn>
                <a:cxn ang="0">
                  <a:pos x="104" y="91"/>
                </a:cxn>
                <a:cxn ang="0">
                  <a:pos x="112" y="81"/>
                </a:cxn>
                <a:cxn ang="0">
                  <a:pos x="103" y="70"/>
                </a:cxn>
                <a:cxn ang="0">
                  <a:pos x="92" y="59"/>
                </a:cxn>
                <a:cxn ang="0">
                  <a:pos x="102" y="45"/>
                </a:cxn>
                <a:cxn ang="0">
                  <a:pos x="115" y="40"/>
                </a:cxn>
                <a:cxn ang="0">
                  <a:pos x="136" y="44"/>
                </a:cxn>
                <a:cxn ang="0">
                  <a:pos x="151" y="30"/>
                </a:cxn>
                <a:cxn ang="0">
                  <a:pos x="165" y="16"/>
                </a:cxn>
                <a:cxn ang="0">
                  <a:pos x="181" y="11"/>
                </a:cxn>
                <a:cxn ang="0">
                  <a:pos x="201" y="16"/>
                </a:cxn>
                <a:cxn ang="0">
                  <a:pos x="219" y="23"/>
                </a:cxn>
                <a:cxn ang="0">
                  <a:pos x="247" y="8"/>
                </a:cxn>
                <a:cxn ang="0">
                  <a:pos x="278" y="0"/>
                </a:cxn>
                <a:cxn ang="0">
                  <a:pos x="309" y="15"/>
                </a:cxn>
                <a:cxn ang="0">
                  <a:pos x="324" y="29"/>
                </a:cxn>
                <a:cxn ang="0">
                  <a:pos x="339" y="45"/>
                </a:cxn>
                <a:cxn ang="0">
                  <a:pos x="356" y="63"/>
                </a:cxn>
                <a:cxn ang="0">
                  <a:pos x="371" y="83"/>
                </a:cxn>
                <a:cxn ang="0">
                  <a:pos x="386" y="103"/>
                </a:cxn>
                <a:cxn ang="0">
                  <a:pos x="394" y="132"/>
                </a:cxn>
                <a:cxn ang="0">
                  <a:pos x="386" y="146"/>
                </a:cxn>
                <a:cxn ang="0">
                  <a:pos x="364" y="139"/>
                </a:cxn>
                <a:cxn ang="0">
                  <a:pos x="315" y="153"/>
                </a:cxn>
                <a:cxn ang="0">
                  <a:pos x="247" y="145"/>
                </a:cxn>
                <a:cxn ang="0">
                  <a:pos x="217" y="118"/>
                </a:cxn>
                <a:cxn ang="0">
                  <a:pos x="199" y="118"/>
                </a:cxn>
                <a:cxn ang="0">
                  <a:pos x="177" y="131"/>
                </a:cxn>
                <a:cxn ang="0">
                  <a:pos x="163" y="154"/>
                </a:cxn>
                <a:cxn ang="0">
                  <a:pos x="151" y="186"/>
                </a:cxn>
                <a:cxn ang="0">
                  <a:pos x="139" y="218"/>
                </a:cxn>
              </a:cxnLst>
              <a:rect l="0" t="0" r="r" b="b"/>
              <a:pathLst>
                <a:path w="394" h="451">
                  <a:moveTo>
                    <a:pt x="139" y="218"/>
                  </a:moveTo>
                  <a:lnTo>
                    <a:pt x="138" y="227"/>
                  </a:lnTo>
                  <a:lnTo>
                    <a:pt x="137" y="238"/>
                  </a:lnTo>
                  <a:lnTo>
                    <a:pt x="136" y="248"/>
                  </a:lnTo>
                  <a:lnTo>
                    <a:pt x="135" y="259"/>
                  </a:lnTo>
                  <a:lnTo>
                    <a:pt x="133" y="269"/>
                  </a:lnTo>
                  <a:lnTo>
                    <a:pt x="132" y="280"/>
                  </a:lnTo>
                  <a:lnTo>
                    <a:pt x="130" y="289"/>
                  </a:lnTo>
                  <a:lnTo>
                    <a:pt x="129" y="301"/>
                  </a:lnTo>
                  <a:lnTo>
                    <a:pt x="125" y="301"/>
                  </a:lnTo>
                  <a:lnTo>
                    <a:pt x="121" y="301"/>
                  </a:lnTo>
                  <a:lnTo>
                    <a:pt x="116" y="301"/>
                  </a:lnTo>
                  <a:lnTo>
                    <a:pt x="111" y="301"/>
                  </a:lnTo>
                  <a:lnTo>
                    <a:pt x="107" y="301"/>
                  </a:lnTo>
                  <a:lnTo>
                    <a:pt x="102" y="301"/>
                  </a:lnTo>
                  <a:lnTo>
                    <a:pt x="98" y="301"/>
                  </a:lnTo>
                  <a:lnTo>
                    <a:pt x="93" y="301"/>
                  </a:lnTo>
                  <a:lnTo>
                    <a:pt x="87" y="320"/>
                  </a:lnTo>
                  <a:lnTo>
                    <a:pt x="82" y="338"/>
                  </a:lnTo>
                  <a:lnTo>
                    <a:pt x="75" y="357"/>
                  </a:lnTo>
                  <a:lnTo>
                    <a:pt x="70" y="376"/>
                  </a:lnTo>
                  <a:lnTo>
                    <a:pt x="64" y="394"/>
                  </a:lnTo>
                  <a:lnTo>
                    <a:pt x="59" y="412"/>
                  </a:lnTo>
                  <a:lnTo>
                    <a:pt x="53" y="432"/>
                  </a:lnTo>
                  <a:lnTo>
                    <a:pt x="48" y="451"/>
                  </a:lnTo>
                  <a:lnTo>
                    <a:pt x="39" y="451"/>
                  </a:lnTo>
                  <a:lnTo>
                    <a:pt x="32" y="451"/>
                  </a:lnTo>
                  <a:lnTo>
                    <a:pt x="25" y="448"/>
                  </a:lnTo>
                  <a:lnTo>
                    <a:pt x="19" y="444"/>
                  </a:lnTo>
                  <a:lnTo>
                    <a:pt x="14" y="436"/>
                  </a:lnTo>
                  <a:lnTo>
                    <a:pt x="10" y="425"/>
                  </a:lnTo>
                  <a:lnTo>
                    <a:pt x="8" y="409"/>
                  </a:lnTo>
                  <a:lnTo>
                    <a:pt x="7" y="390"/>
                  </a:lnTo>
                  <a:lnTo>
                    <a:pt x="5" y="376"/>
                  </a:lnTo>
                  <a:lnTo>
                    <a:pt x="2" y="361"/>
                  </a:lnTo>
                  <a:lnTo>
                    <a:pt x="1" y="347"/>
                  </a:lnTo>
                  <a:lnTo>
                    <a:pt x="0" y="334"/>
                  </a:lnTo>
                  <a:lnTo>
                    <a:pt x="0" y="318"/>
                  </a:lnTo>
                  <a:lnTo>
                    <a:pt x="2" y="305"/>
                  </a:lnTo>
                  <a:lnTo>
                    <a:pt x="6" y="291"/>
                  </a:lnTo>
                  <a:lnTo>
                    <a:pt x="11" y="277"/>
                  </a:lnTo>
                  <a:lnTo>
                    <a:pt x="12" y="270"/>
                  </a:lnTo>
                  <a:lnTo>
                    <a:pt x="14" y="263"/>
                  </a:lnTo>
                  <a:lnTo>
                    <a:pt x="15" y="256"/>
                  </a:lnTo>
                  <a:lnTo>
                    <a:pt x="17" y="251"/>
                  </a:lnTo>
                  <a:lnTo>
                    <a:pt x="19" y="244"/>
                  </a:lnTo>
                  <a:lnTo>
                    <a:pt x="20" y="236"/>
                  </a:lnTo>
                  <a:lnTo>
                    <a:pt x="23" y="230"/>
                  </a:lnTo>
                  <a:lnTo>
                    <a:pt x="25" y="223"/>
                  </a:lnTo>
                  <a:lnTo>
                    <a:pt x="8" y="218"/>
                  </a:lnTo>
                  <a:lnTo>
                    <a:pt x="3" y="205"/>
                  </a:lnTo>
                  <a:lnTo>
                    <a:pt x="9" y="187"/>
                  </a:lnTo>
                  <a:lnTo>
                    <a:pt x="20" y="167"/>
                  </a:lnTo>
                  <a:lnTo>
                    <a:pt x="35" y="146"/>
                  </a:lnTo>
                  <a:lnTo>
                    <a:pt x="50" y="128"/>
                  </a:lnTo>
                  <a:lnTo>
                    <a:pt x="61" y="114"/>
                  </a:lnTo>
                  <a:lnTo>
                    <a:pt x="66" y="110"/>
                  </a:lnTo>
                  <a:lnTo>
                    <a:pt x="72" y="106"/>
                  </a:lnTo>
                  <a:lnTo>
                    <a:pt x="79" y="103"/>
                  </a:lnTo>
                  <a:lnTo>
                    <a:pt x="85" y="101"/>
                  </a:lnTo>
                  <a:lnTo>
                    <a:pt x="91" y="98"/>
                  </a:lnTo>
                  <a:lnTo>
                    <a:pt x="98" y="94"/>
                  </a:lnTo>
                  <a:lnTo>
                    <a:pt x="104" y="91"/>
                  </a:lnTo>
                  <a:lnTo>
                    <a:pt x="110" y="88"/>
                  </a:lnTo>
                  <a:lnTo>
                    <a:pt x="117" y="85"/>
                  </a:lnTo>
                  <a:lnTo>
                    <a:pt x="112" y="81"/>
                  </a:lnTo>
                  <a:lnTo>
                    <a:pt x="109" y="78"/>
                  </a:lnTo>
                  <a:lnTo>
                    <a:pt x="106" y="74"/>
                  </a:lnTo>
                  <a:lnTo>
                    <a:pt x="103" y="70"/>
                  </a:lnTo>
                  <a:lnTo>
                    <a:pt x="99" y="66"/>
                  </a:lnTo>
                  <a:lnTo>
                    <a:pt x="96" y="63"/>
                  </a:lnTo>
                  <a:lnTo>
                    <a:pt x="92" y="59"/>
                  </a:lnTo>
                  <a:lnTo>
                    <a:pt x="89" y="56"/>
                  </a:lnTo>
                  <a:lnTo>
                    <a:pt x="97" y="50"/>
                  </a:lnTo>
                  <a:lnTo>
                    <a:pt x="102" y="45"/>
                  </a:lnTo>
                  <a:lnTo>
                    <a:pt x="106" y="43"/>
                  </a:lnTo>
                  <a:lnTo>
                    <a:pt x="110" y="41"/>
                  </a:lnTo>
                  <a:lnTo>
                    <a:pt x="115" y="40"/>
                  </a:lnTo>
                  <a:lnTo>
                    <a:pt x="120" y="40"/>
                  </a:lnTo>
                  <a:lnTo>
                    <a:pt x="126" y="41"/>
                  </a:lnTo>
                  <a:lnTo>
                    <a:pt x="136" y="44"/>
                  </a:lnTo>
                  <a:lnTo>
                    <a:pt x="140" y="40"/>
                  </a:lnTo>
                  <a:lnTo>
                    <a:pt x="145" y="36"/>
                  </a:lnTo>
                  <a:lnTo>
                    <a:pt x="151" y="30"/>
                  </a:lnTo>
                  <a:lnTo>
                    <a:pt x="156" y="26"/>
                  </a:lnTo>
                  <a:lnTo>
                    <a:pt x="160" y="21"/>
                  </a:lnTo>
                  <a:lnTo>
                    <a:pt x="165" y="16"/>
                  </a:lnTo>
                  <a:lnTo>
                    <a:pt x="171" y="12"/>
                  </a:lnTo>
                  <a:lnTo>
                    <a:pt x="176" y="8"/>
                  </a:lnTo>
                  <a:lnTo>
                    <a:pt x="181" y="11"/>
                  </a:lnTo>
                  <a:lnTo>
                    <a:pt x="189" y="12"/>
                  </a:lnTo>
                  <a:lnTo>
                    <a:pt x="195" y="15"/>
                  </a:lnTo>
                  <a:lnTo>
                    <a:pt x="201" y="16"/>
                  </a:lnTo>
                  <a:lnTo>
                    <a:pt x="207" y="19"/>
                  </a:lnTo>
                  <a:lnTo>
                    <a:pt x="213" y="21"/>
                  </a:lnTo>
                  <a:lnTo>
                    <a:pt x="219" y="23"/>
                  </a:lnTo>
                  <a:lnTo>
                    <a:pt x="226" y="26"/>
                  </a:lnTo>
                  <a:lnTo>
                    <a:pt x="236" y="15"/>
                  </a:lnTo>
                  <a:lnTo>
                    <a:pt x="247" y="8"/>
                  </a:lnTo>
                  <a:lnTo>
                    <a:pt x="258" y="3"/>
                  </a:lnTo>
                  <a:lnTo>
                    <a:pt x="268" y="0"/>
                  </a:lnTo>
                  <a:lnTo>
                    <a:pt x="278" y="0"/>
                  </a:lnTo>
                  <a:lnTo>
                    <a:pt x="288" y="3"/>
                  </a:lnTo>
                  <a:lnTo>
                    <a:pt x="299" y="7"/>
                  </a:lnTo>
                  <a:lnTo>
                    <a:pt x="309" y="15"/>
                  </a:lnTo>
                  <a:lnTo>
                    <a:pt x="314" y="19"/>
                  </a:lnTo>
                  <a:lnTo>
                    <a:pt x="319" y="25"/>
                  </a:lnTo>
                  <a:lnTo>
                    <a:pt x="324" y="29"/>
                  </a:lnTo>
                  <a:lnTo>
                    <a:pt x="330" y="36"/>
                  </a:lnTo>
                  <a:lnTo>
                    <a:pt x="334" y="40"/>
                  </a:lnTo>
                  <a:lnTo>
                    <a:pt x="339" y="45"/>
                  </a:lnTo>
                  <a:lnTo>
                    <a:pt x="345" y="51"/>
                  </a:lnTo>
                  <a:lnTo>
                    <a:pt x="351" y="56"/>
                  </a:lnTo>
                  <a:lnTo>
                    <a:pt x="356" y="63"/>
                  </a:lnTo>
                  <a:lnTo>
                    <a:pt x="360" y="69"/>
                  </a:lnTo>
                  <a:lnTo>
                    <a:pt x="366" y="76"/>
                  </a:lnTo>
                  <a:lnTo>
                    <a:pt x="371" y="83"/>
                  </a:lnTo>
                  <a:lnTo>
                    <a:pt x="376" y="90"/>
                  </a:lnTo>
                  <a:lnTo>
                    <a:pt x="380" y="95"/>
                  </a:lnTo>
                  <a:lnTo>
                    <a:pt x="386" y="103"/>
                  </a:lnTo>
                  <a:lnTo>
                    <a:pt x="391" y="110"/>
                  </a:lnTo>
                  <a:lnTo>
                    <a:pt x="393" y="121"/>
                  </a:lnTo>
                  <a:lnTo>
                    <a:pt x="394" y="132"/>
                  </a:lnTo>
                  <a:lnTo>
                    <a:pt x="392" y="139"/>
                  </a:lnTo>
                  <a:lnTo>
                    <a:pt x="390" y="145"/>
                  </a:lnTo>
                  <a:lnTo>
                    <a:pt x="386" y="146"/>
                  </a:lnTo>
                  <a:lnTo>
                    <a:pt x="380" y="146"/>
                  </a:lnTo>
                  <a:lnTo>
                    <a:pt x="373" y="143"/>
                  </a:lnTo>
                  <a:lnTo>
                    <a:pt x="364" y="139"/>
                  </a:lnTo>
                  <a:lnTo>
                    <a:pt x="354" y="146"/>
                  </a:lnTo>
                  <a:lnTo>
                    <a:pt x="337" y="150"/>
                  </a:lnTo>
                  <a:lnTo>
                    <a:pt x="315" y="153"/>
                  </a:lnTo>
                  <a:lnTo>
                    <a:pt x="291" y="153"/>
                  </a:lnTo>
                  <a:lnTo>
                    <a:pt x="267" y="150"/>
                  </a:lnTo>
                  <a:lnTo>
                    <a:pt x="247" y="145"/>
                  </a:lnTo>
                  <a:lnTo>
                    <a:pt x="230" y="138"/>
                  </a:lnTo>
                  <a:lnTo>
                    <a:pt x="223" y="128"/>
                  </a:lnTo>
                  <a:lnTo>
                    <a:pt x="217" y="118"/>
                  </a:lnTo>
                  <a:lnTo>
                    <a:pt x="212" y="116"/>
                  </a:lnTo>
                  <a:lnTo>
                    <a:pt x="206" y="116"/>
                  </a:lnTo>
                  <a:lnTo>
                    <a:pt x="199" y="118"/>
                  </a:lnTo>
                  <a:lnTo>
                    <a:pt x="192" y="123"/>
                  </a:lnTo>
                  <a:lnTo>
                    <a:pt x="184" y="127"/>
                  </a:lnTo>
                  <a:lnTo>
                    <a:pt x="177" y="131"/>
                  </a:lnTo>
                  <a:lnTo>
                    <a:pt x="171" y="134"/>
                  </a:lnTo>
                  <a:lnTo>
                    <a:pt x="166" y="143"/>
                  </a:lnTo>
                  <a:lnTo>
                    <a:pt x="163" y="154"/>
                  </a:lnTo>
                  <a:lnTo>
                    <a:pt x="159" y="164"/>
                  </a:lnTo>
                  <a:lnTo>
                    <a:pt x="155" y="175"/>
                  </a:lnTo>
                  <a:lnTo>
                    <a:pt x="151" y="186"/>
                  </a:lnTo>
                  <a:lnTo>
                    <a:pt x="147" y="196"/>
                  </a:lnTo>
                  <a:lnTo>
                    <a:pt x="143" y="207"/>
                  </a:lnTo>
                  <a:lnTo>
                    <a:pt x="139" y="218"/>
                  </a:lnTo>
                  <a:close/>
                </a:path>
              </a:pathLst>
            </a:custGeom>
            <a:solidFill>
              <a:srgbClr val="87615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6" name="Freeform 39"/>
            <p:cNvSpPr>
              <a:spLocks/>
            </p:cNvSpPr>
            <p:nvPr/>
          </p:nvSpPr>
          <p:spPr bwMode="auto">
            <a:xfrm>
              <a:off x="5092" y="1178"/>
              <a:ext cx="197" cy="151"/>
            </a:xfrm>
            <a:custGeom>
              <a:avLst/>
              <a:gdLst/>
              <a:ahLst/>
              <a:cxnLst>
                <a:cxn ang="0">
                  <a:pos x="137" y="238"/>
                </a:cxn>
                <a:cxn ang="0">
                  <a:pos x="133" y="269"/>
                </a:cxn>
                <a:cxn ang="0">
                  <a:pos x="129" y="301"/>
                </a:cxn>
                <a:cxn ang="0">
                  <a:pos x="116" y="301"/>
                </a:cxn>
                <a:cxn ang="0">
                  <a:pos x="102" y="301"/>
                </a:cxn>
                <a:cxn ang="0">
                  <a:pos x="87" y="320"/>
                </a:cxn>
                <a:cxn ang="0">
                  <a:pos x="70" y="376"/>
                </a:cxn>
                <a:cxn ang="0">
                  <a:pos x="53" y="432"/>
                </a:cxn>
                <a:cxn ang="0">
                  <a:pos x="32" y="451"/>
                </a:cxn>
                <a:cxn ang="0">
                  <a:pos x="14" y="436"/>
                </a:cxn>
                <a:cxn ang="0">
                  <a:pos x="7" y="390"/>
                </a:cxn>
                <a:cxn ang="0">
                  <a:pos x="1" y="347"/>
                </a:cxn>
                <a:cxn ang="0">
                  <a:pos x="2" y="305"/>
                </a:cxn>
                <a:cxn ang="0">
                  <a:pos x="12" y="270"/>
                </a:cxn>
                <a:cxn ang="0">
                  <a:pos x="17" y="251"/>
                </a:cxn>
                <a:cxn ang="0">
                  <a:pos x="23" y="230"/>
                </a:cxn>
                <a:cxn ang="0">
                  <a:pos x="3" y="205"/>
                </a:cxn>
                <a:cxn ang="0">
                  <a:pos x="35" y="146"/>
                </a:cxn>
                <a:cxn ang="0">
                  <a:pos x="66" y="110"/>
                </a:cxn>
                <a:cxn ang="0">
                  <a:pos x="85" y="101"/>
                </a:cxn>
                <a:cxn ang="0">
                  <a:pos x="104" y="91"/>
                </a:cxn>
                <a:cxn ang="0">
                  <a:pos x="112" y="81"/>
                </a:cxn>
                <a:cxn ang="0">
                  <a:pos x="103" y="70"/>
                </a:cxn>
                <a:cxn ang="0">
                  <a:pos x="92" y="59"/>
                </a:cxn>
                <a:cxn ang="0">
                  <a:pos x="102" y="45"/>
                </a:cxn>
                <a:cxn ang="0">
                  <a:pos x="115" y="40"/>
                </a:cxn>
                <a:cxn ang="0">
                  <a:pos x="136" y="44"/>
                </a:cxn>
                <a:cxn ang="0">
                  <a:pos x="151" y="30"/>
                </a:cxn>
                <a:cxn ang="0">
                  <a:pos x="165" y="16"/>
                </a:cxn>
                <a:cxn ang="0">
                  <a:pos x="181" y="11"/>
                </a:cxn>
                <a:cxn ang="0">
                  <a:pos x="201" y="16"/>
                </a:cxn>
                <a:cxn ang="0">
                  <a:pos x="219" y="23"/>
                </a:cxn>
                <a:cxn ang="0">
                  <a:pos x="247" y="8"/>
                </a:cxn>
                <a:cxn ang="0">
                  <a:pos x="278" y="0"/>
                </a:cxn>
                <a:cxn ang="0">
                  <a:pos x="309" y="15"/>
                </a:cxn>
                <a:cxn ang="0">
                  <a:pos x="324" y="29"/>
                </a:cxn>
                <a:cxn ang="0">
                  <a:pos x="339" y="45"/>
                </a:cxn>
                <a:cxn ang="0">
                  <a:pos x="356" y="63"/>
                </a:cxn>
                <a:cxn ang="0">
                  <a:pos x="371" y="83"/>
                </a:cxn>
                <a:cxn ang="0">
                  <a:pos x="386" y="103"/>
                </a:cxn>
                <a:cxn ang="0">
                  <a:pos x="394" y="132"/>
                </a:cxn>
                <a:cxn ang="0">
                  <a:pos x="386" y="146"/>
                </a:cxn>
                <a:cxn ang="0">
                  <a:pos x="364" y="139"/>
                </a:cxn>
                <a:cxn ang="0">
                  <a:pos x="315" y="153"/>
                </a:cxn>
                <a:cxn ang="0">
                  <a:pos x="247" y="145"/>
                </a:cxn>
                <a:cxn ang="0">
                  <a:pos x="217" y="118"/>
                </a:cxn>
                <a:cxn ang="0">
                  <a:pos x="199" y="118"/>
                </a:cxn>
                <a:cxn ang="0">
                  <a:pos x="177" y="131"/>
                </a:cxn>
                <a:cxn ang="0">
                  <a:pos x="163" y="154"/>
                </a:cxn>
                <a:cxn ang="0">
                  <a:pos x="151" y="186"/>
                </a:cxn>
                <a:cxn ang="0">
                  <a:pos x="139" y="218"/>
                </a:cxn>
              </a:cxnLst>
              <a:rect l="0" t="0" r="r" b="b"/>
              <a:pathLst>
                <a:path w="394" h="451">
                  <a:moveTo>
                    <a:pt x="139" y="218"/>
                  </a:moveTo>
                  <a:lnTo>
                    <a:pt x="138" y="227"/>
                  </a:lnTo>
                  <a:lnTo>
                    <a:pt x="137" y="238"/>
                  </a:lnTo>
                  <a:lnTo>
                    <a:pt x="136" y="248"/>
                  </a:lnTo>
                  <a:lnTo>
                    <a:pt x="135" y="259"/>
                  </a:lnTo>
                  <a:lnTo>
                    <a:pt x="133" y="269"/>
                  </a:lnTo>
                  <a:lnTo>
                    <a:pt x="132" y="280"/>
                  </a:lnTo>
                  <a:lnTo>
                    <a:pt x="130" y="289"/>
                  </a:lnTo>
                  <a:lnTo>
                    <a:pt x="129" y="301"/>
                  </a:lnTo>
                  <a:lnTo>
                    <a:pt x="125" y="301"/>
                  </a:lnTo>
                  <a:lnTo>
                    <a:pt x="121" y="301"/>
                  </a:lnTo>
                  <a:lnTo>
                    <a:pt x="116" y="301"/>
                  </a:lnTo>
                  <a:lnTo>
                    <a:pt x="111" y="301"/>
                  </a:lnTo>
                  <a:lnTo>
                    <a:pt x="107" y="301"/>
                  </a:lnTo>
                  <a:lnTo>
                    <a:pt x="102" y="301"/>
                  </a:lnTo>
                  <a:lnTo>
                    <a:pt x="98" y="301"/>
                  </a:lnTo>
                  <a:lnTo>
                    <a:pt x="93" y="301"/>
                  </a:lnTo>
                  <a:lnTo>
                    <a:pt x="87" y="320"/>
                  </a:lnTo>
                  <a:lnTo>
                    <a:pt x="82" y="338"/>
                  </a:lnTo>
                  <a:lnTo>
                    <a:pt x="75" y="357"/>
                  </a:lnTo>
                  <a:lnTo>
                    <a:pt x="70" y="376"/>
                  </a:lnTo>
                  <a:lnTo>
                    <a:pt x="64" y="394"/>
                  </a:lnTo>
                  <a:lnTo>
                    <a:pt x="59" y="412"/>
                  </a:lnTo>
                  <a:lnTo>
                    <a:pt x="53" y="432"/>
                  </a:lnTo>
                  <a:lnTo>
                    <a:pt x="48" y="451"/>
                  </a:lnTo>
                  <a:lnTo>
                    <a:pt x="39" y="451"/>
                  </a:lnTo>
                  <a:lnTo>
                    <a:pt x="32" y="451"/>
                  </a:lnTo>
                  <a:lnTo>
                    <a:pt x="25" y="448"/>
                  </a:lnTo>
                  <a:lnTo>
                    <a:pt x="19" y="444"/>
                  </a:lnTo>
                  <a:lnTo>
                    <a:pt x="14" y="436"/>
                  </a:lnTo>
                  <a:lnTo>
                    <a:pt x="10" y="425"/>
                  </a:lnTo>
                  <a:lnTo>
                    <a:pt x="8" y="409"/>
                  </a:lnTo>
                  <a:lnTo>
                    <a:pt x="7" y="390"/>
                  </a:lnTo>
                  <a:lnTo>
                    <a:pt x="5" y="376"/>
                  </a:lnTo>
                  <a:lnTo>
                    <a:pt x="2" y="361"/>
                  </a:lnTo>
                  <a:lnTo>
                    <a:pt x="1" y="347"/>
                  </a:lnTo>
                  <a:lnTo>
                    <a:pt x="0" y="334"/>
                  </a:lnTo>
                  <a:lnTo>
                    <a:pt x="0" y="318"/>
                  </a:lnTo>
                  <a:lnTo>
                    <a:pt x="2" y="305"/>
                  </a:lnTo>
                  <a:lnTo>
                    <a:pt x="6" y="291"/>
                  </a:lnTo>
                  <a:lnTo>
                    <a:pt x="11" y="277"/>
                  </a:lnTo>
                  <a:lnTo>
                    <a:pt x="12" y="270"/>
                  </a:lnTo>
                  <a:lnTo>
                    <a:pt x="14" y="263"/>
                  </a:lnTo>
                  <a:lnTo>
                    <a:pt x="15" y="256"/>
                  </a:lnTo>
                  <a:lnTo>
                    <a:pt x="17" y="251"/>
                  </a:lnTo>
                  <a:lnTo>
                    <a:pt x="19" y="244"/>
                  </a:lnTo>
                  <a:lnTo>
                    <a:pt x="20" y="236"/>
                  </a:lnTo>
                  <a:lnTo>
                    <a:pt x="23" y="230"/>
                  </a:lnTo>
                  <a:lnTo>
                    <a:pt x="25" y="223"/>
                  </a:lnTo>
                  <a:lnTo>
                    <a:pt x="8" y="218"/>
                  </a:lnTo>
                  <a:lnTo>
                    <a:pt x="3" y="205"/>
                  </a:lnTo>
                  <a:lnTo>
                    <a:pt x="9" y="187"/>
                  </a:lnTo>
                  <a:lnTo>
                    <a:pt x="20" y="167"/>
                  </a:lnTo>
                  <a:lnTo>
                    <a:pt x="35" y="146"/>
                  </a:lnTo>
                  <a:lnTo>
                    <a:pt x="50" y="128"/>
                  </a:lnTo>
                  <a:lnTo>
                    <a:pt x="61" y="114"/>
                  </a:lnTo>
                  <a:lnTo>
                    <a:pt x="66" y="110"/>
                  </a:lnTo>
                  <a:lnTo>
                    <a:pt x="72" y="106"/>
                  </a:lnTo>
                  <a:lnTo>
                    <a:pt x="79" y="103"/>
                  </a:lnTo>
                  <a:lnTo>
                    <a:pt x="85" y="101"/>
                  </a:lnTo>
                  <a:lnTo>
                    <a:pt x="91" y="98"/>
                  </a:lnTo>
                  <a:lnTo>
                    <a:pt x="98" y="94"/>
                  </a:lnTo>
                  <a:lnTo>
                    <a:pt x="104" y="91"/>
                  </a:lnTo>
                  <a:lnTo>
                    <a:pt x="110" y="88"/>
                  </a:lnTo>
                  <a:lnTo>
                    <a:pt x="117" y="85"/>
                  </a:lnTo>
                  <a:lnTo>
                    <a:pt x="112" y="81"/>
                  </a:lnTo>
                  <a:lnTo>
                    <a:pt x="109" y="78"/>
                  </a:lnTo>
                  <a:lnTo>
                    <a:pt x="106" y="74"/>
                  </a:lnTo>
                  <a:lnTo>
                    <a:pt x="103" y="70"/>
                  </a:lnTo>
                  <a:lnTo>
                    <a:pt x="99" y="66"/>
                  </a:lnTo>
                  <a:lnTo>
                    <a:pt x="96" y="63"/>
                  </a:lnTo>
                  <a:lnTo>
                    <a:pt x="92" y="59"/>
                  </a:lnTo>
                  <a:lnTo>
                    <a:pt x="89" y="56"/>
                  </a:lnTo>
                  <a:lnTo>
                    <a:pt x="97" y="50"/>
                  </a:lnTo>
                  <a:lnTo>
                    <a:pt x="102" y="45"/>
                  </a:lnTo>
                  <a:lnTo>
                    <a:pt x="106" y="43"/>
                  </a:lnTo>
                  <a:lnTo>
                    <a:pt x="110" y="41"/>
                  </a:lnTo>
                  <a:lnTo>
                    <a:pt x="115" y="40"/>
                  </a:lnTo>
                  <a:lnTo>
                    <a:pt x="120" y="40"/>
                  </a:lnTo>
                  <a:lnTo>
                    <a:pt x="126" y="41"/>
                  </a:lnTo>
                  <a:lnTo>
                    <a:pt x="136" y="44"/>
                  </a:lnTo>
                  <a:lnTo>
                    <a:pt x="140" y="40"/>
                  </a:lnTo>
                  <a:lnTo>
                    <a:pt x="145" y="36"/>
                  </a:lnTo>
                  <a:lnTo>
                    <a:pt x="151" y="30"/>
                  </a:lnTo>
                  <a:lnTo>
                    <a:pt x="156" y="26"/>
                  </a:lnTo>
                  <a:lnTo>
                    <a:pt x="160" y="21"/>
                  </a:lnTo>
                  <a:lnTo>
                    <a:pt x="165" y="16"/>
                  </a:lnTo>
                  <a:lnTo>
                    <a:pt x="171" y="12"/>
                  </a:lnTo>
                  <a:lnTo>
                    <a:pt x="176" y="8"/>
                  </a:lnTo>
                  <a:lnTo>
                    <a:pt x="181" y="11"/>
                  </a:lnTo>
                  <a:lnTo>
                    <a:pt x="189" y="12"/>
                  </a:lnTo>
                  <a:lnTo>
                    <a:pt x="195" y="15"/>
                  </a:lnTo>
                  <a:lnTo>
                    <a:pt x="201" y="16"/>
                  </a:lnTo>
                  <a:lnTo>
                    <a:pt x="207" y="19"/>
                  </a:lnTo>
                  <a:lnTo>
                    <a:pt x="213" y="21"/>
                  </a:lnTo>
                  <a:lnTo>
                    <a:pt x="219" y="23"/>
                  </a:lnTo>
                  <a:lnTo>
                    <a:pt x="226" y="26"/>
                  </a:lnTo>
                  <a:lnTo>
                    <a:pt x="236" y="15"/>
                  </a:lnTo>
                  <a:lnTo>
                    <a:pt x="247" y="8"/>
                  </a:lnTo>
                  <a:lnTo>
                    <a:pt x="258" y="3"/>
                  </a:lnTo>
                  <a:lnTo>
                    <a:pt x="268" y="0"/>
                  </a:lnTo>
                  <a:lnTo>
                    <a:pt x="278" y="0"/>
                  </a:lnTo>
                  <a:lnTo>
                    <a:pt x="288" y="3"/>
                  </a:lnTo>
                  <a:lnTo>
                    <a:pt x="299" y="7"/>
                  </a:lnTo>
                  <a:lnTo>
                    <a:pt x="309" y="15"/>
                  </a:lnTo>
                  <a:lnTo>
                    <a:pt x="314" y="19"/>
                  </a:lnTo>
                  <a:lnTo>
                    <a:pt x="319" y="25"/>
                  </a:lnTo>
                  <a:lnTo>
                    <a:pt x="324" y="29"/>
                  </a:lnTo>
                  <a:lnTo>
                    <a:pt x="330" y="36"/>
                  </a:lnTo>
                  <a:lnTo>
                    <a:pt x="334" y="40"/>
                  </a:lnTo>
                  <a:lnTo>
                    <a:pt x="339" y="45"/>
                  </a:lnTo>
                  <a:lnTo>
                    <a:pt x="345" y="51"/>
                  </a:lnTo>
                  <a:lnTo>
                    <a:pt x="351" y="56"/>
                  </a:lnTo>
                  <a:lnTo>
                    <a:pt x="356" y="63"/>
                  </a:lnTo>
                  <a:lnTo>
                    <a:pt x="360" y="69"/>
                  </a:lnTo>
                  <a:lnTo>
                    <a:pt x="366" y="76"/>
                  </a:lnTo>
                  <a:lnTo>
                    <a:pt x="371" y="83"/>
                  </a:lnTo>
                  <a:lnTo>
                    <a:pt x="376" y="90"/>
                  </a:lnTo>
                  <a:lnTo>
                    <a:pt x="380" y="95"/>
                  </a:lnTo>
                  <a:lnTo>
                    <a:pt x="386" y="103"/>
                  </a:lnTo>
                  <a:lnTo>
                    <a:pt x="391" y="110"/>
                  </a:lnTo>
                  <a:lnTo>
                    <a:pt x="393" y="121"/>
                  </a:lnTo>
                  <a:lnTo>
                    <a:pt x="394" y="132"/>
                  </a:lnTo>
                  <a:lnTo>
                    <a:pt x="392" y="139"/>
                  </a:lnTo>
                  <a:lnTo>
                    <a:pt x="390" y="145"/>
                  </a:lnTo>
                  <a:lnTo>
                    <a:pt x="386" y="146"/>
                  </a:lnTo>
                  <a:lnTo>
                    <a:pt x="380" y="146"/>
                  </a:lnTo>
                  <a:lnTo>
                    <a:pt x="373" y="143"/>
                  </a:lnTo>
                  <a:lnTo>
                    <a:pt x="364" y="139"/>
                  </a:lnTo>
                  <a:lnTo>
                    <a:pt x="354" y="146"/>
                  </a:lnTo>
                  <a:lnTo>
                    <a:pt x="337" y="150"/>
                  </a:lnTo>
                  <a:lnTo>
                    <a:pt x="315" y="153"/>
                  </a:lnTo>
                  <a:lnTo>
                    <a:pt x="291" y="153"/>
                  </a:lnTo>
                  <a:lnTo>
                    <a:pt x="267" y="150"/>
                  </a:lnTo>
                  <a:lnTo>
                    <a:pt x="247" y="145"/>
                  </a:lnTo>
                  <a:lnTo>
                    <a:pt x="230" y="138"/>
                  </a:lnTo>
                  <a:lnTo>
                    <a:pt x="223" y="128"/>
                  </a:lnTo>
                  <a:lnTo>
                    <a:pt x="217" y="118"/>
                  </a:lnTo>
                  <a:lnTo>
                    <a:pt x="212" y="116"/>
                  </a:lnTo>
                  <a:lnTo>
                    <a:pt x="206" y="116"/>
                  </a:lnTo>
                  <a:lnTo>
                    <a:pt x="199" y="118"/>
                  </a:lnTo>
                  <a:lnTo>
                    <a:pt x="192" y="123"/>
                  </a:lnTo>
                  <a:lnTo>
                    <a:pt x="184" y="127"/>
                  </a:lnTo>
                  <a:lnTo>
                    <a:pt x="177" y="131"/>
                  </a:lnTo>
                  <a:lnTo>
                    <a:pt x="171" y="134"/>
                  </a:lnTo>
                  <a:lnTo>
                    <a:pt x="166" y="143"/>
                  </a:lnTo>
                  <a:lnTo>
                    <a:pt x="163" y="154"/>
                  </a:lnTo>
                  <a:lnTo>
                    <a:pt x="159" y="164"/>
                  </a:lnTo>
                  <a:lnTo>
                    <a:pt x="155" y="175"/>
                  </a:lnTo>
                  <a:lnTo>
                    <a:pt x="151" y="186"/>
                  </a:lnTo>
                  <a:lnTo>
                    <a:pt x="147" y="196"/>
                  </a:lnTo>
                  <a:lnTo>
                    <a:pt x="143" y="207"/>
                  </a:lnTo>
                  <a:lnTo>
                    <a:pt x="139" y="218"/>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87" name="Freeform 40"/>
            <p:cNvSpPr>
              <a:spLocks/>
            </p:cNvSpPr>
            <p:nvPr/>
          </p:nvSpPr>
          <p:spPr bwMode="auto">
            <a:xfrm>
              <a:off x="5083" y="1361"/>
              <a:ext cx="56" cy="63"/>
            </a:xfrm>
            <a:custGeom>
              <a:avLst/>
              <a:gdLst/>
              <a:ahLst/>
              <a:cxnLst>
                <a:cxn ang="0">
                  <a:pos x="114" y="121"/>
                </a:cxn>
                <a:cxn ang="0">
                  <a:pos x="107" y="131"/>
                </a:cxn>
                <a:cxn ang="0">
                  <a:pos x="102" y="139"/>
                </a:cxn>
                <a:cxn ang="0">
                  <a:pos x="96" y="146"/>
                </a:cxn>
                <a:cxn ang="0">
                  <a:pos x="91" y="154"/>
                </a:cxn>
                <a:cxn ang="0">
                  <a:pos x="86" y="161"/>
                </a:cxn>
                <a:cxn ang="0">
                  <a:pos x="81" y="169"/>
                </a:cxn>
                <a:cxn ang="0">
                  <a:pos x="75" y="178"/>
                </a:cxn>
                <a:cxn ang="0">
                  <a:pos x="70" y="189"/>
                </a:cxn>
                <a:cxn ang="0">
                  <a:pos x="55" y="162"/>
                </a:cxn>
                <a:cxn ang="0">
                  <a:pos x="45" y="140"/>
                </a:cxn>
                <a:cxn ang="0">
                  <a:pos x="37" y="122"/>
                </a:cxn>
                <a:cxn ang="0">
                  <a:pos x="32" y="106"/>
                </a:cxn>
                <a:cxn ang="0">
                  <a:pos x="27" y="89"/>
                </a:cxn>
                <a:cxn ang="0">
                  <a:pos x="20" y="73"/>
                </a:cxn>
                <a:cxn ang="0">
                  <a:pos x="12" y="55"/>
                </a:cxn>
                <a:cxn ang="0">
                  <a:pos x="0" y="34"/>
                </a:cxn>
                <a:cxn ang="0">
                  <a:pos x="6" y="30"/>
                </a:cxn>
                <a:cxn ang="0">
                  <a:pos x="10" y="25"/>
                </a:cxn>
                <a:cxn ang="0">
                  <a:pos x="13" y="20"/>
                </a:cxn>
                <a:cxn ang="0">
                  <a:pos x="17" y="16"/>
                </a:cxn>
                <a:cxn ang="0">
                  <a:pos x="20" y="11"/>
                </a:cxn>
                <a:cxn ang="0">
                  <a:pos x="24" y="7"/>
                </a:cxn>
                <a:cxn ang="0">
                  <a:pos x="28" y="2"/>
                </a:cxn>
                <a:cxn ang="0">
                  <a:pos x="33" y="0"/>
                </a:cxn>
                <a:cxn ang="0">
                  <a:pos x="42" y="18"/>
                </a:cxn>
                <a:cxn ang="0">
                  <a:pos x="51" y="38"/>
                </a:cxn>
                <a:cxn ang="0">
                  <a:pos x="61" y="59"/>
                </a:cxn>
                <a:cxn ang="0">
                  <a:pos x="71" y="80"/>
                </a:cxn>
                <a:cxn ang="0">
                  <a:pos x="81" y="96"/>
                </a:cxn>
                <a:cxn ang="0">
                  <a:pos x="91" y="110"/>
                </a:cxn>
                <a:cxn ang="0">
                  <a:pos x="102" y="118"/>
                </a:cxn>
                <a:cxn ang="0">
                  <a:pos x="114" y="121"/>
                </a:cxn>
              </a:cxnLst>
              <a:rect l="0" t="0" r="r" b="b"/>
              <a:pathLst>
                <a:path w="114" h="189">
                  <a:moveTo>
                    <a:pt x="114" y="121"/>
                  </a:moveTo>
                  <a:lnTo>
                    <a:pt x="107" y="131"/>
                  </a:lnTo>
                  <a:lnTo>
                    <a:pt x="102" y="139"/>
                  </a:lnTo>
                  <a:lnTo>
                    <a:pt x="96" y="146"/>
                  </a:lnTo>
                  <a:lnTo>
                    <a:pt x="91" y="154"/>
                  </a:lnTo>
                  <a:lnTo>
                    <a:pt x="86" y="161"/>
                  </a:lnTo>
                  <a:lnTo>
                    <a:pt x="81" y="169"/>
                  </a:lnTo>
                  <a:lnTo>
                    <a:pt x="75" y="178"/>
                  </a:lnTo>
                  <a:lnTo>
                    <a:pt x="70" y="189"/>
                  </a:lnTo>
                  <a:lnTo>
                    <a:pt x="55" y="162"/>
                  </a:lnTo>
                  <a:lnTo>
                    <a:pt x="45" y="140"/>
                  </a:lnTo>
                  <a:lnTo>
                    <a:pt x="37" y="122"/>
                  </a:lnTo>
                  <a:lnTo>
                    <a:pt x="32" y="106"/>
                  </a:lnTo>
                  <a:lnTo>
                    <a:pt x="27" y="89"/>
                  </a:lnTo>
                  <a:lnTo>
                    <a:pt x="20" y="73"/>
                  </a:lnTo>
                  <a:lnTo>
                    <a:pt x="12" y="55"/>
                  </a:lnTo>
                  <a:lnTo>
                    <a:pt x="0" y="34"/>
                  </a:lnTo>
                  <a:lnTo>
                    <a:pt x="6" y="30"/>
                  </a:lnTo>
                  <a:lnTo>
                    <a:pt x="10" y="25"/>
                  </a:lnTo>
                  <a:lnTo>
                    <a:pt x="13" y="20"/>
                  </a:lnTo>
                  <a:lnTo>
                    <a:pt x="17" y="16"/>
                  </a:lnTo>
                  <a:lnTo>
                    <a:pt x="20" y="11"/>
                  </a:lnTo>
                  <a:lnTo>
                    <a:pt x="24" y="7"/>
                  </a:lnTo>
                  <a:lnTo>
                    <a:pt x="28" y="2"/>
                  </a:lnTo>
                  <a:lnTo>
                    <a:pt x="33" y="0"/>
                  </a:lnTo>
                  <a:lnTo>
                    <a:pt x="42" y="18"/>
                  </a:lnTo>
                  <a:lnTo>
                    <a:pt x="51" y="38"/>
                  </a:lnTo>
                  <a:lnTo>
                    <a:pt x="61" y="59"/>
                  </a:lnTo>
                  <a:lnTo>
                    <a:pt x="71" y="80"/>
                  </a:lnTo>
                  <a:lnTo>
                    <a:pt x="81" y="96"/>
                  </a:lnTo>
                  <a:lnTo>
                    <a:pt x="91" y="110"/>
                  </a:lnTo>
                  <a:lnTo>
                    <a:pt x="102" y="118"/>
                  </a:lnTo>
                  <a:lnTo>
                    <a:pt x="114" y="121"/>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88" name="Freeform 41"/>
            <p:cNvSpPr>
              <a:spLocks/>
            </p:cNvSpPr>
            <p:nvPr/>
          </p:nvSpPr>
          <p:spPr bwMode="auto">
            <a:xfrm>
              <a:off x="5083" y="1361"/>
              <a:ext cx="56" cy="63"/>
            </a:xfrm>
            <a:custGeom>
              <a:avLst/>
              <a:gdLst/>
              <a:ahLst/>
              <a:cxnLst>
                <a:cxn ang="0">
                  <a:pos x="114" y="121"/>
                </a:cxn>
                <a:cxn ang="0">
                  <a:pos x="107" y="131"/>
                </a:cxn>
                <a:cxn ang="0">
                  <a:pos x="102" y="139"/>
                </a:cxn>
                <a:cxn ang="0">
                  <a:pos x="96" y="146"/>
                </a:cxn>
                <a:cxn ang="0">
                  <a:pos x="91" y="154"/>
                </a:cxn>
                <a:cxn ang="0">
                  <a:pos x="86" y="161"/>
                </a:cxn>
                <a:cxn ang="0">
                  <a:pos x="81" y="169"/>
                </a:cxn>
                <a:cxn ang="0">
                  <a:pos x="75" y="178"/>
                </a:cxn>
                <a:cxn ang="0">
                  <a:pos x="70" y="189"/>
                </a:cxn>
                <a:cxn ang="0">
                  <a:pos x="55" y="162"/>
                </a:cxn>
                <a:cxn ang="0">
                  <a:pos x="45" y="140"/>
                </a:cxn>
                <a:cxn ang="0">
                  <a:pos x="37" y="122"/>
                </a:cxn>
                <a:cxn ang="0">
                  <a:pos x="32" y="106"/>
                </a:cxn>
                <a:cxn ang="0">
                  <a:pos x="27" y="89"/>
                </a:cxn>
                <a:cxn ang="0">
                  <a:pos x="20" y="73"/>
                </a:cxn>
                <a:cxn ang="0">
                  <a:pos x="12" y="55"/>
                </a:cxn>
                <a:cxn ang="0">
                  <a:pos x="0" y="34"/>
                </a:cxn>
                <a:cxn ang="0">
                  <a:pos x="6" y="30"/>
                </a:cxn>
                <a:cxn ang="0">
                  <a:pos x="10" y="25"/>
                </a:cxn>
                <a:cxn ang="0">
                  <a:pos x="13" y="20"/>
                </a:cxn>
                <a:cxn ang="0">
                  <a:pos x="17" y="16"/>
                </a:cxn>
                <a:cxn ang="0">
                  <a:pos x="20" y="11"/>
                </a:cxn>
                <a:cxn ang="0">
                  <a:pos x="24" y="7"/>
                </a:cxn>
                <a:cxn ang="0">
                  <a:pos x="28" y="2"/>
                </a:cxn>
                <a:cxn ang="0">
                  <a:pos x="33" y="0"/>
                </a:cxn>
                <a:cxn ang="0">
                  <a:pos x="42" y="18"/>
                </a:cxn>
                <a:cxn ang="0">
                  <a:pos x="51" y="38"/>
                </a:cxn>
                <a:cxn ang="0">
                  <a:pos x="61" y="59"/>
                </a:cxn>
                <a:cxn ang="0">
                  <a:pos x="71" y="80"/>
                </a:cxn>
                <a:cxn ang="0">
                  <a:pos x="81" y="96"/>
                </a:cxn>
                <a:cxn ang="0">
                  <a:pos x="91" y="110"/>
                </a:cxn>
                <a:cxn ang="0">
                  <a:pos x="102" y="118"/>
                </a:cxn>
                <a:cxn ang="0">
                  <a:pos x="114" y="121"/>
                </a:cxn>
              </a:cxnLst>
              <a:rect l="0" t="0" r="r" b="b"/>
              <a:pathLst>
                <a:path w="114" h="189">
                  <a:moveTo>
                    <a:pt x="114" y="121"/>
                  </a:moveTo>
                  <a:lnTo>
                    <a:pt x="107" y="131"/>
                  </a:lnTo>
                  <a:lnTo>
                    <a:pt x="102" y="139"/>
                  </a:lnTo>
                  <a:lnTo>
                    <a:pt x="96" y="146"/>
                  </a:lnTo>
                  <a:lnTo>
                    <a:pt x="91" y="154"/>
                  </a:lnTo>
                  <a:lnTo>
                    <a:pt x="86" y="161"/>
                  </a:lnTo>
                  <a:lnTo>
                    <a:pt x="81" y="169"/>
                  </a:lnTo>
                  <a:lnTo>
                    <a:pt x="75" y="178"/>
                  </a:lnTo>
                  <a:lnTo>
                    <a:pt x="70" y="189"/>
                  </a:lnTo>
                  <a:lnTo>
                    <a:pt x="55" y="162"/>
                  </a:lnTo>
                  <a:lnTo>
                    <a:pt x="45" y="140"/>
                  </a:lnTo>
                  <a:lnTo>
                    <a:pt x="37" y="122"/>
                  </a:lnTo>
                  <a:lnTo>
                    <a:pt x="32" y="106"/>
                  </a:lnTo>
                  <a:lnTo>
                    <a:pt x="27" y="89"/>
                  </a:lnTo>
                  <a:lnTo>
                    <a:pt x="20" y="73"/>
                  </a:lnTo>
                  <a:lnTo>
                    <a:pt x="12" y="55"/>
                  </a:lnTo>
                  <a:lnTo>
                    <a:pt x="0" y="34"/>
                  </a:lnTo>
                  <a:lnTo>
                    <a:pt x="6" y="30"/>
                  </a:lnTo>
                  <a:lnTo>
                    <a:pt x="10" y="25"/>
                  </a:lnTo>
                  <a:lnTo>
                    <a:pt x="13" y="20"/>
                  </a:lnTo>
                  <a:lnTo>
                    <a:pt x="17" y="16"/>
                  </a:lnTo>
                  <a:lnTo>
                    <a:pt x="20" y="11"/>
                  </a:lnTo>
                  <a:lnTo>
                    <a:pt x="24" y="7"/>
                  </a:lnTo>
                  <a:lnTo>
                    <a:pt x="28" y="2"/>
                  </a:lnTo>
                  <a:lnTo>
                    <a:pt x="33" y="0"/>
                  </a:lnTo>
                  <a:lnTo>
                    <a:pt x="42" y="18"/>
                  </a:lnTo>
                  <a:lnTo>
                    <a:pt x="51" y="38"/>
                  </a:lnTo>
                  <a:lnTo>
                    <a:pt x="61" y="59"/>
                  </a:lnTo>
                  <a:lnTo>
                    <a:pt x="71" y="80"/>
                  </a:lnTo>
                  <a:lnTo>
                    <a:pt x="81" y="96"/>
                  </a:lnTo>
                  <a:lnTo>
                    <a:pt x="91" y="110"/>
                  </a:lnTo>
                  <a:lnTo>
                    <a:pt x="102" y="118"/>
                  </a:lnTo>
                  <a:lnTo>
                    <a:pt x="114" y="121"/>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89" name="Freeform 42"/>
            <p:cNvSpPr>
              <a:spLocks/>
            </p:cNvSpPr>
            <p:nvPr/>
          </p:nvSpPr>
          <p:spPr bwMode="auto">
            <a:xfrm>
              <a:off x="5106" y="1414"/>
              <a:ext cx="44" cy="223"/>
            </a:xfrm>
            <a:custGeom>
              <a:avLst/>
              <a:gdLst/>
              <a:ahLst/>
              <a:cxnLst>
                <a:cxn ang="0">
                  <a:pos x="39" y="0"/>
                </a:cxn>
                <a:cxn ang="0">
                  <a:pos x="37" y="12"/>
                </a:cxn>
                <a:cxn ang="0">
                  <a:pos x="36" y="22"/>
                </a:cxn>
                <a:cxn ang="0">
                  <a:pos x="37" y="30"/>
                </a:cxn>
                <a:cxn ang="0">
                  <a:pos x="40" y="37"/>
                </a:cxn>
                <a:cxn ang="0">
                  <a:pos x="42" y="44"/>
                </a:cxn>
                <a:cxn ang="0">
                  <a:pos x="45" y="50"/>
                </a:cxn>
                <a:cxn ang="0">
                  <a:pos x="49" y="55"/>
                </a:cxn>
                <a:cxn ang="0">
                  <a:pos x="51" y="62"/>
                </a:cxn>
                <a:cxn ang="0">
                  <a:pos x="43" y="127"/>
                </a:cxn>
                <a:cxn ang="0">
                  <a:pos x="37" y="192"/>
                </a:cxn>
                <a:cxn ang="0">
                  <a:pos x="32" y="256"/>
                </a:cxn>
                <a:cxn ang="0">
                  <a:pos x="25" y="321"/>
                </a:cxn>
                <a:cxn ang="0">
                  <a:pos x="19" y="386"/>
                </a:cxn>
                <a:cxn ang="0">
                  <a:pos x="14" y="451"/>
                </a:cxn>
                <a:cxn ang="0">
                  <a:pos x="7" y="516"/>
                </a:cxn>
                <a:cxn ang="0">
                  <a:pos x="0" y="580"/>
                </a:cxn>
                <a:cxn ang="0">
                  <a:pos x="9" y="591"/>
                </a:cxn>
                <a:cxn ang="0">
                  <a:pos x="19" y="603"/>
                </a:cxn>
                <a:cxn ang="0">
                  <a:pos x="27" y="614"/>
                </a:cxn>
                <a:cxn ang="0">
                  <a:pos x="37" y="625"/>
                </a:cxn>
                <a:cxn ang="0">
                  <a:pos x="45" y="636"/>
                </a:cxn>
                <a:cxn ang="0">
                  <a:pos x="55" y="647"/>
                </a:cxn>
                <a:cxn ang="0">
                  <a:pos x="64" y="658"/>
                </a:cxn>
                <a:cxn ang="0">
                  <a:pos x="74" y="670"/>
                </a:cxn>
                <a:cxn ang="0">
                  <a:pos x="75" y="652"/>
                </a:cxn>
                <a:cxn ang="0">
                  <a:pos x="77" y="636"/>
                </a:cxn>
                <a:cxn ang="0">
                  <a:pos x="78" y="618"/>
                </a:cxn>
                <a:cxn ang="0">
                  <a:pos x="80" y="601"/>
                </a:cxn>
                <a:cxn ang="0">
                  <a:pos x="81" y="583"/>
                </a:cxn>
                <a:cxn ang="0">
                  <a:pos x="83" y="567"/>
                </a:cxn>
                <a:cxn ang="0">
                  <a:pos x="86" y="549"/>
                </a:cxn>
                <a:cxn ang="0">
                  <a:pos x="88" y="532"/>
                </a:cxn>
                <a:cxn ang="0">
                  <a:pos x="86" y="477"/>
                </a:cxn>
                <a:cxn ang="0">
                  <a:pos x="85" y="423"/>
                </a:cxn>
                <a:cxn ang="0">
                  <a:pos x="82" y="369"/>
                </a:cxn>
                <a:cxn ang="0">
                  <a:pos x="80" y="314"/>
                </a:cxn>
                <a:cxn ang="0">
                  <a:pos x="78" y="261"/>
                </a:cxn>
                <a:cxn ang="0">
                  <a:pos x="77" y="205"/>
                </a:cxn>
                <a:cxn ang="0">
                  <a:pos x="75" y="152"/>
                </a:cxn>
                <a:cxn ang="0">
                  <a:pos x="74" y="98"/>
                </a:cxn>
                <a:cxn ang="0">
                  <a:pos x="75" y="91"/>
                </a:cxn>
                <a:cxn ang="0">
                  <a:pos x="76" y="84"/>
                </a:cxn>
                <a:cxn ang="0">
                  <a:pos x="77" y="77"/>
                </a:cxn>
                <a:cxn ang="0">
                  <a:pos x="78" y="70"/>
                </a:cxn>
                <a:cxn ang="0">
                  <a:pos x="79" y="62"/>
                </a:cxn>
                <a:cxn ang="0">
                  <a:pos x="80" y="55"/>
                </a:cxn>
                <a:cxn ang="0">
                  <a:pos x="81" y="50"/>
                </a:cxn>
                <a:cxn ang="0">
                  <a:pos x="83" y="43"/>
                </a:cxn>
                <a:cxn ang="0">
                  <a:pos x="79" y="34"/>
                </a:cxn>
                <a:cxn ang="0">
                  <a:pos x="76" y="26"/>
                </a:cxn>
                <a:cxn ang="0">
                  <a:pos x="71" y="19"/>
                </a:cxn>
                <a:cxn ang="0">
                  <a:pos x="67" y="15"/>
                </a:cxn>
                <a:cxn ang="0">
                  <a:pos x="60" y="10"/>
                </a:cxn>
                <a:cxn ang="0">
                  <a:pos x="54" y="5"/>
                </a:cxn>
                <a:cxn ang="0">
                  <a:pos x="46" y="3"/>
                </a:cxn>
                <a:cxn ang="0">
                  <a:pos x="39" y="0"/>
                </a:cxn>
              </a:cxnLst>
              <a:rect l="0" t="0" r="r" b="b"/>
              <a:pathLst>
                <a:path w="88" h="670">
                  <a:moveTo>
                    <a:pt x="39" y="0"/>
                  </a:moveTo>
                  <a:lnTo>
                    <a:pt x="37" y="12"/>
                  </a:lnTo>
                  <a:lnTo>
                    <a:pt x="36" y="22"/>
                  </a:lnTo>
                  <a:lnTo>
                    <a:pt x="37" y="30"/>
                  </a:lnTo>
                  <a:lnTo>
                    <a:pt x="40" y="37"/>
                  </a:lnTo>
                  <a:lnTo>
                    <a:pt x="42" y="44"/>
                  </a:lnTo>
                  <a:lnTo>
                    <a:pt x="45" y="50"/>
                  </a:lnTo>
                  <a:lnTo>
                    <a:pt x="49" y="55"/>
                  </a:lnTo>
                  <a:lnTo>
                    <a:pt x="51" y="62"/>
                  </a:lnTo>
                  <a:lnTo>
                    <a:pt x="43" y="127"/>
                  </a:lnTo>
                  <a:lnTo>
                    <a:pt x="37" y="192"/>
                  </a:lnTo>
                  <a:lnTo>
                    <a:pt x="32" y="256"/>
                  </a:lnTo>
                  <a:lnTo>
                    <a:pt x="25" y="321"/>
                  </a:lnTo>
                  <a:lnTo>
                    <a:pt x="19" y="386"/>
                  </a:lnTo>
                  <a:lnTo>
                    <a:pt x="14" y="451"/>
                  </a:lnTo>
                  <a:lnTo>
                    <a:pt x="7" y="516"/>
                  </a:lnTo>
                  <a:lnTo>
                    <a:pt x="0" y="580"/>
                  </a:lnTo>
                  <a:lnTo>
                    <a:pt x="9" y="591"/>
                  </a:lnTo>
                  <a:lnTo>
                    <a:pt x="19" y="603"/>
                  </a:lnTo>
                  <a:lnTo>
                    <a:pt x="27" y="614"/>
                  </a:lnTo>
                  <a:lnTo>
                    <a:pt x="37" y="625"/>
                  </a:lnTo>
                  <a:lnTo>
                    <a:pt x="45" y="636"/>
                  </a:lnTo>
                  <a:lnTo>
                    <a:pt x="55" y="647"/>
                  </a:lnTo>
                  <a:lnTo>
                    <a:pt x="64" y="658"/>
                  </a:lnTo>
                  <a:lnTo>
                    <a:pt x="74" y="670"/>
                  </a:lnTo>
                  <a:lnTo>
                    <a:pt x="75" y="652"/>
                  </a:lnTo>
                  <a:lnTo>
                    <a:pt x="77" y="636"/>
                  </a:lnTo>
                  <a:lnTo>
                    <a:pt x="78" y="618"/>
                  </a:lnTo>
                  <a:lnTo>
                    <a:pt x="80" y="601"/>
                  </a:lnTo>
                  <a:lnTo>
                    <a:pt x="81" y="583"/>
                  </a:lnTo>
                  <a:lnTo>
                    <a:pt x="83" y="567"/>
                  </a:lnTo>
                  <a:lnTo>
                    <a:pt x="86" y="549"/>
                  </a:lnTo>
                  <a:lnTo>
                    <a:pt x="88" y="532"/>
                  </a:lnTo>
                  <a:lnTo>
                    <a:pt x="86" y="477"/>
                  </a:lnTo>
                  <a:lnTo>
                    <a:pt x="85" y="423"/>
                  </a:lnTo>
                  <a:lnTo>
                    <a:pt x="82" y="369"/>
                  </a:lnTo>
                  <a:lnTo>
                    <a:pt x="80" y="314"/>
                  </a:lnTo>
                  <a:lnTo>
                    <a:pt x="78" y="261"/>
                  </a:lnTo>
                  <a:lnTo>
                    <a:pt x="77" y="205"/>
                  </a:lnTo>
                  <a:lnTo>
                    <a:pt x="75" y="152"/>
                  </a:lnTo>
                  <a:lnTo>
                    <a:pt x="74" y="98"/>
                  </a:lnTo>
                  <a:lnTo>
                    <a:pt x="75" y="91"/>
                  </a:lnTo>
                  <a:lnTo>
                    <a:pt x="76" y="84"/>
                  </a:lnTo>
                  <a:lnTo>
                    <a:pt x="77" y="77"/>
                  </a:lnTo>
                  <a:lnTo>
                    <a:pt x="78" y="70"/>
                  </a:lnTo>
                  <a:lnTo>
                    <a:pt x="79" y="62"/>
                  </a:lnTo>
                  <a:lnTo>
                    <a:pt x="80" y="55"/>
                  </a:lnTo>
                  <a:lnTo>
                    <a:pt x="81" y="50"/>
                  </a:lnTo>
                  <a:lnTo>
                    <a:pt x="83" y="43"/>
                  </a:lnTo>
                  <a:lnTo>
                    <a:pt x="79" y="34"/>
                  </a:lnTo>
                  <a:lnTo>
                    <a:pt x="76" y="26"/>
                  </a:lnTo>
                  <a:lnTo>
                    <a:pt x="71" y="19"/>
                  </a:lnTo>
                  <a:lnTo>
                    <a:pt x="67" y="15"/>
                  </a:lnTo>
                  <a:lnTo>
                    <a:pt x="60" y="10"/>
                  </a:lnTo>
                  <a:lnTo>
                    <a:pt x="54" y="5"/>
                  </a:lnTo>
                  <a:lnTo>
                    <a:pt x="46" y="3"/>
                  </a:lnTo>
                  <a:lnTo>
                    <a:pt x="39" y="0"/>
                  </a:lnTo>
                  <a:close/>
                </a:path>
              </a:pathLst>
            </a:custGeom>
            <a:solidFill>
              <a:srgbClr val="B86961"/>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90" name="Freeform 43"/>
            <p:cNvSpPr>
              <a:spLocks/>
            </p:cNvSpPr>
            <p:nvPr/>
          </p:nvSpPr>
          <p:spPr bwMode="auto">
            <a:xfrm>
              <a:off x="5106" y="1414"/>
              <a:ext cx="44" cy="223"/>
            </a:xfrm>
            <a:custGeom>
              <a:avLst/>
              <a:gdLst/>
              <a:ahLst/>
              <a:cxnLst>
                <a:cxn ang="0">
                  <a:pos x="39" y="0"/>
                </a:cxn>
                <a:cxn ang="0">
                  <a:pos x="37" y="12"/>
                </a:cxn>
                <a:cxn ang="0">
                  <a:pos x="36" y="22"/>
                </a:cxn>
                <a:cxn ang="0">
                  <a:pos x="37" y="30"/>
                </a:cxn>
                <a:cxn ang="0">
                  <a:pos x="40" y="37"/>
                </a:cxn>
                <a:cxn ang="0">
                  <a:pos x="42" y="44"/>
                </a:cxn>
                <a:cxn ang="0">
                  <a:pos x="45" y="50"/>
                </a:cxn>
                <a:cxn ang="0">
                  <a:pos x="49" y="55"/>
                </a:cxn>
                <a:cxn ang="0">
                  <a:pos x="51" y="62"/>
                </a:cxn>
                <a:cxn ang="0">
                  <a:pos x="43" y="127"/>
                </a:cxn>
                <a:cxn ang="0">
                  <a:pos x="37" y="192"/>
                </a:cxn>
                <a:cxn ang="0">
                  <a:pos x="32" y="256"/>
                </a:cxn>
                <a:cxn ang="0">
                  <a:pos x="25" y="321"/>
                </a:cxn>
                <a:cxn ang="0">
                  <a:pos x="19" y="386"/>
                </a:cxn>
                <a:cxn ang="0">
                  <a:pos x="14" y="451"/>
                </a:cxn>
                <a:cxn ang="0">
                  <a:pos x="7" y="516"/>
                </a:cxn>
                <a:cxn ang="0">
                  <a:pos x="0" y="580"/>
                </a:cxn>
                <a:cxn ang="0">
                  <a:pos x="9" y="591"/>
                </a:cxn>
                <a:cxn ang="0">
                  <a:pos x="19" y="603"/>
                </a:cxn>
                <a:cxn ang="0">
                  <a:pos x="27" y="614"/>
                </a:cxn>
                <a:cxn ang="0">
                  <a:pos x="37" y="625"/>
                </a:cxn>
                <a:cxn ang="0">
                  <a:pos x="45" y="636"/>
                </a:cxn>
                <a:cxn ang="0">
                  <a:pos x="55" y="647"/>
                </a:cxn>
                <a:cxn ang="0">
                  <a:pos x="64" y="658"/>
                </a:cxn>
                <a:cxn ang="0">
                  <a:pos x="74" y="670"/>
                </a:cxn>
                <a:cxn ang="0">
                  <a:pos x="75" y="652"/>
                </a:cxn>
                <a:cxn ang="0">
                  <a:pos x="77" y="636"/>
                </a:cxn>
                <a:cxn ang="0">
                  <a:pos x="78" y="618"/>
                </a:cxn>
                <a:cxn ang="0">
                  <a:pos x="80" y="601"/>
                </a:cxn>
                <a:cxn ang="0">
                  <a:pos x="81" y="583"/>
                </a:cxn>
                <a:cxn ang="0">
                  <a:pos x="83" y="567"/>
                </a:cxn>
                <a:cxn ang="0">
                  <a:pos x="86" y="549"/>
                </a:cxn>
                <a:cxn ang="0">
                  <a:pos x="88" y="532"/>
                </a:cxn>
                <a:cxn ang="0">
                  <a:pos x="86" y="477"/>
                </a:cxn>
                <a:cxn ang="0">
                  <a:pos x="85" y="423"/>
                </a:cxn>
                <a:cxn ang="0">
                  <a:pos x="82" y="369"/>
                </a:cxn>
                <a:cxn ang="0">
                  <a:pos x="80" y="314"/>
                </a:cxn>
                <a:cxn ang="0">
                  <a:pos x="78" y="261"/>
                </a:cxn>
                <a:cxn ang="0">
                  <a:pos x="77" y="205"/>
                </a:cxn>
                <a:cxn ang="0">
                  <a:pos x="75" y="152"/>
                </a:cxn>
                <a:cxn ang="0">
                  <a:pos x="74" y="98"/>
                </a:cxn>
                <a:cxn ang="0">
                  <a:pos x="75" y="91"/>
                </a:cxn>
                <a:cxn ang="0">
                  <a:pos x="76" y="84"/>
                </a:cxn>
                <a:cxn ang="0">
                  <a:pos x="77" y="77"/>
                </a:cxn>
                <a:cxn ang="0">
                  <a:pos x="78" y="70"/>
                </a:cxn>
                <a:cxn ang="0">
                  <a:pos x="79" y="62"/>
                </a:cxn>
                <a:cxn ang="0">
                  <a:pos x="80" y="55"/>
                </a:cxn>
                <a:cxn ang="0">
                  <a:pos x="81" y="50"/>
                </a:cxn>
                <a:cxn ang="0">
                  <a:pos x="83" y="43"/>
                </a:cxn>
                <a:cxn ang="0">
                  <a:pos x="79" y="34"/>
                </a:cxn>
                <a:cxn ang="0">
                  <a:pos x="76" y="26"/>
                </a:cxn>
                <a:cxn ang="0">
                  <a:pos x="71" y="19"/>
                </a:cxn>
                <a:cxn ang="0">
                  <a:pos x="67" y="15"/>
                </a:cxn>
                <a:cxn ang="0">
                  <a:pos x="60" y="10"/>
                </a:cxn>
                <a:cxn ang="0">
                  <a:pos x="54" y="5"/>
                </a:cxn>
                <a:cxn ang="0">
                  <a:pos x="46" y="3"/>
                </a:cxn>
                <a:cxn ang="0">
                  <a:pos x="39" y="0"/>
                </a:cxn>
              </a:cxnLst>
              <a:rect l="0" t="0" r="r" b="b"/>
              <a:pathLst>
                <a:path w="88" h="670">
                  <a:moveTo>
                    <a:pt x="39" y="0"/>
                  </a:moveTo>
                  <a:lnTo>
                    <a:pt x="37" y="12"/>
                  </a:lnTo>
                  <a:lnTo>
                    <a:pt x="36" y="22"/>
                  </a:lnTo>
                  <a:lnTo>
                    <a:pt x="37" y="30"/>
                  </a:lnTo>
                  <a:lnTo>
                    <a:pt x="40" y="37"/>
                  </a:lnTo>
                  <a:lnTo>
                    <a:pt x="42" y="44"/>
                  </a:lnTo>
                  <a:lnTo>
                    <a:pt x="45" y="50"/>
                  </a:lnTo>
                  <a:lnTo>
                    <a:pt x="49" y="55"/>
                  </a:lnTo>
                  <a:lnTo>
                    <a:pt x="51" y="62"/>
                  </a:lnTo>
                  <a:lnTo>
                    <a:pt x="43" y="127"/>
                  </a:lnTo>
                  <a:lnTo>
                    <a:pt x="37" y="192"/>
                  </a:lnTo>
                  <a:lnTo>
                    <a:pt x="32" y="256"/>
                  </a:lnTo>
                  <a:lnTo>
                    <a:pt x="25" y="321"/>
                  </a:lnTo>
                  <a:lnTo>
                    <a:pt x="19" y="386"/>
                  </a:lnTo>
                  <a:lnTo>
                    <a:pt x="14" y="451"/>
                  </a:lnTo>
                  <a:lnTo>
                    <a:pt x="7" y="516"/>
                  </a:lnTo>
                  <a:lnTo>
                    <a:pt x="0" y="580"/>
                  </a:lnTo>
                  <a:lnTo>
                    <a:pt x="9" y="591"/>
                  </a:lnTo>
                  <a:lnTo>
                    <a:pt x="19" y="603"/>
                  </a:lnTo>
                  <a:lnTo>
                    <a:pt x="27" y="614"/>
                  </a:lnTo>
                  <a:lnTo>
                    <a:pt x="37" y="625"/>
                  </a:lnTo>
                  <a:lnTo>
                    <a:pt x="45" y="636"/>
                  </a:lnTo>
                  <a:lnTo>
                    <a:pt x="55" y="647"/>
                  </a:lnTo>
                  <a:lnTo>
                    <a:pt x="64" y="658"/>
                  </a:lnTo>
                  <a:lnTo>
                    <a:pt x="74" y="670"/>
                  </a:lnTo>
                  <a:lnTo>
                    <a:pt x="75" y="652"/>
                  </a:lnTo>
                  <a:lnTo>
                    <a:pt x="77" y="636"/>
                  </a:lnTo>
                  <a:lnTo>
                    <a:pt x="78" y="618"/>
                  </a:lnTo>
                  <a:lnTo>
                    <a:pt x="80" y="601"/>
                  </a:lnTo>
                  <a:lnTo>
                    <a:pt x="81" y="583"/>
                  </a:lnTo>
                  <a:lnTo>
                    <a:pt x="83" y="567"/>
                  </a:lnTo>
                  <a:lnTo>
                    <a:pt x="86" y="549"/>
                  </a:lnTo>
                  <a:lnTo>
                    <a:pt x="88" y="532"/>
                  </a:lnTo>
                  <a:lnTo>
                    <a:pt x="86" y="477"/>
                  </a:lnTo>
                  <a:lnTo>
                    <a:pt x="85" y="423"/>
                  </a:lnTo>
                  <a:lnTo>
                    <a:pt x="82" y="369"/>
                  </a:lnTo>
                  <a:lnTo>
                    <a:pt x="80" y="314"/>
                  </a:lnTo>
                  <a:lnTo>
                    <a:pt x="78" y="261"/>
                  </a:lnTo>
                  <a:lnTo>
                    <a:pt x="77" y="205"/>
                  </a:lnTo>
                  <a:lnTo>
                    <a:pt x="75" y="152"/>
                  </a:lnTo>
                  <a:lnTo>
                    <a:pt x="74" y="98"/>
                  </a:lnTo>
                  <a:lnTo>
                    <a:pt x="75" y="91"/>
                  </a:lnTo>
                  <a:lnTo>
                    <a:pt x="76" y="84"/>
                  </a:lnTo>
                  <a:lnTo>
                    <a:pt x="77" y="77"/>
                  </a:lnTo>
                  <a:lnTo>
                    <a:pt x="78" y="70"/>
                  </a:lnTo>
                  <a:lnTo>
                    <a:pt x="79" y="62"/>
                  </a:lnTo>
                  <a:lnTo>
                    <a:pt x="80" y="55"/>
                  </a:lnTo>
                  <a:lnTo>
                    <a:pt x="81" y="50"/>
                  </a:lnTo>
                  <a:lnTo>
                    <a:pt x="83" y="43"/>
                  </a:lnTo>
                  <a:lnTo>
                    <a:pt x="79" y="34"/>
                  </a:lnTo>
                  <a:lnTo>
                    <a:pt x="76" y="26"/>
                  </a:lnTo>
                  <a:lnTo>
                    <a:pt x="71" y="19"/>
                  </a:lnTo>
                  <a:lnTo>
                    <a:pt x="67" y="15"/>
                  </a:lnTo>
                  <a:lnTo>
                    <a:pt x="60" y="10"/>
                  </a:lnTo>
                  <a:lnTo>
                    <a:pt x="54" y="5"/>
                  </a:lnTo>
                  <a:lnTo>
                    <a:pt x="46" y="3"/>
                  </a:lnTo>
                  <a:lnTo>
                    <a:pt x="39"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91" name="Freeform 44"/>
            <p:cNvSpPr>
              <a:spLocks/>
            </p:cNvSpPr>
            <p:nvPr/>
          </p:nvSpPr>
          <p:spPr bwMode="auto">
            <a:xfrm>
              <a:off x="5120" y="1490"/>
              <a:ext cx="25" cy="34"/>
            </a:xfrm>
            <a:custGeom>
              <a:avLst/>
              <a:gdLst/>
              <a:ahLst/>
              <a:cxnLst>
                <a:cxn ang="0">
                  <a:pos x="0" y="103"/>
                </a:cxn>
                <a:cxn ang="0">
                  <a:pos x="50" y="62"/>
                </a:cxn>
                <a:cxn ang="0">
                  <a:pos x="48" y="0"/>
                </a:cxn>
                <a:cxn ang="0">
                  <a:pos x="3" y="38"/>
                </a:cxn>
                <a:cxn ang="0">
                  <a:pos x="3" y="41"/>
                </a:cxn>
                <a:cxn ang="0">
                  <a:pos x="3" y="49"/>
                </a:cxn>
                <a:cxn ang="0">
                  <a:pos x="3" y="60"/>
                </a:cxn>
                <a:cxn ang="0">
                  <a:pos x="3" y="73"/>
                </a:cxn>
                <a:cxn ang="0">
                  <a:pos x="2" y="85"/>
                </a:cxn>
                <a:cxn ang="0">
                  <a:pos x="2" y="95"/>
                </a:cxn>
                <a:cxn ang="0">
                  <a:pos x="2" y="102"/>
                </a:cxn>
                <a:cxn ang="0">
                  <a:pos x="0" y="103"/>
                </a:cxn>
              </a:cxnLst>
              <a:rect l="0" t="0" r="r" b="b"/>
              <a:pathLst>
                <a:path w="50" h="103">
                  <a:moveTo>
                    <a:pt x="0" y="103"/>
                  </a:moveTo>
                  <a:lnTo>
                    <a:pt x="50" y="62"/>
                  </a:lnTo>
                  <a:lnTo>
                    <a:pt x="48" y="0"/>
                  </a:lnTo>
                  <a:lnTo>
                    <a:pt x="3" y="38"/>
                  </a:lnTo>
                  <a:lnTo>
                    <a:pt x="3" y="41"/>
                  </a:lnTo>
                  <a:lnTo>
                    <a:pt x="3" y="49"/>
                  </a:lnTo>
                  <a:lnTo>
                    <a:pt x="3" y="60"/>
                  </a:lnTo>
                  <a:lnTo>
                    <a:pt x="3" y="73"/>
                  </a:lnTo>
                  <a:lnTo>
                    <a:pt x="2" y="85"/>
                  </a:lnTo>
                  <a:lnTo>
                    <a:pt x="2" y="95"/>
                  </a:lnTo>
                  <a:lnTo>
                    <a:pt x="2" y="102"/>
                  </a:lnTo>
                  <a:lnTo>
                    <a:pt x="0" y="103"/>
                  </a:lnTo>
                  <a:close/>
                </a:path>
              </a:pathLst>
            </a:custGeom>
            <a:solidFill>
              <a:srgbClr val="0000B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92" name="Freeform 45"/>
            <p:cNvSpPr>
              <a:spLocks/>
            </p:cNvSpPr>
            <p:nvPr/>
          </p:nvSpPr>
          <p:spPr bwMode="auto">
            <a:xfrm>
              <a:off x="5120" y="1500"/>
              <a:ext cx="606" cy="148"/>
            </a:xfrm>
            <a:custGeom>
              <a:avLst/>
              <a:gdLst/>
              <a:ahLst/>
              <a:cxnLst>
                <a:cxn ang="0">
                  <a:pos x="242" y="37"/>
                </a:cxn>
                <a:cxn ang="0">
                  <a:pos x="0" y="443"/>
                </a:cxn>
                <a:cxn ang="0">
                  <a:pos x="1213" y="401"/>
                </a:cxn>
                <a:cxn ang="0">
                  <a:pos x="943" y="0"/>
                </a:cxn>
                <a:cxn ang="0">
                  <a:pos x="242" y="37"/>
                </a:cxn>
              </a:cxnLst>
              <a:rect l="0" t="0" r="r" b="b"/>
              <a:pathLst>
                <a:path w="1213" h="443">
                  <a:moveTo>
                    <a:pt x="242" y="37"/>
                  </a:moveTo>
                  <a:lnTo>
                    <a:pt x="0" y="443"/>
                  </a:lnTo>
                  <a:lnTo>
                    <a:pt x="1213" y="401"/>
                  </a:lnTo>
                  <a:lnTo>
                    <a:pt x="943" y="0"/>
                  </a:lnTo>
                  <a:lnTo>
                    <a:pt x="242" y="37"/>
                  </a:lnTo>
                  <a:close/>
                </a:path>
              </a:pathLst>
            </a:custGeom>
            <a:solidFill>
              <a:srgbClr val="87615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93" name="Freeform 46"/>
            <p:cNvSpPr>
              <a:spLocks/>
            </p:cNvSpPr>
            <p:nvPr/>
          </p:nvSpPr>
          <p:spPr bwMode="auto">
            <a:xfrm>
              <a:off x="5120" y="1500"/>
              <a:ext cx="606" cy="148"/>
            </a:xfrm>
            <a:custGeom>
              <a:avLst/>
              <a:gdLst/>
              <a:ahLst/>
              <a:cxnLst>
                <a:cxn ang="0">
                  <a:pos x="242" y="37"/>
                </a:cxn>
                <a:cxn ang="0">
                  <a:pos x="0" y="443"/>
                </a:cxn>
                <a:cxn ang="0">
                  <a:pos x="1213" y="401"/>
                </a:cxn>
                <a:cxn ang="0">
                  <a:pos x="943" y="0"/>
                </a:cxn>
                <a:cxn ang="0">
                  <a:pos x="242" y="37"/>
                </a:cxn>
              </a:cxnLst>
              <a:rect l="0" t="0" r="r" b="b"/>
              <a:pathLst>
                <a:path w="1213" h="443">
                  <a:moveTo>
                    <a:pt x="242" y="37"/>
                  </a:moveTo>
                  <a:lnTo>
                    <a:pt x="0" y="443"/>
                  </a:lnTo>
                  <a:lnTo>
                    <a:pt x="1213" y="401"/>
                  </a:lnTo>
                  <a:lnTo>
                    <a:pt x="943" y="0"/>
                  </a:lnTo>
                  <a:lnTo>
                    <a:pt x="242" y="37"/>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94" name="Freeform 47"/>
            <p:cNvSpPr>
              <a:spLocks/>
            </p:cNvSpPr>
            <p:nvPr/>
          </p:nvSpPr>
          <p:spPr bwMode="auto">
            <a:xfrm>
              <a:off x="5123" y="1631"/>
              <a:ext cx="600" cy="38"/>
            </a:xfrm>
            <a:custGeom>
              <a:avLst/>
              <a:gdLst/>
              <a:ahLst/>
              <a:cxnLst>
                <a:cxn ang="0">
                  <a:pos x="0" y="50"/>
                </a:cxn>
                <a:cxn ang="0">
                  <a:pos x="0" y="115"/>
                </a:cxn>
                <a:cxn ang="0">
                  <a:pos x="1193" y="82"/>
                </a:cxn>
                <a:cxn ang="0">
                  <a:pos x="1199" y="0"/>
                </a:cxn>
                <a:cxn ang="0">
                  <a:pos x="0" y="50"/>
                </a:cxn>
              </a:cxnLst>
              <a:rect l="0" t="0" r="r" b="b"/>
              <a:pathLst>
                <a:path w="1199" h="115">
                  <a:moveTo>
                    <a:pt x="0" y="50"/>
                  </a:moveTo>
                  <a:lnTo>
                    <a:pt x="0" y="115"/>
                  </a:lnTo>
                  <a:lnTo>
                    <a:pt x="1193" y="82"/>
                  </a:lnTo>
                  <a:lnTo>
                    <a:pt x="1199" y="0"/>
                  </a:lnTo>
                  <a:lnTo>
                    <a:pt x="0" y="50"/>
                  </a:lnTo>
                  <a:close/>
                </a:path>
              </a:pathLst>
            </a:custGeom>
            <a:solidFill>
              <a:srgbClr val="9E8F8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95" name="Freeform 48"/>
            <p:cNvSpPr>
              <a:spLocks/>
            </p:cNvSpPr>
            <p:nvPr/>
          </p:nvSpPr>
          <p:spPr bwMode="auto">
            <a:xfrm>
              <a:off x="5123" y="1631"/>
              <a:ext cx="600" cy="38"/>
            </a:xfrm>
            <a:custGeom>
              <a:avLst/>
              <a:gdLst/>
              <a:ahLst/>
              <a:cxnLst>
                <a:cxn ang="0">
                  <a:pos x="0" y="50"/>
                </a:cxn>
                <a:cxn ang="0">
                  <a:pos x="0" y="115"/>
                </a:cxn>
                <a:cxn ang="0">
                  <a:pos x="1193" y="82"/>
                </a:cxn>
                <a:cxn ang="0">
                  <a:pos x="1199" y="0"/>
                </a:cxn>
                <a:cxn ang="0">
                  <a:pos x="0" y="50"/>
                </a:cxn>
              </a:cxnLst>
              <a:rect l="0" t="0" r="r" b="b"/>
              <a:pathLst>
                <a:path w="1199" h="115">
                  <a:moveTo>
                    <a:pt x="0" y="50"/>
                  </a:moveTo>
                  <a:lnTo>
                    <a:pt x="0" y="115"/>
                  </a:lnTo>
                  <a:lnTo>
                    <a:pt x="1193" y="82"/>
                  </a:lnTo>
                  <a:lnTo>
                    <a:pt x="1199" y="0"/>
                  </a:lnTo>
                  <a:lnTo>
                    <a:pt x="0" y="5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96" name="Freeform 49"/>
            <p:cNvSpPr>
              <a:spLocks/>
            </p:cNvSpPr>
            <p:nvPr/>
          </p:nvSpPr>
          <p:spPr bwMode="auto">
            <a:xfrm>
              <a:off x="5146" y="1658"/>
              <a:ext cx="564" cy="238"/>
            </a:xfrm>
            <a:custGeom>
              <a:avLst/>
              <a:gdLst/>
              <a:ahLst/>
              <a:cxnLst>
                <a:cxn ang="0">
                  <a:pos x="0" y="33"/>
                </a:cxn>
                <a:cxn ang="0">
                  <a:pos x="13" y="113"/>
                </a:cxn>
                <a:cxn ang="0">
                  <a:pos x="27" y="198"/>
                </a:cxn>
                <a:cxn ang="0">
                  <a:pos x="39" y="284"/>
                </a:cxn>
                <a:cxn ang="0">
                  <a:pos x="53" y="373"/>
                </a:cxn>
                <a:cxn ang="0">
                  <a:pos x="66" y="460"/>
                </a:cxn>
                <a:cxn ang="0">
                  <a:pos x="80" y="547"/>
                </a:cxn>
                <a:cxn ang="0">
                  <a:pos x="92" y="631"/>
                </a:cxn>
                <a:cxn ang="0">
                  <a:pos x="106" y="712"/>
                </a:cxn>
                <a:cxn ang="0">
                  <a:pos x="230" y="711"/>
                </a:cxn>
                <a:cxn ang="0">
                  <a:pos x="354" y="708"/>
                </a:cxn>
                <a:cxn ang="0">
                  <a:pos x="478" y="707"/>
                </a:cxn>
                <a:cxn ang="0">
                  <a:pos x="603" y="704"/>
                </a:cxn>
                <a:cxn ang="0">
                  <a:pos x="727" y="703"/>
                </a:cxn>
                <a:cxn ang="0">
                  <a:pos x="850" y="700"/>
                </a:cxn>
                <a:cxn ang="0">
                  <a:pos x="974" y="697"/>
                </a:cxn>
                <a:cxn ang="0">
                  <a:pos x="1099" y="696"/>
                </a:cxn>
                <a:cxn ang="0">
                  <a:pos x="1102" y="612"/>
                </a:cxn>
                <a:cxn ang="0">
                  <a:pos x="1107" y="526"/>
                </a:cxn>
                <a:cxn ang="0">
                  <a:pos x="1110" y="438"/>
                </a:cxn>
                <a:cxn ang="0">
                  <a:pos x="1114" y="348"/>
                </a:cxn>
                <a:cxn ang="0">
                  <a:pos x="1118" y="257"/>
                </a:cxn>
                <a:cxn ang="0">
                  <a:pos x="1123" y="169"/>
                </a:cxn>
                <a:cxn ang="0">
                  <a:pos x="1126" y="82"/>
                </a:cxn>
                <a:cxn ang="0">
                  <a:pos x="1130" y="0"/>
                </a:cxn>
                <a:cxn ang="0">
                  <a:pos x="988" y="4"/>
                </a:cxn>
                <a:cxn ang="0">
                  <a:pos x="847" y="8"/>
                </a:cxn>
                <a:cxn ang="0">
                  <a:pos x="706" y="12"/>
                </a:cxn>
                <a:cxn ang="0">
                  <a:pos x="565" y="16"/>
                </a:cxn>
                <a:cxn ang="0">
                  <a:pos x="424" y="20"/>
                </a:cxn>
                <a:cxn ang="0">
                  <a:pos x="282" y="24"/>
                </a:cxn>
                <a:cxn ang="0">
                  <a:pos x="141" y="28"/>
                </a:cxn>
                <a:cxn ang="0">
                  <a:pos x="0" y="33"/>
                </a:cxn>
              </a:cxnLst>
              <a:rect l="0" t="0" r="r" b="b"/>
              <a:pathLst>
                <a:path w="1130" h="712">
                  <a:moveTo>
                    <a:pt x="0" y="33"/>
                  </a:moveTo>
                  <a:lnTo>
                    <a:pt x="13" y="113"/>
                  </a:lnTo>
                  <a:lnTo>
                    <a:pt x="27" y="198"/>
                  </a:lnTo>
                  <a:lnTo>
                    <a:pt x="39" y="284"/>
                  </a:lnTo>
                  <a:lnTo>
                    <a:pt x="53" y="373"/>
                  </a:lnTo>
                  <a:lnTo>
                    <a:pt x="66" y="460"/>
                  </a:lnTo>
                  <a:lnTo>
                    <a:pt x="80" y="547"/>
                  </a:lnTo>
                  <a:lnTo>
                    <a:pt x="92" y="631"/>
                  </a:lnTo>
                  <a:lnTo>
                    <a:pt x="106" y="712"/>
                  </a:lnTo>
                  <a:lnTo>
                    <a:pt x="230" y="711"/>
                  </a:lnTo>
                  <a:lnTo>
                    <a:pt x="354" y="708"/>
                  </a:lnTo>
                  <a:lnTo>
                    <a:pt x="478" y="707"/>
                  </a:lnTo>
                  <a:lnTo>
                    <a:pt x="603" y="704"/>
                  </a:lnTo>
                  <a:lnTo>
                    <a:pt x="727" y="703"/>
                  </a:lnTo>
                  <a:lnTo>
                    <a:pt x="850" y="700"/>
                  </a:lnTo>
                  <a:lnTo>
                    <a:pt x="974" y="697"/>
                  </a:lnTo>
                  <a:lnTo>
                    <a:pt x="1099" y="696"/>
                  </a:lnTo>
                  <a:lnTo>
                    <a:pt x="1102" y="612"/>
                  </a:lnTo>
                  <a:lnTo>
                    <a:pt x="1107" y="526"/>
                  </a:lnTo>
                  <a:lnTo>
                    <a:pt x="1110" y="438"/>
                  </a:lnTo>
                  <a:lnTo>
                    <a:pt x="1114" y="348"/>
                  </a:lnTo>
                  <a:lnTo>
                    <a:pt x="1118" y="257"/>
                  </a:lnTo>
                  <a:lnTo>
                    <a:pt x="1123" y="169"/>
                  </a:lnTo>
                  <a:lnTo>
                    <a:pt x="1126" y="82"/>
                  </a:lnTo>
                  <a:lnTo>
                    <a:pt x="1130" y="0"/>
                  </a:lnTo>
                  <a:lnTo>
                    <a:pt x="988" y="4"/>
                  </a:lnTo>
                  <a:lnTo>
                    <a:pt x="847" y="8"/>
                  </a:lnTo>
                  <a:lnTo>
                    <a:pt x="706" y="12"/>
                  </a:lnTo>
                  <a:lnTo>
                    <a:pt x="565" y="16"/>
                  </a:lnTo>
                  <a:lnTo>
                    <a:pt x="424" y="20"/>
                  </a:lnTo>
                  <a:lnTo>
                    <a:pt x="282" y="24"/>
                  </a:lnTo>
                  <a:lnTo>
                    <a:pt x="141" y="28"/>
                  </a:lnTo>
                  <a:lnTo>
                    <a:pt x="0" y="33"/>
                  </a:lnTo>
                  <a:close/>
                </a:path>
              </a:pathLst>
            </a:custGeom>
            <a:solidFill>
              <a:srgbClr val="704A2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97" name="Freeform 50"/>
            <p:cNvSpPr>
              <a:spLocks/>
            </p:cNvSpPr>
            <p:nvPr/>
          </p:nvSpPr>
          <p:spPr bwMode="auto">
            <a:xfrm>
              <a:off x="5146" y="1658"/>
              <a:ext cx="564" cy="238"/>
            </a:xfrm>
            <a:custGeom>
              <a:avLst/>
              <a:gdLst/>
              <a:ahLst/>
              <a:cxnLst>
                <a:cxn ang="0">
                  <a:pos x="0" y="33"/>
                </a:cxn>
                <a:cxn ang="0">
                  <a:pos x="13" y="113"/>
                </a:cxn>
                <a:cxn ang="0">
                  <a:pos x="27" y="198"/>
                </a:cxn>
                <a:cxn ang="0">
                  <a:pos x="39" y="284"/>
                </a:cxn>
                <a:cxn ang="0">
                  <a:pos x="53" y="373"/>
                </a:cxn>
                <a:cxn ang="0">
                  <a:pos x="66" y="460"/>
                </a:cxn>
                <a:cxn ang="0">
                  <a:pos x="80" y="547"/>
                </a:cxn>
                <a:cxn ang="0">
                  <a:pos x="92" y="631"/>
                </a:cxn>
                <a:cxn ang="0">
                  <a:pos x="106" y="712"/>
                </a:cxn>
                <a:cxn ang="0">
                  <a:pos x="230" y="711"/>
                </a:cxn>
                <a:cxn ang="0">
                  <a:pos x="354" y="708"/>
                </a:cxn>
                <a:cxn ang="0">
                  <a:pos x="478" y="707"/>
                </a:cxn>
                <a:cxn ang="0">
                  <a:pos x="603" y="704"/>
                </a:cxn>
                <a:cxn ang="0">
                  <a:pos x="727" y="703"/>
                </a:cxn>
                <a:cxn ang="0">
                  <a:pos x="850" y="700"/>
                </a:cxn>
                <a:cxn ang="0">
                  <a:pos x="974" y="697"/>
                </a:cxn>
                <a:cxn ang="0">
                  <a:pos x="1099" y="696"/>
                </a:cxn>
                <a:cxn ang="0">
                  <a:pos x="1102" y="612"/>
                </a:cxn>
                <a:cxn ang="0">
                  <a:pos x="1107" y="526"/>
                </a:cxn>
                <a:cxn ang="0">
                  <a:pos x="1110" y="438"/>
                </a:cxn>
                <a:cxn ang="0">
                  <a:pos x="1114" y="348"/>
                </a:cxn>
                <a:cxn ang="0">
                  <a:pos x="1118" y="257"/>
                </a:cxn>
                <a:cxn ang="0">
                  <a:pos x="1123" y="169"/>
                </a:cxn>
                <a:cxn ang="0">
                  <a:pos x="1126" y="82"/>
                </a:cxn>
                <a:cxn ang="0">
                  <a:pos x="1130" y="0"/>
                </a:cxn>
                <a:cxn ang="0">
                  <a:pos x="988" y="4"/>
                </a:cxn>
                <a:cxn ang="0">
                  <a:pos x="847" y="8"/>
                </a:cxn>
                <a:cxn ang="0">
                  <a:pos x="706" y="12"/>
                </a:cxn>
                <a:cxn ang="0">
                  <a:pos x="565" y="16"/>
                </a:cxn>
                <a:cxn ang="0">
                  <a:pos x="424" y="20"/>
                </a:cxn>
                <a:cxn ang="0">
                  <a:pos x="282" y="24"/>
                </a:cxn>
                <a:cxn ang="0">
                  <a:pos x="141" y="28"/>
                </a:cxn>
                <a:cxn ang="0">
                  <a:pos x="0" y="33"/>
                </a:cxn>
              </a:cxnLst>
              <a:rect l="0" t="0" r="r" b="b"/>
              <a:pathLst>
                <a:path w="1130" h="712">
                  <a:moveTo>
                    <a:pt x="0" y="33"/>
                  </a:moveTo>
                  <a:lnTo>
                    <a:pt x="13" y="113"/>
                  </a:lnTo>
                  <a:lnTo>
                    <a:pt x="27" y="198"/>
                  </a:lnTo>
                  <a:lnTo>
                    <a:pt x="39" y="284"/>
                  </a:lnTo>
                  <a:lnTo>
                    <a:pt x="53" y="373"/>
                  </a:lnTo>
                  <a:lnTo>
                    <a:pt x="66" y="460"/>
                  </a:lnTo>
                  <a:lnTo>
                    <a:pt x="80" y="547"/>
                  </a:lnTo>
                  <a:lnTo>
                    <a:pt x="92" y="631"/>
                  </a:lnTo>
                  <a:lnTo>
                    <a:pt x="106" y="712"/>
                  </a:lnTo>
                  <a:lnTo>
                    <a:pt x="230" y="711"/>
                  </a:lnTo>
                  <a:lnTo>
                    <a:pt x="354" y="708"/>
                  </a:lnTo>
                  <a:lnTo>
                    <a:pt x="478" y="707"/>
                  </a:lnTo>
                  <a:lnTo>
                    <a:pt x="603" y="704"/>
                  </a:lnTo>
                  <a:lnTo>
                    <a:pt x="727" y="703"/>
                  </a:lnTo>
                  <a:lnTo>
                    <a:pt x="850" y="700"/>
                  </a:lnTo>
                  <a:lnTo>
                    <a:pt x="974" y="697"/>
                  </a:lnTo>
                  <a:lnTo>
                    <a:pt x="1099" y="696"/>
                  </a:lnTo>
                  <a:lnTo>
                    <a:pt x="1102" y="612"/>
                  </a:lnTo>
                  <a:lnTo>
                    <a:pt x="1107" y="526"/>
                  </a:lnTo>
                  <a:lnTo>
                    <a:pt x="1110" y="438"/>
                  </a:lnTo>
                  <a:lnTo>
                    <a:pt x="1114" y="348"/>
                  </a:lnTo>
                  <a:lnTo>
                    <a:pt x="1118" y="257"/>
                  </a:lnTo>
                  <a:lnTo>
                    <a:pt x="1123" y="169"/>
                  </a:lnTo>
                  <a:lnTo>
                    <a:pt x="1126" y="82"/>
                  </a:lnTo>
                  <a:lnTo>
                    <a:pt x="1130" y="0"/>
                  </a:lnTo>
                  <a:lnTo>
                    <a:pt x="988" y="4"/>
                  </a:lnTo>
                  <a:lnTo>
                    <a:pt x="847" y="8"/>
                  </a:lnTo>
                  <a:lnTo>
                    <a:pt x="706" y="12"/>
                  </a:lnTo>
                  <a:lnTo>
                    <a:pt x="565" y="16"/>
                  </a:lnTo>
                  <a:lnTo>
                    <a:pt x="424" y="20"/>
                  </a:lnTo>
                  <a:lnTo>
                    <a:pt x="282" y="24"/>
                  </a:lnTo>
                  <a:lnTo>
                    <a:pt x="141" y="28"/>
                  </a:lnTo>
                  <a:lnTo>
                    <a:pt x="0" y="3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98" name="Freeform 51"/>
            <p:cNvSpPr>
              <a:spLocks/>
            </p:cNvSpPr>
            <p:nvPr/>
          </p:nvSpPr>
          <p:spPr bwMode="auto">
            <a:xfrm>
              <a:off x="5376" y="1497"/>
              <a:ext cx="261" cy="63"/>
            </a:xfrm>
            <a:custGeom>
              <a:avLst/>
              <a:gdLst/>
              <a:ahLst/>
              <a:cxnLst>
                <a:cxn ang="0">
                  <a:pos x="0" y="37"/>
                </a:cxn>
                <a:cxn ang="0">
                  <a:pos x="239" y="188"/>
                </a:cxn>
                <a:cxn ang="0">
                  <a:pos x="522" y="124"/>
                </a:cxn>
                <a:cxn ang="0">
                  <a:pos x="251" y="0"/>
                </a:cxn>
                <a:cxn ang="0">
                  <a:pos x="0" y="37"/>
                </a:cxn>
              </a:cxnLst>
              <a:rect l="0" t="0" r="r" b="b"/>
              <a:pathLst>
                <a:path w="522" h="188">
                  <a:moveTo>
                    <a:pt x="0" y="37"/>
                  </a:moveTo>
                  <a:lnTo>
                    <a:pt x="239" y="188"/>
                  </a:lnTo>
                  <a:lnTo>
                    <a:pt x="522" y="124"/>
                  </a:lnTo>
                  <a:lnTo>
                    <a:pt x="251" y="0"/>
                  </a:lnTo>
                  <a:lnTo>
                    <a:pt x="0" y="37"/>
                  </a:lnTo>
                  <a:close/>
                </a:path>
              </a:pathLst>
            </a:custGeom>
            <a:solidFill>
              <a:srgbClr val="828F9C"/>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99" name="Freeform 52"/>
            <p:cNvSpPr>
              <a:spLocks/>
            </p:cNvSpPr>
            <p:nvPr/>
          </p:nvSpPr>
          <p:spPr bwMode="auto">
            <a:xfrm>
              <a:off x="5376" y="1497"/>
              <a:ext cx="261" cy="63"/>
            </a:xfrm>
            <a:custGeom>
              <a:avLst/>
              <a:gdLst/>
              <a:ahLst/>
              <a:cxnLst>
                <a:cxn ang="0">
                  <a:pos x="0" y="37"/>
                </a:cxn>
                <a:cxn ang="0">
                  <a:pos x="239" y="188"/>
                </a:cxn>
                <a:cxn ang="0">
                  <a:pos x="522" y="124"/>
                </a:cxn>
                <a:cxn ang="0">
                  <a:pos x="251" y="0"/>
                </a:cxn>
                <a:cxn ang="0">
                  <a:pos x="0" y="37"/>
                </a:cxn>
              </a:cxnLst>
              <a:rect l="0" t="0" r="r" b="b"/>
              <a:pathLst>
                <a:path w="522" h="188">
                  <a:moveTo>
                    <a:pt x="0" y="37"/>
                  </a:moveTo>
                  <a:lnTo>
                    <a:pt x="239" y="188"/>
                  </a:lnTo>
                  <a:lnTo>
                    <a:pt x="522" y="124"/>
                  </a:lnTo>
                  <a:lnTo>
                    <a:pt x="251" y="0"/>
                  </a:lnTo>
                  <a:lnTo>
                    <a:pt x="0" y="37"/>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00" name="Freeform 53"/>
            <p:cNvSpPr>
              <a:spLocks/>
            </p:cNvSpPr>
            <p:nvPr/>
          </p:nvSpPr>
          <p:spPr bwMode="auto">
            <a:xfrm>
              <a:off x="5363" y="1312"/>
              <a:ext cx="265" cy="220"/>
            </a:xfrm>
            <a:custGeom>
              <a:avLst/>
              <a:gdLst/>
              <a:ahLst/>
              <a:cxnLst>
                <a:cxn ang="0">
                  <a:pos x="66" y="14"/>
                </a:cxn>
                <a:cxn ang="0">
                  <a:pos x="43" y="76"/>
                </a:cxn>
                <a:cxn ang="0">
                  <a:pos x="25" y="139"/>
                </a:cxn>
                <a:cxn ang="0">
                  <a:pos x="12" y="201"/>
                </a:cxn>
                <a:cxn ang="0">
                  <a:pos x="4" y="263"/>
                </a:cxn>
                <a:cxn ang="0">
                  <a:pos x="0" y="325"/>
                </a:cxn>
                <a:cxn ang="0">
                  <a:pos x="4" y="389"/>
                </a:cxn>
                <a:cxn ang="0">
                  <a:pos x="12" y="453"/>
                </a:cxn>
                <a:cxn ang="0">
                  <a:pos x="26" y="522"/>
                </a:cxn>
                <a:cxn ang="0">
                  <a:pos x="61" y="539"/>
                </a:cxn>
                <a:cxn ang="0">
                  <a:pos x="96" y="557"/>
                </a:cxn>
                <a:cxn ang="0">
                  <a:pos x="132" y="573"/>
                </a:cxn>
                <a:cxn ang="0">
                  <a:pos x="169" y="590"/>
                </a:cxn>
                <a:cxn ang="0">
                  <a:pos x="204" y="607"/>
                </a:cxn>
                <a:cxn ang="0">
                  <a:pos x="240" y="623"/>
                </a:cxn>
                <a:cxn ang="0">
                  <a:pos x="276" y="641"/>
                </a:cxn>
                <a:cxn ang="0">
                  <a:pos x="311" y="660"/>
                </a:cxn>
                <a:cxn ang="0">
                  <a:pos x="325" y="658"/>
                </a:cxn>
                <a:cxn ang="0">
                  <a:pos x="340" y="658"/>
                </a:cxn>
                <a:cxn ang="0">
                  <a:pos x="355" y="656"/>
                </a:cxn>
                <a:cxn ang="0">
                  <a:pos x="371" y="655"/>
                </a:cxn>
                <a:cxn ang="0">
                  <a:pos x="385" y="653"/>
                </a:cxn>
                <a:cxn ang="0">
                  <a:pos x="399" y="653"/>
                </a:cxn>
                <a:cxn ang="0">
                  <a:pos x="414" y="651"/>
                </a:cxn>
                <a:cxn ang="0">
                  <a:pos x="430" y="651"/>
                </a:cxn>
                <a:cxn ang="0">
                  <a:pos x="442" y="590"/>
                </a:cxn>
                <a:cxn ang="0">
                  <a:pos x="455" y="528"/>
                </a:cxn>
                <a:cxn ang="0">
                  <a:pos x="467" y="466"/>
                </a:cxn>
                <a:cxn ang="0">
                  <a:pos x="480" y="405"/>
                </a:cxn>
                <a:cxn ang="0">
                  <a:pos x="493" y="343"/>
                </a:cxn>
                <a:cxn ang="0">
                  <a:pos x="505" y="282"/>
                </a:cxn>
                <a:cxn ang="0">
                  <a:pos x="517" y="220"/>
                </a:cxn>
                <a:cxn ang="0">
                  <a:pos x="531" y="160"/>
                </a:cxn>
                <a:cxn ang="0">
                  <a:pos x="517" y="138"/>
                </a:cxn>
                <a:cxn ang="0">
                  <a:pos x="470" y="107"/>
                </a:cxn>
                <a:cxn ang="0">
                  <a:pos x="399" y="76"/>
                </a:cxn>
                <a:cxn ang="0">
                  <a:pos x="317" y="47"/>
                </a:cxn>
                <a:cxn ang="0">
                  <a:pos x="231" y="20"/>
                </a:cxn>
                <a:cxn ang="0">
                  <a:pos x="153" y="4"/>
                </a:cxn>
                <a:cxn ang="0">
                  <a:pos x="95" y="0"/>
                </a:cxn>
                <a:cxn ang="0">
                  <a:pos x="66" y="14"/>
                </a:cxn>
              </a:cxnLst>
              <a:rect l="0" t="0" r="r" b="b"/>
              <a:pathLst>
                <a:path w="531" h="660">
                  <a:moveTo>
                    <a:pt x="66" y="14"/>
                  </a:moveTo>
                  <a:lnTo>
                    <a:pt x="43" y="76"/>
                  </a:lnTo>
                  <a:lnTo>
                    <a:pt x="25" y="139"/>
                  </a:lnTo>
                  <a:lnTo>
                    <a:pt x="12" y="201"/>
                  </a:lnTo>
                  <a:lnTo>
                    <a:pt x="4" y="263"/>
                  </a:lnTo>
                  <a:lnTo>
                    <a:pt x="0" y="325"/>
                  </a:lnTo>
                  <a:lnTo>
                    <a:pt x="4" y="389"/>
                  </a:lnTo>
                  <a:lnTo>
                    <a:pt x="12" y="453"/>
                  </a:lnTo>
                  <a:lnTo>
                    <a:pt x="26" y="522"/>
                  </a:lnTo>
                  <a:lnTo>
                    <a:pt x="61" y="539"/>
                  </a:lnTo>
                  <a:lnTo>
                    <a:pt x="96" y="557"/>
                  </a:lnTo>
                  <a:lnTo>
                    <a:pt x="132" y="573"/>
                  </a:lnTo>
                  <a:lnTo>
                    <a:pt x="169" y="590"/>
                  </a:lnTo>
                  <a:lnTo>
                    <a:pt x="204" y="607"/>
                  </a:lnTo>
                  <a:lnTo>
                    <a:pt x="240" y="623"/>
                  </a:lnTo>
                  <a:lnTo>
                    <a:pt x="276" y="641"/>
                  </a:lnTo>
                  <a:lnTo>
                    <a:pt x="311" y="660"/>
                  </a:lnTo>
                  <a:lnTo>
                    <a:pt x="325" y="658"/>
                  </a:lnTo>
                  <a:lnTo>
                    <a:pt x="340" y="658"/>
                  </a:lnTo>
                  <a:lnTo>
                    <a:pt x="355" y="656"/>
                  </a:lnTo>
                  <a:lnTo>
                    <a:pt x="371" y="655"/>
                  </a:lnTo>
                  <a:lnTo>
                    <a:pt x="385" y="653"/>
                  </a:lnTo>
                  <a:lnTo>
                    <a:pt x="399" y="653"/>
                  </a:lnTo>
                  <a:lnTo>
                    <a:pt x="414" y="651"/>
                  </a:lnTo>
                  <a:lnTo>
                    <a:pt x="430" y="651"/>
                  </a:lnTo>
                  <a:lnTo>
                    <a:pt x="442" y="590"/>
                  </a:lnTo>
                  <a:lnTo>
                    <a:pt x="455" y="528"/>
                  </a:lnTo>
                  <a:lnTo>
                    <a:pt x="467" y="466"/>
                  </a:lnTo>
                  <a:lnTo>
                    <a:pt x="480" y="405"/>
                  </a:lnTo>
                  <a:lnTo>
                    <a:pt x="493" y="343"/>
                  </a:lnTo>
                  <a:lnTo>
                    <a:pt x="505" y="282"/>
                  </a:lnTo>
                  <a:lnTo>
                    <a:pt x="517" y="220"/>
                  </a:lnTo>
                  <a:lnTo>
                    <a:pt x="531" y="160"/>
                  </a:lnTo>
                  <a:lnTo>
                    <a:pt x="517" y="138"/>
                  </a:lnTo>
                  <a:lnTo>
                    <a:pt x="470" y="107"/>
                  </a:lnTo>
                  <a:lnTo>
                    <a:pt x="399" y="76"/>
                  </a:lnTo>
                  <a:lnTo>
                    <a:pt x="317" y="47"/>
                  </a:lnTo>
                  <a:lnTo>
                    <a:pt x="231" y="20"/>
                  </a:lnTo>
                  <a:lnTo>
                    <a:pt x="153" y="4"/>
                  </a:lnTo>
                  <a:lnTo>
                    <a:pt x="95" y="0"/>
                  </a:lnTo>
                  <a:lnTo>
                    <a:pt x="66" y="14"/>
                  </a:lnTo>
                  <a:close/>
                </a:path>
              </a:pathLst>
            </a:custGeom>
            <a:solidFill>
              <a:srgbClr val="D6D9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01" name="Freeform 54"/>
            <p:cNvSpPr>
              <a:spLocks/>
            </p:cNvSpPr>
            <p:nvPr/>
          </p:nvSpPr>
          <p:spPr bwMode="auto">
            <a:xfrm>
              <a:off x="5363" y="1312"/>
              <a:ext cx="265" cy="220"/>
            </a:xfrm>
            <a:custGeom>
              <a:avLst/>
              <a:gdLst/>
              <a:ahLst/>
              <a:cxnLst>
                <a:cxn ang="0">
                  <a:pos x="66" y="14"/>
                </a:cxn>
                <a:cxn ang="0">
                  <a:pos x="43" y="76"/>
                </a:cxn>
                <a:cxn ang="0">
                  <a:pos x="25" y="139"/>
                </a:cxn>
                <a:cxn ang="0">
                  <a:pos x="12" y="201"/>
                </a:cxn>
                <a:cxn ang="0">
                  <a:pos x="4" y="263"/>
                </a:cxn>
                <a:cxn ang="0">
                  <a:pos x="0" y="325"/>
                </a:cxn>
                <a:cxn ang="0">
                  <a:pos x="4" y="389"/>
                </a:cxn>
                <a:cxn ang="0">
                  <a:pos x="12" y="453"/>
                </a:cxn>
                <a:cxn ang="0">
                  <a:pos x="26" y="522"/>
                </a:cxn>
                <a:cxn ang="0">
                  <a:pos x="61" y="539"/>
                </a:cxn>
                <a:cxn ang="0">
                  <a:pos x="96" y="557"/>
                </a:cxn>
                <a:cxn ang="0">
                  <a:pos x="132" y="573"/>
                </a:cxn>
                <a:cxn ang="0">
                  <a:pos x="169" y="590"/>
                </a:cxn>
                <a:cxn ang="0">
                  <a:pos x="204" y="607"/>
                </a:cxn>
                <a:cxn ang="0">
                  <a:pos x="240" y="623"/>
                </a:cxn>
                <a:cxn ang="0">
                  <a:pos x="276" y="641"/>
                </a:cxn>
                <a:cxn ang="0">
                  <a:pos x="311" y="660"/>
                </a:cxn>
                <a:cxn ang="0">
                  <a:pos x="325" y="658"/>
                </a:cxn>
                <a:cxn ang="0">
                  <a:pos x="340" y="658"/>
                </a:cxn>
                <a:cxn ang="0">
                  <a:pos x="355" y="656"/>
                </a:cxn>
                <a:cxn ang="0">
                  <a:pos x="371" y="655"/>
                </a:cxn>
                <a:cxn ang="0">
                  <a:pos x="385" y="653"/>
                </a:cxn>
                <a:cxn ang="0">
                  <a:pos x="399" y="653"/>
                </a:cxn>
                <a:cxn ang="0">
                  <a:pos x="414" y="651"/>
                </a:cxn>
                <a:cxn ang="0">
                  <a:pos x="430" y="651"/>
                </a:cxn>
                <a:cxn ang="0">
                  <a:pos x="442" y="590"/>
                </a:cxn>
                <a:cxn ang="0">
                  <a:pos x="455" y="528"/>
                </a:cxn>
                <a:cxn ang="0">
                  <a:pos x="467" y="466"/>
                </a:cxn>
                <a:cxn ang="0">
                  <a:pos x="480" y="405"/>
                </a:cxn>
                <a:cxn ang="0">
                  <a:pos x="493" y="343"/>
                </a:cxn>
                <a:cxn ang="0">
                  <a:pos x="505" y="282"/>
                </a:cxn>
                <a:cxn ang="0">
                  <a:pos x="517" y="220"/>
                </a:cxn>
                <a:cxn ang="0">
                  <a:pos x="531" y="160"/>
                </a:cxn>
                <a:cxn ang="0">
                  <a:pos x="517" y="138"/>
                </a:cxn>
                <a:cxn ang="0">
                  <a:pos x="470" y="107"/>
                </a:cxn>
                <a:cxn ang="0">
                  <a:pos x="399" y="76"/>
                </a:cxn>
                <a:cxn ang="0">
                  <a:pos x="317" y="47"/>
                </a:cxn>
                <a:cxn ang="0">
                  <a:pos x="231" y="20"/>
                </a:cxn>
                <a:cxn ang="0">
                  <a:pos x="153" y="4"/>
                </a:cxn>
                <a:cxn ang="0">
                  <a:pos x="95" y="0"/>
                </a:cxn>
                <a:cxn ang="0">
                  <a:pos x="66" y="14"/>
                </a:cxn>
              </a:cxnLst>
              <a:rect l="0" t="0" r="r" b="b"/>
              <a:pathLst>
                <a:path w="531" h="660">
                  <a:moveTo>
                    <a:pt x="66" y="14"/>
                  </a:moveTo>
                  <a:lnTo>
                    <a:pt x="43" y="76"/>
                  </a:lnTo>
                  <a:lnTo>
                    <a:pt x="25" y="139"/>
                  </a:lnTo>
                  <a:lnTo>
                    <a:pt x="12" y="201"/>
                  </a:lnTo>
                  <a:lnTo>
                    <a:pt x="4" y="263"/>
                  </a:lnTo>
                  <a:lnTo>
                    <a:pt x="0" y="325"/>
                  </a:lnTo>
                  <a:lnTo>
                    <a:pt x="4" y="389"/>
                  </a:lnTo>
                  <a:lnTo>
                    <a:pt x="12" y="453"/>
                  </a:lnTo>
                  <a:lnTo>
                    <a:pt x="26" y="522"/>
                  </a:lnTo>
                  <a:lnTo>
                    <a:pt x="61" y="539"/>
                  </a:lnTo>
                  <a:lnTo>
                    <a:pt x="96" y="557"/>
                  </a:lnTo>
                  <a:lnTo>
                    <a:pt x="132" y="573"/>
                  </a:lnTo>
                  <a:lnTo>
                    <a:pt x="169" y="590"/>
                  </a:lnTo>
                  <a:lnTo>
                    <a:pt x="204" y="607"/>
                  </a:lnTo>
                  <a:lnTo>
                    <a:pt x="240" y="623"/>
                  </a:lnTo>
                  <a:lnTo>
                    <a:pt x="276" y="641"/>
                  </a:lnTo>
                  <a:lnTo>
                    <a:pt x="311" y="660"/>
                  </a:lnTo>
                  <a:lnTo>
                    <a:pt x="325" y="658"/>
                  </a:lnTo>
                  <a:lnTo>
                    <a:pt x="340" y="658"/>
                  </a:lnTo>
                  <a:lnTo>
                    <a:pt x="355" y="656"/>
                  </a:lnTo>
                  <a:lnTo>
                    <a:pt x="371" y="655"/>
                  </a:lnTo>
                  <a:lnTo>
                    <a:pt x="385" y="653"/>
                  </a:lnTo>
                  <a:lnTo>
                    <a:pt x="399" y="653"/>
                  </a:lnTo>
                  <a:lnTo>
                    <a:pt x="414" y="651"/>
                  </a:lnTo>
                  <a:lnTo>
                    <a:pt x="430" y="651"/>
                  </a:lnTo>
                  <a:lnTo>
                    <a:pt x="442" y="590"/>
                  </a:lnTo>
                  <a:lnTo>
                    <a:pt x="455" y="528"/>
                  </a:lnTo>
                  <a:lnTo>
                    <a:pt x="467" y="466"/>
                  </a:lnTo>
                  <a:lnTo>
                    <a:pt x="480" y="405"/>
                  </a:lnTo>
                  <a:lnTo>
                    <a:pt x="493" y="343"/>
                  </a:lnTo>
                  <a:lnTo>
                    <a:pt x="505" y="282"/>
                  </a:lnTo>
                  <a:lnTo>
                    <a:pt x="517" y="220"/>
                  </a:lnTo>
                  <a:lnTo>
                    <a:pt x="531" y="160"/>
                  </a:lnTo>
                  <a:lnTo>
                    <a:pt x="517" y="138"/>
                  </a:lnTo>
                  <a:lnTo>
                    <a:pt x="470" y="107"/>
                  </a:lnTo>
                  <a:lnTo>
                    <a:pt x="399" y="76"/>
                  </a:lnTo>
                  <a:lnTo>
                    <a:pt x="317" y="47"/>
                  </a:lnTo>
                  <a:lnTo>
                    <a:pt x="231" y="20"/>
                  </a:lnTo>
                  <a:lnTo>
                    <a:pt x="153" y="4"/>
                  </a:lnTo>
                  <a:lnTo>
                    <a:pt x="95" y="0"/>
                  </a:lnTo>
                  <a:lnTo>
                    <a:pt x="66" y="14"/>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02" name="Freeform 55"/>
            <p:cNvSpPr>
              <a:spLocks/>
            </p:cNvSpPr>
            <p:nvPr/>
          </p:nvSpPr>
          <p:spPr bwMode="auto">
            <a:xfrm>
              <a:off x="5559" y="1379"/>
              <a:ext cx="129" cy="153"/>
            </a:xfrm>
            <a:custGeom>
              <a:avLst/>
              <a:gdLst/>
              <a:ahLst/>
              <a:cxnLst>
                <a:cxn ang="0">
                  <a:pos x="125" y="0"/>
                </a:cxn>
                <a:cxn ang="0">
                  <a:pos x="130" y="18"/>
                </a:cxn>
                <a:cxn ang="0">
                  <a:pos x="136" y="33"/>
                </a:cxn>
                <a:cxn ang="0">
                  <a:pos x="139" y="47"/>
                </a:cxn>
                <a:cxn ang="0">
                  <a:pos x="143" y="58"/>
                </a:cxn>
                <a:cxn ang="0">
                  <a:pos x="147" y="66"/>
                </a:cxn>
                <a:cxn ang="0">
                  <a:pos x="153" y="73"/>
                </a:cxn>
                <a:cxn ang="0">
                  <a:pos x="161" y="77"/>
                </a:cxn>
                <a:cxn ang="0">
                  <a:pos x="172" y="79"/>
                </a:cxn>
                <a:cxn ang="0">
                  <a:pos x="186" y="81"/>
                </a:cxn>
                <a:cxn ang="0">
                  <a:pos x="198" y="84"/>
                </a:cxn>
                <a:cxn ang="0">
                  <a:pos x="207" y="87"/>
                </a:cxn>
                <a:cxn ang="0">
                  <a:pos x="216" y="90"/>
                </a:cxn>
                <a:cxn ang="0">
                  <a:pos x="223" y="91"/>
                </a:cxn>
                <a:cxn ang="0">
                  <a:pos x="233" y="94"/>
                </a:cxn>
                <a:cxn ang="0">
                  <a:pos x="245" y="97"/>
                </a:cxn>
                <a:cxn ang="0">
                  <a:pos x="259" y="101"/>
                </a:cxn>
                <a:cxn ang="0">
                  <a:pos x="251" y="138"/>
                </a:cxn>
                <a:cxn ang="0">
                  <a:pos x="244" y="178"/>
                </a:cxn>
                <a:cxn ang="0">
                  <a:pos x="237" y="218"/>
                </a:cxn>
                <a:cxn ang="0">
                  <a:pos x="231" y="259"/>
                </a:cxn>
                <a:cxn ang="0">
                  <a:pos x="225" y="298"/>
                </a:cxn>
                <a:cxn ang="0">
                  <a:pos x="218" y="339"/>
                </a:cxn>
                <a:cxn ang="0">
                  <a:pos x="211" y="378"/>
                </a:cxn>
                <a:cxn ang="0">
                  <a:pos x="203" y="417"/>
                </a:cxn>
                <a:cxn ang="0">
                  <a:pos x="193" y="415"/>
                </a:cxn>
                <a:cxn ang="0">
                  <a:pos x="185" y="415"/>
                </a:cxn>
                <a:cxn ang="0">
                  <a:pos x="177" y="414"/>
                </a:cxn>
                <a:cxn ang="0">
                  <a:pos x="171" y="412"/>
                </a:cxn>
                <a:cxn ang="0">
                  <a:pos x="163" y="411"/>
                </a:cxn>
                <a:cxn ang="0">
                  <a:pos x="156" y="411"/>
                </a:cxn>
                <a:cxn ang="0">
                  <a:pos x="147" y="410"/>
                </a:cxn>
                <a:cxn ang="0">
                  <a:pos x="139" y="410"/>
                </a:cxn>
                <a:cxn ang="0">
                  <a:pos x="119" y="401"/>
                </a:cxn>
                <a:cxn ang="0">
                  <a:pos x="100" y="397"/>
                </a:cxn>
                <a:cxn ang="0">
                  <a:pos x="82" y="397"/>
                </a:cxn>
                <a:cxn ang="0">
                  <a:pos x="64" y="400"/>
                </a:cxn>
                <a:cxn ang="0">
                  <a:pos x="47" y="407"/>
                </a:cxn>
                <a:cxn ang="0">
                  <a:pos x="31" y="419"/>
                </a:cxn>
                <a:cxn ang="0">
                  <a:pos x="15" y="436"/>
                </a:cxn>
                <a:cxn ang="0">
                  <a:pos x="0" y="459"/>
                </a:cxn>
                <a:cxn ang="0">
                  <a:pos x="16" y="401"/>
                </a:cxn>
                <a:cxn ang="0">
                  <a:pos x="32" y="343"/>
                </a:cxn>
                <a:cxn ang="0">
                  <a:pos x="47" y="286"/>
                </a:cxn>
                <a:cxn ang="0">
                  <a:pos x="63" y="229"/>
                </a:cxn>
                <a:cxn ang="0">
                  <a:pos x="78" y="171"/>
                </a:cxn>
                <a:cxn ang="0">
                  <a:pos x="94" y="115"/>
                </a:cxn>
                <a:cxn ang="0">
                  <a:pos x="109" y="57"/>
                </a:cxn>
                <a:cxn ang="0">
                  <a:pos x="125" y="0"/>
                </a:cxn>
              </a:cxnLst>
              <a:rect l="0" t="0" r="r" b="b"/>
              <a:pathLst>
                <a:path w="259" h="459">
                  <a:moveTo>
                    <a:pt x="125" y="0"/>
                  </a:moveTo>
                  <a:lnTo>
                    <a:pt x="130" y="18"/>
                  </a:lnTo>
                  <a:lnTo>
                    <a:pt x="136" y="33"/>
                  </a:lnTo>
                  <a:lnTo>
                    <a:pt x="139" y="47"/>
                  </a:lnTo>
                  <a:lnTo>
                    <a:pt x="143" y="58"/>
                  </a:lnTo>
                  <a:lnTo>
                    <a:pt x="147" y="66"/>
                  </a:lnTo>
                  <a:lnTo>
                    <a:pt x="153" y="73"/>
                  </a:lnTo>
                  <a:lnTo>
                    <a:pt x="161" y="77"/>
                  </a:lnTo>
                  <a:lnTo>
                    <a:pt x="172" y="79"/>
                  </a:lnTo>
                  <a:lnTo>
                    <a:pt x="186" y="81"/>
                  </a:lnTo>
                  <a:lnTo>
                    <a:pt x="198" y="84"/>
                  </a:lnTo>
                  <a:lnTo>
                    <a:pt x="207" y="87"/>
                  </a:lnTo>
                  <a:lnTo>
                    <a:pt x="216" y="90"/>
                  </a:lnTo>
                  <a:lnTo>
                    <a:pt x="223" y="91"/>
                  </a:lnTo>
                  <a:lnTo>
                    <a:pt x="233" y="94"/>
                  </a:lnTo>
                  <a:lnTo>
                    <a:pt x="245" y="97"/>
                  </a:lnTo>
                  <a:lnTo>
                    <a:pt x="259" y="101"/>
                  </a:lnTo>
                  <a:lnTo>
                    <a:pt x="251" y="138"/>
                  </a:lnTo>
                  <a:lnTo>
                    <a:pt x="244" y="178"/>
                  </a:lnTo>
                  <a:lnTo>
                    <a:pt x="237" y="218"/>
                  </a:lnTo>
                  <a:lnTo>
                    <a:pt x="231" y="259"/>
                  </a:lnTo>
                  <a:lnTo>
                    <a:pt x="225" y="298"/>
                  </a:lnTo>
                  <a:lnTo>
                    <a:pt x="218" y="339"/>
                  </a:lnTo>
                  <a:lnTo>
                    <a:pt x="211" y="378"/>
                  </a:lnTo>
                  <a:lnTo>
                    <a:pt x="203" y="417"/>
                  </a:lnTo>
                  <a:lnTo>
                    <a:pt x="193" y="415"/>
                  </a:lnTo>
                  <a:lnTo>
                    <a:pt x="185" y="415"/>
                  </a:lnTo>
                  <a:lnTo>
                    <a:pt x="177" y="414"/>
                  </a:lnTo>
                  <a:lnTo>
                    <a:pt x="171" y="412"/>
                  </a:lnTo>
                  <a:lnTo>
                    <a:pt x="163" y="411"/>
                  </a:lnTo>
                  <a:lnTo>
                    <a:pt x="156" y="411"/>
                  </a:lnTo>
                  <a:lnTo>
                    <a:pt x="147" y="410"/>
                  </a:lnTo>
                  <a:lnTo>
                    <a:pt x="139" y="410"/>
                  </a:lnTo>
                  <a:lnTo>
                    <a:pt x="119" y="401"/>
                  </a:lnTo>
                  <a:lnTo>
                    <a:pt x="100" y="397"/>
                  </a:lnTo>
                  <a:lnTo>
                    <a:pt x="82" y="397"/>
                  </a:lnTo>
                  <a:lnTo>
                    <a:pt x="64" y="400"/>
                  </a:lnTo>
                  <a:lnTo>
                    <a:pt x="47" y="407"/>
                  </a:lnTo>
                  <a:lnTo>
                    <a:pt x="31" y="419"/>
                  </a:lnTo>
                  <a:lnTo>
                    <a:pt x="15" y="436"/>
                  </a:lnTo>
                  <a:lnTo>
                    <a:pt x="0" y="459"/>
                  </a:lnTo>
                  <a:lnTo>
                    <a:pt x="16" y="401"/>
                  </a:lnTo>
                  <a:lnTo>
                    <a:pt x="32" y="343"/>
                  </a:lnTo>
                  <a:lnTo>
                    <a:pt x="47" y="286"/>
                  </a:lnTo>
                  <a:lnTo>
                    <a:pt x="63" y="229"/>
                  </a:lnTo>
                  <a:lnTo>
                    <a:pt x="78" y="171"/>
                  </a:lnTo>
                  <a:lnTo>
                    <a:pt x="94" y="115"/>
                  </a:lnTo>
                  <a:lnTo>
                    <a:pt x="109" y="57"/>
                  </a:lnTo>
                  <a:lnTo>
                    <a:pt x="125" y="0"/>
                  </a:lnTo>
                  <a:close/>
                </a:path>
              </a:pathLst>
            </a:custGeom>
            <a:solidFill>
              <a:srgbClr val="ABB5BD"/>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03" name="Freeform 56"/>
            <p:cNvSpPr>
              <a:spLocks/>
            </p:cNvSpPr>
            <p:nvPr/>
          </p:nvSpPr>
          <p:spPr bwMode="auto">
            <a:xfrm>
              <a:off x="5559" y="1379"/>
              <a:ext cx="129" cy="153"/>
            </a:xfrm>
            <a:custGeom>
              <a:avLst/>
              <a:gdLst/>
              <a:ahLst/>
              <a:cxnLst>
                <a:cxn ang="0">
                  <a:pos x="125" y="0"/>
                </a:cxn>
                <a:cxn ang="0">
                  <a:pos x="130" y="18"/>
                </a:cxn>
                <a:cxn ang="0">
                  <a:pos x="136" y="33"/>
                </a:cxn>
                <a:cxn ang="0">
                  <a:pos x="139" y="47"/>
                </a:cxn>
                <a:cxn ang="0">
                  <a:pos x="143" y="58"/>
                </a:cxn>
                <a:cxn ang="0">
                  <a:pos x="147" y="66"/>
                </a:cxn>
                <a:cxn ang="0">
                  <a:pos x="153" y="73"/>
                </a:cxn>
                <a:cxn ang="0">
                  <a:pos x="161" y="77"/>
                </a:cxn>
                <a:cxn ang="0">
                  <a:pos x="172" y="79"/>
                </a:cxn>
                <a:cxn ang="0">
                  <a:pos x="186" y="81"/>
                </a:cxn>
                <a:cxn ang="0">
                  <a:pos x="198" y="84"/>
                </a:cxn>
                <a:cxn ang="0">
                  <a:pos x="207" y="87"/>
                </a:cxn>
                <a:cxn ang="0">
                  <a:pos x="216" y="90"/>
                </a:cxn>
                <a:cxn ang="0">
                  <a:pos x="223" y="91"/>
                </a:cxn>
                <a:cxn ang="0">
                  <a:pos x="233" y="94"/>
                </a:cxn>
                <a:cxn ang="0">
                  <a:pos x="245" y="97"/>
                </a:cxn>
                <a:cxn ang="0">
                  <a:pos x="259" y="101"/>
                </a:cxn>
                <a:cxn ang="0">
                  <a:pos x="251" y="138"/>
                </a:cxn>
                <a:cxn ang="0">
                  <a:pos x="244" y="178"/>
                </a:cxn>
                <a:cxn ang="0">
                  <a:pos x="237" y="218"/>
                </a:cxn>
                <a:cxn ang="0">
                  <a:pos x="231" y="259"/>
                </a:cxn>
                <a:cxn ang="0">
                  <a:pos x="225" y="298"/>
                </a:cxn>
                <a:cxn ang="0">
                  <a:pos x="218" y="339"/>
                </a:cxn>
                <a:cxn ang="0">
                  <a:pos x="211" y="378"/>
                </a:cxn>
                <a:cxn ang="0">
                  <a:pos x="203" y="417"/>
                </a:cxn>
                <a:cxn ang="0">
                  <a:pos x="193" y="415"/>
                </a:cxn>
                <a:cxn ang="0">
                  <a:pos x="185" y="415"/>
                </a:cxn>
                <a:cxn ang="0">
                  <a:pos x="177" y="414"/>
                </a:cxn>
                <a:cxn ang="0">
                  <a:pos x="171" y="412"/>
                </a:cxn>
                <a:cxn ang="0">
                  <a:pos x="163" y="411"/>
                </a:cxn>
                <a:cxn ang="0">
                  <a:pos x="156" y="411"/>
                </a:cxn>
                <a:cxn ang="0">
                  <a:pos x="147" y="410"/>
                </a:cxn>
                <a:cxn ang="0">
                  <a:pos x="139" y="410"/>
                </a:cxn>
                <a:cxn ang="0">
                  <a:pos x="119" y="401"/>
                </a:cxn>
                <a:cxn ang="0">
                  <a:pos x="100" y="397"/>
                </a:cxn>
                <a:cxn ang="0">
                  <a:pos x="82" y="397"/>
                </a:cxn>
                <a:cxn ang="0">
                  <a:pos x="64" y="400"/>
                </a:cxn>
                <a:cxn ang="0">
                  <a:pos x="47" y="407"/>
                </a:cxn>
                <a:cxn ang="0">
                  <a:pos x="31" y="419"/>
                </a:cxn>
                <a:cxn ang="0">
                  <a:pos x="15" y="436"/>
                </a:cxn>
                <a:cxn ang="0">
                  <a:pos x="0" y="459"/>
                </a:cxn>
                <a:cxn ang="0">
                  <a:pos x="16" y="401"/>
                </a:cxn>
                <a:cxn ang="0">
                  <a:pos x="32" y="343"/>
                </a:cxn>
                <a:cxn ang="0">
                  <a:pos x="47" y="286"/>
                </a:cxn>
                <a:cxn ang="0">
                  <a:pos x="63" y="229"/>
                </a:cxn>
                <a:cxn ang="0">
                  <a:pos x="78" y="171"/>
                </a:cxn>
                <a:cxn ang="0">
                  <a:pos x="94" y="115"/>
                </a:cxn>
                <a:cxn ang="0">
                  <a:pos x="109" y="57"/>
                </a:cxn>
                <a:cxn ang="0">
                  <a:pos x="125" y="0"/>
                </a:cxn>
              </a:cxnLst>
              <a:rect l="0" t="0" r="r" b="b"/>
              <a:pathLst>
                <a:path w="259" h="459">
                  <a:moveTo>
                    <a:pt x="125" y="0"/>
                  </a:moveTo>
                  <a:lnTo>
                    <a:pt x="130" y="18"/>
                  </a:lnTo>
                  <a:lnTo>
                    <a:pt x="136" y="33"/>
                  </a:lnTo>
                  <a:lnTo>
                    <a:pt x="139" y="47"/>
                  </a:lnTo>
                  <a:lnTo>
                    <a:pt x="143" y="58"/>
                  </a:lnTo>
                  <a:lnTo>
                    <a:pt x="147" y="66"/>
                  </a:lnTo>
                  <a:lnTo>
                    <a:pt x="153" y="73"/>
                  </a:lnTo>
                  <a:lnTo>
                    <a:pt x="161" y="77"/>
                  </a:lnTo>
                  <a:lnTo>
                    <a:pt x="172" y="79"/>
                  </a:lnTo>
                  <a:lnTo>
                    <a:pt x="186" y="81"/>
                  </a:lnTo>
                  <a:lnTo>
                    <a:pt x="198" y="84"/>
                  </a:lnTo>
                  <a:lnTo>
                    <a:pt x="207" y="87"/>
                  </a:lnTo>
                  <a:lnTo>
                    <a:pt x="216" y="90"/>
                  </a:lnTo>
                  <a:lnTo>
                    <a:pt x="223" y="91"/>
                  </a:lnTo>
                  <a:lnTo>
                    <a:pt x="233" y="94"/>
                  </a:lnTo>
                  <a:lnTo>
                    <a:pt x="245" y="97"/>
                  </a:lnTo>
                  <a:lnTo>
                    <a:pt x="259" y="101"/>
                  </a:lnTo>
                  <a:lnTo>
                    <a:pt x="251" y="138"/>
                  </a:lnTo>
                  <a:lnTo>
                    <a:pt x="244" y="178"/>
                  </a:lnTo>
                  <a:lnTo>
                    <a:pt x="237" y="218"/>
                  </a:lnTo>
                  <a:lnTo>
                    <a:pt x="231" y="259"/>
                  </a:lnTo>
                  <a:lnTo>
                    <a:pt x="225" y="298"/>
                  </a:lnTo>
                  <a:lnTo>
                    <a:pt x="218" y="339"/>
                  </a:lnTo>
                  <a:lnTo>
                    <a:pt x="211" y="378"/>
                  </a:lnTo>
                  <a:lnTo>
                    <a:pt x="203" y="417"/>
                  </a:lnTo>
                  <a:lnTo>
                    <a:pt x="193" y="415"/>
                  </a:lnTo>
                  <a:lnTo>
                    <a:pt x="185" y="415"/>
                  </a:lnTo>
                  <a:lnTo>
                    <a:pt x="177" y="414"/>
                  </a:lnTo>
                  <a:lnTo>
                    <a:pt x="171" y="412"/>
                  </a:lnTo>
                  <a:lnTo>
                    <a:pt x="163" y="411"/>
                  </a:lnTo>
                  <a:lnTo>
                    <a:pt x="156" y="411"/>
                  </a:lnTo>
                  <a:lnTo>
                    <a:pt x="147" y="410"/>
                  </a:lnTo>
                  <a:lnTo>
                    <a:pt x="139" y="410"/>
                  </a:lnTo>
                  <a:lnTo>
                    <a:pt x="119" y="401"/>
                  </a:lnTo>
                  <a:lnTo>
                    <a:pt x="100" y="397"/>
                  </a:lnTo>
                  <a:lnTo>
                    <a:pt x="82" y="397"/>
                  </a:lnTo>
                  <a:lnTo>
                    <a:pt x="64" y="400"/>
                  </a:lnTo>
                  <a:lnTo>
                    <a:pt x="47" y="407"/>
                  </a:lnTo>
                  <a:lnTo>
                    <a:pt x="31" y="419"/>
                  </a:lnTo>
                  <a:lnTo>
                    <a:pt x="15" y="436"/>
                  </a:lnTo>
                  <a:lnTo>
                    <a:pt x="0" y="459"/>
                  </a:lnTo>
                  <a:lnTo>
                    <a:pt x="16" y="401"/>
                  </a:lnTo>
                  <a:lnTo>
                    <a:pt x="32" y="343"/>
                  </a:lnTo>
                  <a:lnTo>
                    <a:pt x="47" y="286"/>
                  </a:lnTo>
                  <a:lnTo>
                    <a:pt x="63" y="229"/>
                  </a:lnTo>
                  <a:lnTo>
                    <a:pt x="78" y="171"/>
                  </a:lnTo>
                  <a:lnTo>
                    <a:pt x="94" y="115"/>
                  </a:lnTo>
                  <a:lnTo>
                    <a:pt x="109" y="57"/>
                  </a:lnTo>
                  <a:lnTo>
                    <a:pt x="125"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04" name="Freeform 57"/>
            <p:cNvSpPr>
              <a:spLocks/>
            </p:cNvSpPr>
            <p:nvPr/>
          </p:nvSpPr>
          <p:spPr bwMode="auto">
            <a:xfrm>
              <a:off x="5225" y="1519"/>
              <a:ext cx="128" cy="91"/>
            </a:xfrm>
            <a:custGeom>
              <a:avLst/>
              <a:gdLst/>
              <a:ahLst/>
              <a:cxnLst>
                <a:cxn ang="0">
                  <a:pos x="93" y="0"/>
                </a:cxn>
                <a:cxn ang="0">
                  <a:pos x="0" y="273"/>
                </a:cxn>
                <a:cxn ang="0">
                  <a:pos x="256" y="270"/>
                </a:cxn>
                <a:cxn ang="0">
                  <a:pos x="206" y="0"/>
                </a:cxn>
                <a:cxn ang="0">
                  <a:pos x="93" y="0"/>
                </a:cxn>
              </a:cxnLst>
              <a:rect l="0" t="0" r="r" b="b"/>
              <a:pathLst>
                <a:path w="256" h="273">
                  <a:moveTo>
                    <a:pt x="93" y="0"/>
                  </a:moveTo>
                  <a:lnTo>
                    <a:pt x="0" y="273"/>
                  </a:lnTo>
                  <a:lnTo>
                    <a:pt x="256" y="270"/>
                  </a:lnTo>
                  <a:lnTo>
                    <a:pt x="206" y="0"/>
                  </a:lnTo>
                  <a:lnTo>
                    <a:pt x="93" y="0"/>
                  </a:lnTo>
                  <a:close/>
                </a:path>
              </a:pathLst>
            </a:custGeom>
            <a:solidFill>
              <a:srgbClr val="BABFC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05" name="Freeform 58"/>
            <p:cNvSpPr>
              <a:spLocks/>
            </p:cNvSpPr>
            <p:nvPr/>
          </p:nvSpPr>
          <p:spPr bwMode="auto">
            <a:xfrm>
              <a:off x="5225" y="1519"/>
              <a:ext cx="128" cy="91"/>
            </a:xfrm>
            <a:custGeom>
              <a:avLst/>
              <a:gdLst/>
              <a:ahLst/>
              <a:cxnLst>
                <a:cxn ang="0">
                  <a:pos x="93" y="0"/>
                </a:cxn>
                <a:cxn ang="0">
                  <a:pos x="0" y="273"/>
                </a:cxn>
                <a:cxn ang="0">
                  <a:pos x="256" y="270"/>
                </a:cxn>
                <a:cxn ang="0">
                  <a:pos x="206" y="0"/>
                </a:cxn>
                <a:cxn ang="0">
                  <a:pos x="93" y="0"/>
                </a:cxn>
              </a:cxnLst>
              <a:rect l="0" t="0" r="r" b="b"/>
              <a:pathLst>
                <a:path w="256" h="273">
                  <a:moveTo>
                    <a:pt x="93" y="0"/>
                  </a:moveTo>
                  <a:lnTo>
                    <a:pt x="0" y="273"/>
                  </a:lnTo>
                  <a:lnTo>
                    <a:pt x="256" y="270"/>
                  </a:lnTo>
                  <a:lnTo>
                    <a:pt x="206" y="0"/>
                  </a:lnTo>
                  <a:lnTo>
                    <a:pt x="9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06" name="Freeform 59"/>
            <p:cNvSpPr>
              <a:spLocks/>
            </p:cNvSpPr>
            <p:nvPr/>
          </p:nvSpPr>
          <p:spPr bwMode="auto">
            <a:xfrm>
              <a:off x="5221" y="1607"/>
              <a:ext cx="135" cy="24"/>
            </a:xfrm>
            <a:custGeom>
              <a:avLst/>
              <a:gdLst/>
              <a:ahLst/>
              <a:cxnLst>
                <a:cxn ang="0">
                  <a:pos x="0" y="8"/>
                </a:cxn>
                <a:cxn ang="0">
                  <a:pos x="25" y="73"/>
                </a:cxn>
                <a:cxn ang="0">
                  <a:pos x="270" y="65"/>
                </a:cxn>
                <a:cxn ang="0">
                  <a:pos x="263" y="0"/>
                </a:cxn>
                <a:cxn ang="0">
                  <a:pos x="0" y="8"/>
                </a:cxn>
              </a:cxnLst>
              <a:rect l="0" t="0" r="r" b="b"/>
              <a:pathLst>
                <a:path w="270" h="73">
                  <a:moveTo>
                    <a:pt x="0" y="8"/>
                  </a:moveTo>
                  <a:lnTo>
                    <a:pt x="25" y="73"/>
                  </a:lnTo>
                  <a:lnTo>
                    <a:pt x="270" y="65"/>
                  </a:lnTo>
                  <a:lnTo>
                    <a:pt x="263" y="0"/>
                  </a:lnTo>
                  <a:lnTo>
                    <a:pt x="0" y="8"/>
                  </a:lnTo>
                  <a:close/>
                </a:path>
              </a:pathLst>
            </a:custGeom>
            <a:solidFill>
              <a:srgbClr val="828F9C"/>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07" name="Freeform 60"/>
            <p:cNvSpPr>
              <a:spLocks/>
            </p:cNvSpPr>
            <p:nvPr/>
          </p:nvSpPr>
          <p:spPr bwMode="auto">
            <a:xfrm flipH="1">
              <a:off x="5221" y="1607"/>
              <a:ext cx="135" cy="24"/>
            </a:xfrm>
            <a:custGeom>
              <a:avLst/>
              <a:gdLst/>
              <a:ahLst/>
              <a:cxnLst>
                <a:cxn ang="0">
                  <a:pos x="0" y="8"/>
                </a:cxn>
                <a:cxn ang="0">
                  <a:pos x="25" y="73"/>
                </a:cxn>
                <a:cxn ang="0">
                  <a:pos x="270" y="65"/>
                </a:cxn>
                <a:cxn ang="0">
                  <a:pos x="263" y="0"/>
                </a:cxn>
                <a:cxn ang="0">
                  <a:pos x="0" y="8"/>
                </a:cxn>
              </a:cxnLst>
              <a:rect l="0" t="0" r="r" b="b"/>
              <a:pathLst>
                <a:path w="270" h="73">
                  <a:moveTo>
                    <a:pt x="0" y="8"/>
                  </a:moveTo>
                  <a:lnTo>
                    <a:pt x="25" y="73"/>
                  </a:lnTo>
                  <a:lnTo>
                    <a:pt x="270" y="65"/>
                  </a:lnTo>
                  <a:lnTo>
                    <a:pt x="263" y="0"/>
                  </a:lnTo>
                  <a:lnTo>
                    <a:pt x="0" y="8"/>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08" name="Freeform 61"/>
            <p:cNvSpPr>
              <a:spLocks/>
            </p:cNvSpPr>
            <p:nvPr/>
          </p:nvSpPr>
          <p:spPr bwMode="auto">
            <a:xfrm>
              <a:off x="5217" y="1364"/>
              <a:ext cx="23" cy="40"/>
            </a:xfrm>
            <a:custGeom>
              <a:avLst/>
              <a:gdLst/>
              <a:ahLst/>
              <a:cxnLst>
                <a:cxn ang="0">
                  <a:pos x="12" y="0"/>
                </a:cxn>
                <a:cxn ang="0">
                  <a:pos x="0" y="20"/>
                </a:cxn>
                <a:cxn ang="0">
                  <a:pos x="34" y="120"/>
                </a:cxn>
                <a:cxn ang="0">
                  <a:pos x="47" y="104"/>
                </a:cxn>
                <a:cxn ang="0">
                  <a:pos x="12" y="0"/>
                </a:cxn>
              </a:cxnLst>
              <a:rect l="0" t="0" r="r" b="b"/>
              <a:pathLst>
                <a:path w="47" h="120">
                  <a:moveTo>
                    <a:pt x="12" y="0"/>
                  </a:moveTo>
                  <a:lnTo>
                    <a:pt x="0" y="20"/>
                  </a:lnTo>
                  <a:lnTo>
                    <a:pt x="34" y="120"/>
                  </a:lnTo>
                  <a:lnTo>
                    <a:pt x="47" y="104"/>
                  </a:lnTo>
                  <a:lnTo>
                    <a:pt x="12" y="0"/>
                  </a:lnTo>
                  <a:close/>
                </a:path>
              </a:pathLst>
            </a:custGeom>
            <a:solidFill>
              <a:srgbClr val="F0F0F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09" name="Freeform 62"/>
            <p:cNvSpPr>
              <a:spLocks/>
            </p:cNvSpPr>
            <p:nvPr/>
          </p:nvSpPr>
          <p:spPr bwMode="auto">
            <a:xfrm>
              <a:off x="5217" y="1364"/>
              <a:ext cx="23" cy="40"/>
            </a:xfrm>
            <a:custGeom>
              <a:avLst/>
              <a:gdLst/>
              <a:ahLst/>
              <a:cxnLst>
                <a:cxn ang="0">
                  <a:pos x="12" y="0"/>
                </a:cxn>
                <a:cxn ang="0">
                  <a:pos x="0" y="20"/>
                </a:cxn>
                <a:cxn ang="0">
                  <a:pos x="34" y="120"/>
                </a:cxn>
                <a:cxn ang="0">
                  <a:pos x="47" y="104"/>
                </a:cxn>
                <a:cxn ang="0">
                  <a:pos x="12" y="0"/>
                </a:cxn>
              </a:cxnLst>
              <a:rect l="0" t="0" r="r" b="b"/>
              <a:pathLst>
                <a:path w="47" h="120">
                  <a:moveTo>
                    <a:pt x="12" y="0"/>
                  </a:moveTo>
                  <a:lnTo>
                    <a:pt x="0" y="20"/>
                  </a:lnTo>
                  <a:lnTo>
                    <a:pt x="34" y="120"/>
                  </a:lnTo>
                  <a:lnTo>
                    <a:pt x="47" y="104"/>
                  </a:lnTo>
                  <a:lnTo>
                    <a:pt x="1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10" name="Freeform 63"/>
            <p:cNvSpPr>
              <a:spLocks/>
            </p:cNvSpPr>
            <p:nvPr/>
          </p:nvSpPr>
          <p:spPr bwMode="auto">
            <a:xfrm>
              <a:off x="5213" y="1360"/>
              <a:ext cx="10" cy="11"/>
            </a:xfrm>
            <a:custGeom>
              <a:avLst/>
              <a:gdLst/>
              <a:ahLst/>
              <a:cxnLst>
                <a:cxn ang="0">
                  <a:pos x="8" y="32"/>
                </a:cxn>
                <a:cxn ang="0">
                  <a:pos x="20" y="12"/>
                </a:cxn>
                <a:cxn ang="0">
                  <a:pos x="16" y="0"/>
                </a:cxn>
                <a:cxn ang="0">
                  <a:pos x="0" y="5"/>
                </a:cxn>
                <a:cxn ang="0">
                  <a:pos x="8" y="32"/>
                </a:cxn>
              </a:cxnLst>
              <a:rect l="0" t="0" r="r" b="b"/>
              <a:pathLst>
                <a:path w="20" h="32">
                  <a:moveTo>
                    <a:pt x="8" y="32"/>
                  </a:moveTo>
                  <a:lnTo>
                    <a:pt x="20" y="12"/>
                  </a:lnTo>
                  <a:lnTo>
                    <a:pt x="16" y="0"/>
                  </a:lnTo>
                  <a:lnTo>
                    <a:pt x="0" y="5"/>
                  </a:lnTo>
                  <a:lnTo>
                    <a:pt x="8" y="32"/>
                  </a:lnTo>
                  <a:close/>
                </a:path>
              </a:pathLst>
            </a:custGeom>
            <a:solidFill>
              <a:srgbClr val="E3A68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11" name="Freeform 64"/>
            <p:cNvSpPr>
              <a:spLocks/>
            </p:cNvSpPr>
            <p:nvPr/>
          </p:nvSpPr>
          <p:spPr bwMode="auto">
            <a:xfrm>
              <a:off x="5213" y="1360"/>
              <a:ext cx="10" cy="11"/>
            </a:xfrm>
            <a:custGeom>
              <a:avLst/>
              <a:gdLst/>
              <a:ahLst/>
              <a:cxnLst>
                <a:cxn ang="0">
                  <a:pos x="8" y="32"/>
                </a:cxn>
                <a:cxn ang="0">
                  <a:pos x="20" y="12"/>
                </a:cxn>
                <a:cxn ang="0">
                  <a:pos x="16" y="0"/>
                </a:cxn>
                <a:cxn ang="0">
                  <a:pos x="0" y="5"/>
                </a:cxn>
                <a:cxn ang="0">
                  <a:pos x="8" y="32"/>
                </a:cxn>
              </a:cxnLst>
              <a:rect l="0" t="0" r="r" b="b"/>
              <a:pathLst>
                <a:path w="20" h="32">
                  <a:moveTo>
                    <a:pt x="8" y="32"/>
                  </a:moveTo>
                  <a:lnTo>
                    <a:pt x="20" y="12"/>
                  </a:lnTo>
                  <a:lnTo>
                    <a:pt x="16" y="0"/>
                  </a:lnTo>
                  <a:lnTo>
                    <a:pt x="0" y="5"/>
                  </a:lnTo>
                  <a:lnTo>
                    <a:pt x="8" y="3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12" name="Freeform 65"/>
            <p:cNvSpPr>
              <a:spLocks/>
            </p:cNvSpPr>
            <p:nvPr/>
          </p:nvSpPr>
          <p:spPr bwMode="auto">
            <a:xfrm>
              <a:off x="5377" y="1508"/>
              <a:ext cx="117" cy="68"/>
            </a:xfrm>
            <a:custGeom>
              <a:avLst/>
              <a:gdLst/>
              <a:ahLst/>
              <a:cxnLst>
                <a:cxn ang="0">
                  <a:pos x="0" y="0"/>
                </a:cxn>
                <a:cxn ang="0">
                  <a:pos x="0" y="55"/>
                </a:cxn>
                <a:cxn ang="0">
                  <a:pos x="227" y="204"/>
                </a:cxn>
                <a:cxn ang="0">
                  <a:pos x="234" y="148"/>
                </a:cxn>
                <a:cxn ang="0">
                  <a:pos x="223" y="142"/>
                </a:cxn>
                <a:cxn ang="0">
                  <a:pos x="197" y="124"/>
                </a:cxn>
                <a:cxn ang="0">
                  <a:pos x="159" y="101"/>
                </a:cxn>
                <a:cxn ang="0">
                  <a:pos x="115" y="74"/>
                </a:cxn>
                <a:cxn ang="0">
                  <a:pos x="72" y="47"/>
                </a:cxn>
                <a:cxn ang="0">
                  <a:pos x="35" y="23"/>
                </a:cxn>
                <a:cxn ang="0">
                  <a:pos x="8" y="7"/>
                </a:cxn>
                <a:cxn ang="0">
                  <a:pos x="0" y="0"/>
                </a:cxn>
              </a:cxnLst>
              <a:rect l="0" t="0" r="r" b="b"/>
              <a:pathLst>
                <a:path w="234" h="204">
                  <a:moveTo>
                    <a:pt x="0" y="0"/>
                  </a:moveTo>
                  <a:lnTo>
                    <a:pt x="0" y="55"/>
                  </a:lnTo>
                  <a:lnTo>
                    <a:pt x="227" y="204"/>
                  </a:lnTo>
                  <a:lnTo>
                    <a:pt x="234" y="148"/>
                  </a:lnTo>
                  <a:lnTo>
                    <a:pt x="223" y="142"/>
                  </a:lnTo>
                  <a:lnTo>
                    <a:pt x="197" y="124"/>
                  </a:lnTo>
                  <a:lnTo>
                    <a:pt x="159" y="101"/>
                  </a:lnTo>
                  <a:lnTo>
                    <a:pt x="115" y="74"/>
                  </a:lnTo>
                  <a:lnTo>
                    <a:pt x="72" y="47"/>
                  </a:lnTo>
                  <a:lnTo>
                    <a:pt x="35" y="23"/>
                  </a:lnTo>
                  <a:lnTo>
                    <a:pt x="8" y="7"/>
                  </a:lnTo>
                  <a:lnTo>
                    <a:pt x="0" y="0"/>
                  </a:lnTo>
                  <a:close/>
                </a:path>
              </a:pathLst>
            </a:custGeom>
            <a:solidFill>
              <a:srgbClr val="D6D9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13" name="Freeform 66"/>
            <p:cNvSpPr>
              <a:spLocks/>
            </p:cNvSpPr>
            <p:nvPr/>
          </p:nvSpPr>
          <p:spPr bwMode="auto">
            <a:xfrm>
              <a:off x="5377" y="1508"/>
              <a:ext cx="117" cy="68"/>
            </a:xfrm>
            <a:custGeom>
              <a:avLst/>
              <a:gdLst/>
              <a:ahLst/>
              <a:cxnLst>
                <a:cxn ang="0">
                  <a:pos x="0" y="0"/>
                </a:cxn>
                <a:cxn ang="0">
                  <a:pos x="0" y="55"/>
                </a:cxn>
                <a:cxn ang="0">
                  <a:pos x="227" y="204"/>
                </a:cxn>
                <a:cxn ang="0">
                  <a:pos x="234" y="148"/>
                </a:cxn>
                <a:cxn ang="0">
                  <a:pos x="223" y="142"/>
                </a:cxn>
                <a:cxn ang="0">
                  <a:pos x="197" y="124"/>
                </a:cxn>
                <a:cxn ang="0">
                  <a:pos x="159" y="101"/>
                </a:cxn>
                <a:cxn ang="0">
                  <a:pos x="115" y="74"/>
                </a:cxn>
                <a:cxn ang="0">
                  <a:pos x="72" y="47"/>
                </a:cxn>
                <a:cxn ang="0">
                  <a:pos x="35" y="23"/>
                </a:cxn>
                <a:cxn ang="0">
                  <a:pos x="8" y="7"/>
                </a:cxn>
                <a:cxn ang="0">
                  <a:pos x="0" y="0"/>
                </a:cxn>
              </a:cxnLst>
              <a:rect l="0" t="0" r="r" b="b"/>
              <a:pathLst>
                <a:path w="234" h="204">
                  <a:moveTo>
                    <a:pt x="0" y="0"/>
                  </a:moveTo>
                  <a:lnTo>
                    <a:pt x="0" y="55"/>
                  </a:lnTo>
                  <a:lnTo>
                    <a:pt x="227" y="204"/>
                  </a:lnTo>
                  <a:lnTo>
                    <a:pt x="234" y="148"/>
                  </a:lnTo>
                  <a:lnTo>
                    <a:pt x="223" y="142"/>
                  </a:lnTo>
                  <a:lnTo>
                    <a:pt x="197" y="124"/>
                  </a:lnTo>
                  <a:lnTo>
                    <a:pt x="159" y="101"/>
                  </a:lnTo>
                  <a:lnTo>
                    <a:pt x="115" y="74"/>
                  </a:lnTo>
                  <a:lnTo>
                    <a:pt x="72" y="47"/>
                  </a:lnTo>
                  <a:lnTo>
                    <a:pt x="35" y="23"/>
                  </a:lnTo>
                  <a:lnTo>
                    <a:pt x="8" y="7"/>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14" name="Freeform 67"/>
            <p:cNvSpPr>
              <a:spLocks/>
            </p:cNvSpPr>
            <p:nvPr/>
          </p:nvSpPr>
          <p:spPr bwMode="auto">
            <a:xfrm>
              <a:off x="5493" y="1537"/>
              <a:ext cx="141" cy="40"/>
            </a:xfrm>
            <a:custGeom>
              <a:avLst/>
              <a:gdLst/>
              <a:ahLst/>
              <a:cxnLst>
                <a:cxn ang="0">
                  <a:pos x="0" y="122"/>
                </a:cxn>
                <a:cxn ang="0">
                  <a:pos x="2" y="63"/>
                </a:cxn>
                <a:cxn ang="0">
                  <a:pos x="277" y="0"/>
                </a:cxn>
                <a:cxn ang="0">
                  <a:pos x="280" y="36"/>
                </a:cxn>
                <a:cxn ang="0">
                  <a:pos x="0" y="122"/>
                </a:cxn>
              </a:cxnLst>
              <a:rect l="0" t="0" r="r" b="b"/>
              <a:pathLst>
                <a:path w="280" h="122">
                  <a:moveTo>
                    <a:pt x="0" y="122"/>
                  </a:moveTo>
                  <a:lnTo>
                    <a:pt x="2" y="63"/>
                  </a:lnTo>
                  <a:lnTo>
                    <a:pt x="277" y="0"/>
                  </a:lnTo>
                  <a:lnTo>
                    <a:pt x="280" y="36"/>
                  </a:lnTo>
                  <a:lnTo>
                    <a:pt x="0" y="122"/>
                  </a:lnTo>
                  <a:close/>
                </a:path>
              </a:pathLst>
            </a:custGeom>
            <a:solidFill>
              <a:srgbClr val="BABFC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15" name="Freeform 68"/>
            <p:cNvSpPr>
              <a:spLocks/>
            </p:cNvSpPr>
            <p:nvPr/>
          </p:nvSpPr>
          <p:spPr bwMode="auto">
            <a:xfrm>
              <a:off x="5493" y="1537"/>
              <a:ext cx="141" cy="40"/>
            </a:xfrm>
            <a:custGeom>
              <a:avLst/>
              <a:gdLst/>
              <a:ahLst/>
              <a:cxnLst>
                <a:cxn ang="0">
                  <a:pos x="0" y="122"/>
                </a:cxn>
                <a:cxn ang="0">
                  <a:pos x="2" y="63"/>
                </a:cxn>
                <a:cxn ang="0">
                  <a:pos x="277" y="0"/>
                </a:cxn>
                <a:cxn ang="0">
                  <a:pos x="280" y="36"/>
                </a:cxn>
                <a:cxn ang="0">
                  <a:pos x="0" y="122"/>
                </a:cxn>
              </a:cxnLst>
              <a:rect l="0" t="0" r="r" b="b"/>
              <a:pathLst>
                <a:path w="280" h="122">
                  <a:moveTo>
                    <a:pt x="0" y="122"/>
                  </a:moveTo>
                  <a:lnTo>
                    <a:pt x="2" y="63"/>
                  </a:lnTo>
                  <a:lnTo>
                    <a:pt x="277" y="0"/>
                  </a:lnTo>
                  <a:lnTo>
                    <a:pt x="280" y="36"/>
                  </a:lnTo>
                  <a:lnTo>
                    <a:pt x="0" y="122"/>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16" name="Freeform 69"/>
            <p:cNvSpPr>
              <a:spLocks/>
            </p:cNvSpPr>
            <p:nvPr/>
          </p:nvSpPr>
          <p:spPr bwMode="auto">
            <a:xfrm>
              <a:off x="5324" y="1592"/>
              <a:ext cx="14" cy="8"/>
            </a:xfrm>
            <a:custGeom>
              <a:avLst/>
              <a:gdLst/>
              <a:ahLst/>
              <a:cxnLst>
                <a:cxn ang="0">
                  <a:pos x="0" y="0"/>
                </a:cxn>
                <a:cxn ang="0">
                  <a:pos x="0" y="24"/>
                </a:cxn>
                <a:cxn ang="0">
                  <a:pos x="30" y="24"/>
                </a:cxn>
                <a:cxn ang="0">
                  <a:pos x="28" y="0"/>
                </a:cxn>
                <a:cxn ang="0">
                  <a:pos x="0" y="0"/>
                </a:cxn>
              </a:cxnLst>
              <a:rect l="0" t="0" r="r" b="b"/>
              <a:pathLst>
                <a:path w="30" h="24">
                  <a:moveTo>
                    <a:pt x="0" y="0"/>
                  </a:moveTo>
                  <a:lnTo>
                    <a:pt x="0" y="24"/>
                  </a:lnTo>
                  <a:lnTo>
                    <a:pt x="30" y="24"/>
                  </a:lnTo>
                  <a:lnTo>
                    <a:pt x="28"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17" name="Freeform 70"/>
            <p:cNvSpPr>
              <a:spLocks/>
            </p:cNvSpPr>
            <p:nvPr/>
          </p:nvSpPr>
          <p:spPr bwMode="auto">
            <a:xfrm>
              <a:off x="5324" y="1592"/>
              <a:ext cx="14" cy="8"/>
            </a:xfrm>
            <a:custGeom>
              <a:avLst/>
              <a:gdLst/>
              <a:ahLst/>
              <a:cxnLst>
                <a:cxn ang="0">
                  <a:pos x="0" y="0"/>
                </a:cxn>
                <a:cxn ang="0">
                  <a:pos x="0" y="24"/>
                </a:cxn>
                <a:cxn ang="0">
                  <a:pos x="30" y="24"/>
                </a:cxn>
                <a:cxn ang="0">
                  <a:pos x="28" y="0"/>
                </a:cxn>
                <a:cxn ang="0">
                  <a:pos x="0" y="0"/>
                </a:cxn>
              </a:cxnLst>
              <a:rect l="0" t="0" r="r" b="b"/>
              <a:pathLst>
                <a:path w="30" h="24">
                  <a:moveTo>
                    <a:pt x="0" y="0"/>
                  </a:moveTo>
                  <a:lnTo>
                    <a:pt x="0" y="24"/>
                  </a:lnTo>
                  <a:lnTo>
                    <a:pt x="30" y="24"/>
                  </a:lnTo>
                  <a:lnTo>
                    <a:pt x="28"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18" name="Freeform 71"/>
            <p:cNvSpPr>
              <a:spLocks/>
            </p:cNvSpPr>
            <p:nvPr/>
          </p:nvSpPr>
          <p:spPr bwMode="auto">
            <a:xfrm>
              <a:off x="5322" y="1583"/>
              <a:ext cx="15" cy="7"/>
            </a:xfrm>
            <a:custGeom>
              <a:avLst/>
              <a:gdLst/>
              <a:ahLst/>
              <a:cxnLst>
                <a:cxn ang="0">
                  <a:pos x="0" y="0"/>
                </a:cxn>
                <a:cxn ang="0">
                  <a:pos x="0" y="6"/>
                </a:cxn>
                <a:cxn ang="0">
                  <a:pos x="0" y="11"/>
                </a:cxn>
                <a:cxn ang="0">
                  <a:pos x="0" y="16"/>
                </a:cxn>
                <a:cxn ang="0">
                  <a:pos x="0" y="22"/>
                </a:cxn>
                <a:cxn ang="0">
                  <a:pos x="3" y="22"/>
                </a:cxn>
                <a:cxn ang="0">
                  <a:pos x="6" y="22"/>
                </a:cxn>
                <a:cxn ang="0">
                  <a:pos x="10" y="22"/>
                </a:cxn>
                <a:cxn ang="0">
                  <a:pos x="14" y="22"/>
                </a:cxn>
                <a:cxn ang="0">
                  <a:pos x="17" y="22"/>
                </a:cxn>
                <a:cxn ang="0">
                  <a:pos x="21" y="22"/>
                </a:cxn>
                <a:cxn ang="0">
                  <a:pos x="24" y="22"/>
                </a:cxn>
                <a:cxn ang="0">
                  <a:pos x="28" y="22"/>
                </a:cxn>
                <a:cxn ang="0">
                  <a:pos x="27" y="16"/>
                </a:cxn>
                <a:cxn ang="0">
                  <a:pos x="26" y="11"/>
                </a:cxn>
                <a:cxn ang="0">
                  <a:pos x="26" y="6"/>
                </a:cxn>
                <a:cxn ang="0">
                  <a:pos x="25" y="0"/>
                </a:cxn>
                <a:cxn ang="0">
                  <a:pos x="22" y="0"/>
                </a:cxn>
                <a:cxn ang="0">
                  <a:pos x="19" y="0"/>
                </a:cxn>
                <a:cxn ang="0">
                  <a:pos x="16" y="0"/>
                </a:cxn>
                <a:cxn ang="0">
                  <a:pos x="13" y="0"/>
                </a:cxn>
                <a:cxn ang="0">
                  <a:pos x="9" y="0"/>
                </a:cxn>
                <a:cxn ang="0">
                  <a:pos x="6" y="0"/>
                </a:cxn>
                <a:cxn ang="0">
                  <a:pos x="3" y="0"/>
                </a:cxn>
                <a:cxn ang="0">
                  <a:pos x="0" y="0"/>
                </a:cxn>
              </a:cxnLst>
              <a:rect l="0" t="0" r="r" b="b"/>
              <a:pathLst>
                <a:path w="28" h="22">
                  <a:moveTo>
                    <a:pt x="0" y="0"/>
                  </a:moveTo>
                  <a:lnTo>
                    <a:pt x="0" y="6"/>
                  </a:lnTo>
                  <a:lnTo>
                    <a:pt x="0" y="11"/>
                  </a:lnTo>
                  <a:lnTo>
                    <a:pt x="0" y="16"/>
                  </a:lnTo>
                  <a:lnTo>
                    <a:pt x="0" y="22"/>
                  </a:lnTo>
                  <a:lnTo>
                    <a:pt x="3" y="22"/>
                  </a:lnTo>
                  <a:lnTo>
                    <a:pt x="6" y="22"/>
                  </a:lnTo>
                  <a:lnTo>
                    <a:pt x="10" y="22"/>
                  </a:lnTo>
                  <a:lnTo>
                    <a:pt x="14" y="22"/>
                  </a:lnTo>
                  <a:lnTo>
                    <a:pt x="17" y="22"/>
                  </a:lnTo>
                  <a:lnTo>
                    <a:pt x="21" y="22"/>
                  </a:lnTo>
                  <a:lnTo>
                    <a:pt x="24" y="22"/>
                  </a:lnTo>
                  <a:lnTo>
                    <a:pt x="28" y="22"/>
                  </a:lnTo>
                  <a:lnTo>
                    <a:pt x="27" y="16"/>
                  </a:lnTo>
                  <a:lnTo>
                    <a:pt x="26" y="11"/>
                  </a:lnTo>
                  <a:lnTo>
                    <a:pt x="26" y="6"/>
                  </a:lnTo>
                  <a:lnTo>
                    <a:pt x="25" y="0"/>
                  </a:lnTo>
                  <a:lnTo>
                    <a:pt x="22" y="0"/>
                  </a:lnTo>
                  <a:lnTo>
                    <a:pt x="19" y="0"/>
                  </a:lnTo>
                  <a:lnTo>
                    <a:pt x="16" y="0"/>
                  </a:lnTo>
                  <a:lnTo>
                    <a:pt x="13" y="0"/>
                  </a:lnTo>
                  <a:lnTo>
                    <a:pt x="9" y="0"/>
                  </a:lnTo>
                  <a:lnTo>
                    <a:pt x="6" y="0"/>
                  </a:lnTo>
                  <a:lnTo>
                    <a:pt x="3"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19" name="Freeform 72"/>
            <p:cNvSpPr>
              <a:spLocks/>
            </p:cNvSpPr>
            <p:nvPr/>
          </p:nvSpPr>
          <p:spPr bwMode="auto">
            <a:xfrm>
              <a:off x="5322" y="1583"/>
              <a:ext cx="15" cy="7"/>
            </a:xfrm>
            <a:custGeom>
              <a:avLst/>
              <a:gdLst/>
              <a:ahLst/>
              <a:cxnLst>
                <a:cxn ang="0">
                  <a:pos x="0" y="0"/>
                </a:cxn>
                <a:cxn ang="0">
                  <a:pos x="0" y="6"/>
                </a:cxn>
                <a:cxn ang="0">
                  <a:pos x="0" y="11"/>
                </a:cxn>
                <a:cxn ang="0">
                  <a:pos x="0" y="16"/>
                </a:cxn>
                <a:cxn ang="0">
                  <a:pos x="0" y="22"/>
                </a:cxn>
                <a:cxn ang="0">
                  <a:pos x="3" y="22"/>
                </a:cxn>
                <a:cxn ang="0">
                  <a:pos x="6" y="22"/>
                </a:cxn>
                <a:cxn ang="0">
                  <a:pos x="10" y="22"/>
                </a:cxn>
                <a:cxn ang="0">
                  <a:pos x="14" y="22"/>
                </a:cxn>
                <a:cxn ang="0">
                  <a:pos x="17" y="22"/>
                </a:cxn>
                <a:cxn ang="0">
                  <a:pos x="21" y="22"/>
                </a:cxn>
                <a:cxn ang="0">
                  <a:pos x="24" y="22"/>
                </a:cxn>
                <a:cxn ang="0">
                  <a:pos x="28" y="22"/>
                </a:cxn>
                <a:cxn ang="0">
                  <a:pos x="27" y="16"/>
                </a:cxn>
                <a:cxn ang="0">
                  <a:pos x="26" y="11"/>
                </a:cxn>
                <a:cxn ang="0">
                  <a:pos x="26" y="6"/>
                </a:cxn>
                <a:cxn ang="0">
                  <a:pos x="25" y="0"/>
                </a:cxn>
                <a:cxn ang="0">
                  <a:pos x="22" y="0"/>
                </a:cxn>
                <a:cxn ang="0">
                  <a:pos x="19" y="0"/>
                </a:cxn>
                <a:cxn ang="0">
                  <a:pos x="16" y="0"/>
                </a:cxn>
                <a:cxn ang="0">
                  <a:pos x="13" y="0"/>
                </a:cxn>
                <a:cxn ang="0">
                  <a:pos x="9" y="0"/>
                </a:cxn>
                <a:cxn ang="0">
                  <a:pos x="6" y="0"/>
                </a:cxn>
                <a:cxn ang="0">
                  <a:pos x="3" y="0"/>
                </a:cxn>
                <a:cxn ang="0">
                  <a:pos x="0" y="0"/>
                </a:cxn>
              </a:cxnLst>
              <a:rect l="0" t="0" r="r" b="b"/>
              <a:pathLst>
                <a:path w="28" h="22">
                  <a:moveTo>
                    <a:pt x="0" y="0"/>
                  </a:moveTo>
                  <a:lnTo>
                    <a:pt x="0" y="6"/>
                  </a:lnTo>
                  <a:lnTo>
                    <a:pt x="0" y="11"/>
                  </a:lnTo>
                  <a:lnTo>
                    <a:pt x="0" y="16"/>
                  </a:lnTo>
                  <a:lnTo>
                    <a:pt x="0" y="22"/>
                  </a:lnTo>
                  <a:lnTo>
                    <a:pt x="3" y="22"/>
                  </a:lnTo>
                  <a:lnTo>
                    <a:pt x="6" y="22"/>
                  </a:lnTo>
                  <a:lnTo>
                    <a:pt x="10" y="22"/>
                  </a:lnTo>
                  <a:lnTo>
                    <a:pt x="14" y="22"/>
                  </a:lnTo>
                  <a:lnTo>
                    <a:pt x="17" y="22"/>
                  </a:lnTo>
                  <a:lnTo>
                    <a:pt x="21" y="22"/>
                  </a:lnTo>
                  <a:lnTo>
                    <a:pt x="24" y="22"/>
                  </a:lnTo>
                  <a:lnTo>
                    <a:pt x="28" y="22"/>
                  </a:lnTo>
                  <a:lnTo>
                    <a:pt x="27" y="16"/>
                  </a:lnTo>
                  <a:lnTo>
                    <a:pt x="26" y="11"/>
                  </a:lnTo>
                  <a:lnTo>
                    <a:pt x="26" y="6"/>
                  </a:lnTo>
                  <a:lnTo>
                    <a:pt x="25" y="0"/>
                  </a:lnTo>
                  <a:lnTo>
                    <a:pt x="22" y="0"/>
                  </a:lnTo>
                  <a:lnTo>
                    <a:pt x="19" y="0"/>
                  </a:lnTo>
                  <a:lnTo>
                    <a:pt x="16" y="0"/>
                  </a:lnTo>
                  <a:lnTo>
                    <a:pt x="13" y="0"/>
                  </a:lnTo>
                  <a:lnTo>
                    <a:pt x="9" y="0"/>
                  </a:lnTo>
                  <a:lnTo>
                    <a:pt x="6" y="0"/>
                  </a:lnTo>
                  <a:lnTo>
                    <a:pt x="3"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20" name="Freeform 73"/>
            <p:cNvSpPr>
              <a:spLocks/>
            </p:cNvSpPr>
            <p:nvPr/>
          </p:nvSpPr>
          <p:spPr bwMode="auto">
            <a:xfrm>
              <a:off x="5321" y="1573"/>
              <a:ext cx="14" cy="7"/>
            </a:xfrm>
            <a:custGeom>
              <a:avLst/>
              <a:gdLst/>
              <a:ahLst/>
              <a:cxnLst>
                <a:cxn ang="0">
                  <a:pos x="0" y="0"/>
                </a:cxn>
                <a:cxn ang="0">
                  <a:pos x="0" y="6"/>
                </a:cxn>
                <a:cxn ang="0">
                  <a:pos x="0" y="11"/>
                </a:cxn>
                <a:cxn ang="0">
                  <a:pos x="0" y="17"/>
                </a:cxn>
                <a:cxn ang="0">
                  <a:pos x="0" y="22"/>
                </a:cxn>
                <a:cxn ang="0">
                  <a:pos x="3" y="22"/>
                </a:cxn>
                <a:cxn ang="0">
                  <a:pos x="6" y="22"/>
                </a:cxn>
                <a:cxn ang="0">
                  <a:pos x="10" y="22"/>
                </a:cxn>
                <a:cxn ang="0">
                  <a:pos x="13" y="22"/>
                </a:cxn>
                <a:cxn ang="0">
                  <a:pos x="17" y="22"/>
                </a:cxn>
                <a:cxn ang="0">
                  <a:pos x="21" y="22"/>
                </a:cxn>
                <a:cxn ang="0">
                  <a:pos x="24" y="22"/>
                </a:cxn>
                <a:cxn ang="0">
                  <a:pos x="28" y="22"/>
                </a:cxn>
                <a:cxn ang="0">
                  <a:pos x="26" y="17"/>
                </a:cxn>
                <a:cxn ang="0">
                  <a:pos x="26" y="11"/>
                </a:cxn>
                <a:cxn ang="0">
                  <a:pos x="25" y="6"/>
                </a:cxn>
                <a:cxn ang="0">
                  <a:pos x="25" y="0"/>
                </a:cxn>
                <a:cxn ang="0">
                  <a:pos x="22" y="0"/>
                </a:cxn>
                <a:cxn ang="0">
                  <a:pos x="19" y="0"/>
                </a:cxn>
                <a:cxn ang="0">
                  <a:pos x="16" y="0"/>
                </a:cxn>
                <a:cxn ang="0">
                  <a:pos x="12" y="0"/>
                </a:cxn>
                <a:cxn ang="0">
                  <a:pos x="9" y="0"/>
                </a:cxn>
                <a:cxn ang="0">
                  <a:pos x="6" y="0"/>
                </a:cxn>
                <a:cxn ang="0">
                  <a:pos x="3" y="0"/>
                </a:cxn>
                <a:cxn ang="0">
                  <a:pos x="0" y="0"/>
                </a:cxn>
              </a:cxnLst>
              <a:rect l="0" t="0" r="r" b="b"/>
              <a:pathLst>
                <a:path w="28" h="22">
                  <a:moveTo>
                    <a:pt x="0" y="0"/>
                  </a:moveTo>
                  <a:lnTo>
                    <a:pt x="0" y="6"/>
                  </a:lnTo>
                  <a:lnTo>
                    <a:pt x="0" y="11"/>
                  </a:lnTo>
                  <a:lnTo>
                    <a:pt x="0" y="17"/>
                  </a:lnTo>
                  <a:lnTo>
                    <a:pt x="0" y="22"/>
                  </a:lnTo>
                  <a:lnTo>
                    <a:pt x="3" y="22"/>
                  </a:lnTo>
                  <a:lnTo>
                    <a:pt x="6" y="22"/>
                  </a:lnTo>
                  <a:lnTo>
                    <a:pt x="10" y="22"/>
                  </a:lnTo>
                  <a:lnTo>
                    <a:pt x="13" y="22"/>
                  </a:lnTo>
                  <a:lnTo>
                    <a:pt x="17" y="22"/>
                  </a:lnTo>
                  <a:lnTo>
                    <a:pt x="21" y="22"/>
                  </a:lnTo>
                  <a:lnTo>
                    <a:pt x="24" y="22"/>
                  </a:lnTo>
                  <a:lnTo>
                    <a:pt x="28" y="22"/>
                  </a:lnTo>
                  <a:lnTo>
                    <a:pt x="26" y="17"/>
                  </a:lnTo>
                  <a:lnTo>
                    <a:pt x="26" y="11"/>
                  </a:lnTo>
                  <a:lnTo>
                    <a:pt x="25" y="6"/>
                  </a:lnTo>
                  <a:lnTo>
                    <a:pt x="25" y="0"/>
                  </a:lnTo>
                  <a:lnTo>
                    <a:pt x="22" y="0"/>
                  </a:lnTo>
                  <a:lnTo>
                    <a:pt x="19" y="0"/>
                  </a:lnTo>
                  <a:lnTo>
                    <a:pt x="16" y="0"/>
                  </a:lnTo>
                  <a:lnTo>
                    <a:pt x="12" y="0"/>
                  </a:lnTo>
                  <a:lnTo>
                    <a:pt x="9" y="0"/>
                  </a:lnTo>
                  <a:lnTo>
                    <a:pt x="6" y="0"/>
                  </a:lnTo>
                  <a:lnTo>
                    <a:pt x="3"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21" name="Freeform 74"/>
            <p:cNvSpPr>
              <a:spLocks/>
            </p:cNvSpPr>
            <p:nvPr/>
          </p:nvSpPr>
          <p:spPr bwMode="auto">
            <a:xfrm>
              <a:off x="5321" y="1573"/>
              <a:ext cx="14" cy="7"/>
            </a:xfrm>
            <a:custGeom>
              <a:avLst/>
              <a:gdLst/>
              <a:ahLst/>
              <a:cxnLst>
                <a:cxn ang="0">
                  <a:pos x="0" y="0"/>
                </a:cxn>
                <a:cxn ang="0">
                  <a:pos x="0" y="6"/>
                </a:cxn>
                <a:cxn ang="0">
                  <a:pos x="0" y="11"/>
                </a:cxn>
                <a:cxn ang="0">
                  <a:pos x="0" y="17"/>
                </a:cxn>
                <a:cxn ang="0">
                  <a:pos x="0" y="22"/>
                </a:cxn>
                <a:cxn ang="0">
                  <a:pos x="3" y="22"/>
                </a:cxn>
                <a:cxn ang="0">
                  <a:pos x="6" y="22"/>
                </a:cxn>
                <a:cxn ang="0">
                  <a:pos x="10" y="22"/>
                </a:cxn>
                <a:cxn ang="0">
                  <a:pos x="13" y="22"/>
                </a:cxn>
                <a:cxn ang="0">
                  <a:pos x="17" y="22"/>
                </a:cxn>
                <a:cxn ang="0">
                  <a:pos x="21" y="22"/>
                </a:cxn>
                <a:cxn ang="0">
                  <a:pos x="24" y="22"/>
                </a:cxn>
                <a:cxn ang="0">
                  <a:pos x="28" y="22"/>
                </a:cxn>
                <a:cxn ang="0">
                  <a:pos x="26" y="17"/>
                </a:cxn>
                <a:cxn ang="0">
                  <a:pos x="26" y="11"/>
                </a:cxn>
                <a:cxn ang="0">
                  <a:pos x="25" y="6"/>
                </a:cxn>
                <a:cxn ang="0">
                  <a:pos x="25" y="0"/>
                </a:cxn>
                <a:cxn ang="0">
                  <a:pos x="22" y="0"/>
                </a:cxn>
                <a:cxn ang="0">
                  <a:pos x="19" y="0"/>
                </a:cxn>
                <a:cxn ang="0">
                  <a:pos x="16" y="0"/>
                </a:cxn>
                <a:cxn ang="0">
                  <a:pos x="12" y="0"/>
                </a:cxn>
                <a:cxn ang="0">
                  <a:pos x="9" y="0"/>
                </a:cxn>
                <a:cxn ang="0">
                  <a:pos x="6" y="0"/>
                </a:cxn>
                <a:cxn ang="0">
                  <a:pos x="3" y="0"/>
                </a:cxn>
                <a:cxn ang="0">
                  <a:pos x="0" y="0"/>
                </a:cxn>
              </a:cxnLst>
              <a:rect l="0" t="0" r="r" b="b"/>
              <a:pathLst>
                <a:path w="28" h="22">
                  <a:moveTo>
                    <a:pt x="0" y="0"/>
                  </a:moveTo>
                  <a:lnTo>
                    <a:pt x="0" y="6"/>
                  </a:lnTo>
                  <a:lnTo>
                    <a:pt x="0" y="11"/>
                  </a:lnTo>
                  <a:lnTo>
                    <a:pt x="0" y="17"/>
                  </a:lnTo>
                  <a:lnTo>
                    <a:pt x="0" y="22"/>
                  </a:lnTo>
                  <a:lnTo>
                    <a:pt x="3" y="22"/>
                  </a:lnTo>
                  <a:lnTo>
                    <a:pt x="6" y="22"/>
                  </a:lnTo>
                  <a:lnTo>
                    <a:pt x="10" y="22"/>
                  </a:lnTo>
                  <a:lnTo>
                    <a:pt x="13" y="22"/>
                  </a:lnTo>
                  <a:lnTo>
                    <a:pt x="17" y="22"/>
                  </a:lnTo>
                  <a:lnTo>
                    <a:pt x="21" y="22"/>
                  </a:lnTo>
                  <a:lnTo>
                    <a:pt x="24" y="22"/>
                  </a:lnTo>
                  <a:lnTo>
                    <a:pt x="28" y="22"/>
                  </a:lnTo>
                  <a:lnTo>
                    <a:pt x="26" y="17"/>
                  </a:lnTo>
                  <a:lnTo>
                    <a:pt x="26" y="11"/>
                  </a:lnTo>
                  <a:lnTo>
                    <a:pt x="25" y="6"/>
                  </a:lnTo>
                  <a:lnTo>
                    <a:pt x="25" y="0"/>
                  </a:lnTo>
                  <a:lnTo>
                    <a:pt x="22" y="0"/>
                  </a:lnTo>
                  <a:lnTo>
                    <a:pt x="19" y="0"/>
                  </a:lnTo>
                  <a:lnTo>
                    <a:pt x="16" y="0"/>
                  </a:lnTo>
                  <a:lnTo>
                    <a:pt x="12" y="0"/>
                  </a:lnTo>
                  <a:lnTo>
                    <a:pt x="9" y="0"/>
                  </a:lnTo>
                  <a:lnTo>
                    <a:pt x="6" y="0"/>
                  </a:lnTo>
                  <a:lnTo>
                    <a:pt x="3"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22" name="Freeform 75"/>
            <p:cNvSpPr>
              <a:spLocks/>
            </p:cNvSpPr>
            <p:nvPr/>
          </p:nvSpPr>
          <p:spPr bwMode="auto">
            <a:xfrm>
              <a:off x="5320" y="1563"/>
              <a:ext cx="13" cy="7"/>
            </a:xfrm>
            <a:custGeom>
              <a:avLst/>
              <a:gdLst/>
              <a:ahLst/>
              <a:cxnLst>
                <a:cxn ang="0">
                  <a:pos x="0" y="0"/>
                </a:cxn>
                <a:cxn ang="0">
                  <a:pos x="0" y="6"/>
                </a:cxn>
                <a:cxn ang="0">
                  <a:pos x="0" y="10"/>
                </a:cxn>
                <a:cxn ang="0">
                  <a:pos x="0" y="15"/>
                </a:cxn>
                <a:cxn ang="0">
                  <a:pos x="0" y="21"/>
                </a:cxn>
                <a:cxn ang="0">
                  <a:pos x="3" y="21"/>
                </a:cxn>
                <a:cxn ang="0">
                  <a:pos x="6" y="21"/>
                </a:cxn>
                <a:cxn ang="0">
                  <a:pos x="9" y="21"/>
                </a:cxn>
                <a:cxn ang="0">
                  <a:pos x="12" y="21"/>
                </a:cxn>
                <a:cxn ang="0">
                  <a:pos x="15" y="21"/>
                </a:cxn>
                <a:cxn ang="0">
                  <a:pos x="19" y="21"/>
                </a:cxn>
                <a:cxn ang="0">
                  <a:pos x="22" y="21"/>
                </a:cxn>
                <a:cxn ang="0">
                  <a:pos x="26" y="21"/>
                </a:cxn>
                <a:cxn ang="0">
                  <a:pos x="24" y="15"/>
                </a:cxn>
                <a:cxn ang="0">
                  <a:pos x="24" y="10"/>
                </a:cxn>
                <a:cxn ang="0">
                  <a:pos x="24" y="6"/>
                </a:cxn>
                <a:cxn ang="0">
                  <a:pos x="24" y="0"/>
                </a:cxn>
                <a:cxn ang="0">
                  <a:pos x="21" y="0"/>
                </a:cxn>
                <a:cxn ang="0">
                  <a:pos x="18" y="0"/>
                </a:cxn>
                <a:cxn ang="0">
                  <a:pos x="14" y="0"/>
                </a:cxn>
                <a:cxn ang="0">
                  <a:pos x="11" y="0"/>
                </a:cxn>
                <a:cxn ang="0">
                  <a:pos x="8" y="0"/>
                </a:cxn>
                <a:cxn ang="0">
                  <a:pos x="5" y="0"/>
                </a:cxn>
                <a:cxn ang="0">
                  <a:pos x="3" y="0"/>
                </a:cxn>
                <a:cxn ang="0">
                  <a:pos x="0" y="0"/>
                </a:cxn>
              </a:cxnLst>
              <a:rect l="0" t="0" r="r" b="b"/>
              <a:pathLst>
                <a:path w="26" h="21">
                  <a:moveTo>
                    <a:pt x="0" y="0"/>
                  </a:moveTo>
                  <a:lnTo>
                    <a:pt x="0" y="6"/>
                  </a:lnTo>
                  <a:lnTo>
                    <a:pt x="0" y="10"/>
                  </a:lnTo>
                  <a:lnTo>
                    <a:pt x="0" y="15"/>
                  </a:lnTo>
                  <a:lnTo>
                    <a:pt x="0" y="21"/>
                  </a:lnTo>
                  <a:lnTo>
                    <a:pt x="3" y="21"/>
                  </a:lnTo>
                  <a:lnTo>
                    <a:pt x="6" y="21"/>
                  </a:lnTo>
                  <a:lnTo>
                    <a:pt x="9" y="21"/>
                  </a:lnTo>
                  <a:lnTo>
                    <a:pt x="12" y="21"/>
                  </a:lnTo>
                  <a:lnTo>
                    <a:pt x="15" y="21"/>
                  </a:lnTo>
                  <a:lnTo>
                    <a:pt x="19" y="21"/>
                  </a:lnTo>
                  <a:lnTo>
                    <a:pt x="22" y="21"/>
                  </a:lnTo>
                  <a:lnTo>
                    <a:pt x="26" y="21"/>
                  </a:lnTo>
                  <a:lnTo>
                    <a:pt x="24" y="15"/>
                  </a:lnTo>
                  <a:lnTo>
                    <a:pt x="24" y="10"/>
                  </a:lnTo>
                  <a:lnTo>
                    <a:pt x="24" y="6"/>
                  </a:lnTo>
                  <a:lnTo>
                    <a:pt x="24" y="0"/>
                  </a:lnTo>
                  <a:lnTo>
                    <a:pt x="21" y="0"/>
                  </a:lnTo>
                  <a:lnTo>
                    <a:pt x="18" y="0"/>
                  </a:lnTo>
                  <a:lnTo>
                    <a:pt x="14" y="0"/>
                  </a:lnTo>
                  <a:lnTo>
                    <a:pt x="11" y="0"/>
                  </a:lnTo>
                  <a:lnTo>
                    <a:pt x="8" y="0"/>
                  </a:lnTo>
                  <a:lnTo>
                    <a:pt x="5" y="0"/>
                  </a:lnTo>
                  <a:lnTo>
                    <a:pt x="3"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23" name="Freeform 76"/>
            <p:cNvSpPr>
              <a:spLocks/>
            </p:cNvSpPr>
            <p:nvPr/>
          </p:nvSpPr>
          <p:spPr bwMode="auto">
            <a:xfrm>
              <a:off x="5320" y="1563"/>
              <a:ext cx="13" cy="7"/>
            </a:xfrm>
            <a:custGeom>
              <a:avLst/>
              <a:gdLst/>
              <a:ahLst/>
              <a:cxnLst>
                <a:cxn ang="0">
                  <a:pos x="0" y="0"/>
                </a:cxn>
                <a:cxn ang="0">
                  <a:pos x="0" y="6"/>
                </a:cxn>
                <a:cxn ang="0">
                  <a:pos x="0" y="10"/>
                </a:cxn>
                <a:cxn ang="0">
                  <a:pos x="0" y="15"/>
                </a:cxn>
                <a:cxn ang="0">
                  <a:pos x="0" y="21"/>
                </a:cxn>
                <a:cxn ang="0">
                  <a:pos x="3" y="21"/>
                </a:cxn>
                <a:cxn ang="0">
                  <a:pos x="6" y="21"/>
                </a:cxn>
                <a:cxn ang="0">
                  <a:pos x="9" y="21"/>
                </a:cxn>
                <a:cxn ang="0">
                  <a:pos x="12" y="21"/>
                </a:cxn>
                <a:cxn ang="0">
                  <a:pos x="15" y="21"/>
                </a:cxn>
                <a:cxn ang="0">
                  <a:pos x="19" y="21"/>
                </a:cxn>
                <a:cxn ang="0">
                  <a:pos x="22" y="21"/>
                </a:cxn>
                <a:cxn ang="0">
                  <a:pos x="26" y="21"/>
                </a:cxn>
                <a:cxn ang="0">
                  <a:pos x="24" y="15"/>
                </a:cxn>
                <a:cxn ang="0">
                  <a:pos x="24" y="10"/>
                </a:cxn>
                <a:cxn ang="0">
                  <a:pos x="24" y="6"/>
                </a:cxn>
                <a:cxn ang="0">
                  <a:pos x="24" y="0"/>
                </a:cxn>
                <a:cxn ang="0">
                  <a:pos x="21" y="0"/>
                </a:cxn>
                <a:cxn ang="0">
                  <a:pos x="18" y="0"/>
                </a:cxn>
                <a:cxn ang="0">
                  <a:pos x="14" y="0"/>
                </a:cxn>
                <a:cxn ang="0">
                  <a:pos x="11" y="0"/>
                </a:cxn>
                <a:cxn ang="0">
                  <a:pos x="8" y="0"/>
                </a:cxn>
                <a:cxn ang="0">
                  <a:pos x="5" y="0"/>
                </a:cxn>
                <a:cxn ang="0">
                  <a:pos x="3" y="0"/>
                </a:cxn>
                <a:cxn ang="0">
                  <a:pos x="0" y="0"/>
                </a:cxn>
              </a:cxnLst>
              <a:rect l="0" t="0" r="r" b="b"/>
              <a:pathLst>
                <a:path w="26" h="21">
                  <a:moveTo>
                    <a:pt x="0" y="0"/>
                  </a:moveTo>
                  <a:lnTo>
                    <a:pt x="0" y="6"/>
                  </a:lnTo>
                  <a:lnTo>
                    <a:pt x="0" y="10"/>
                  </a:lnTo>
                  <a:lnTo>
                    <a:pt x="0" y="15"/>
                  </a:lnTo>
                  <a:lnTo>
                    <a:pt x="0" y="21"/>
                  </a:lnTo>
                  <a:lnTo>
                    <a:pt x="3" y="21"/>
                  </a:lnTo>
                  <a:lnTo>
                    <a:pt x="6" y="21"/>
                  </a:lnTo>
                  <a:lnTo>
                    <a:pt x="9" y="21"/>
                  </a:lnTo>
                  <a:lnTo>
                    <a:pt x="12" y="21"/>
                  </a:lnTo>
                  <a:lnTo>
                    <a:pt x="15" y="21"/>
                  </a:lnTo>
                  <a:lnTo>
                    <a:pt x="19" y="21"/>
                  </a:lnTo>
                  <a:lnTo>
                    <a:pt x="22" y="21"/>
                  </a:lnTo>
                  <a:lnTo>
                    <a:pt x="26" y="21"/>
                  </a:lnTo>
                  <a:lnTo>
                    <a:pt x="24" y="15"/>
                  </a:lnTo>
                  <a:lnTo>
                    <a:pt x="24" y="10"/>
                  </a:lnTo>
                  <a:lnTo>
                    <a:pt x="24" y="6"/>
                  </a:lnTo>
                  <a:lnTo>
                    <a:pt x="24" y="0"/>
                  </a:lnTo>
                  <a:lnTo>
                    <a:pt x="21" y="0"/>
                  </a:lnTo>
                  <a:lnTo>
                    <a:pt x="18" y="0"/>
                  </a:lnTo>
                  <a:lnTo>
                    <a:pt x="14" y="0"/>
                  </a:lnTo>
                  <a:lnTo>
                    <a:pt x="11" y="0"/>
                  </a:lnTo>
                  <a:lnTo>
                    <a:pt x="8" y="0"/>
                  </a:lnTo>
                  <a:lnTo>
                    <a:pt x="5" y="0"/>
                  </a:lnTo>
                  <a:lnTo>
                    <a:pt x="3"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24" name="Freeform 77"/>
            <p:cNvSpPr>
              <a:spLocks/>
            </p:cNvSpPr>
            <p:nvPr/>
          </p:nvSpPr>
          <p:spPr bwMode="auto">
            <a:xfrm>
              <a:off x="5319" y="1553"/>
              <a:ext cx="12" cy="7"/>
            </a:xfrm>
            <a:custGeom>
              <a:avLst/>
              <a:gdLst/>
              <a:ahLst/>
              <a:cxnLst>
                <a:cxn ang="0">
                  <a:pos x="0" y="0"/>
                </a:cxn>
                <a:cxn ang="0">
                  <a:pos x="0" y="4"/>
                </a:cxn>
                <a:cxn ang="0">
                  <a:pos x="0" y="10"/>
                </a:cxn>
                <a:cxn ang="0">
                  <a:pos x="0" y="14"/>
                </a:cxn>
                <a:cxn ang="0">
                  <a:pos x="0" y="19"/>
                </a:cxn>
                <a:cxn ang="0">
                  <a:pos x="3" y="19"/>
                </a:cxn>
                <a:cxn ang="0">
                  <a:pos x="6" y="19"/>
                </a:cxn>
                <a:cxn ang="0">
                  <a:pos x="9" y="19"/>
                </a:cxn>
                <a:cxn ang="0">
                  <a:pos x="12" y="19"/>
                </a:cxn>
                <a:cxn ang="0">
                  <a:pos x="15" y="19"/>
                </a:cxn>
                <a:cxn ang="0">
                  <a:pos x="18" y="19"/>
                </a:cxn>
                <a:cxn ang="0">
                  <a:pos x="22" y="19"/>
                </a:cxn>
                <a:cxn ang="0">
                  <a:pos x="25" y="19"/>
                </a:cxn>
                <a:cxn ang="0">
                  <a:pos x="24" y="14"/>
                </a:cxn>
                <a:cxn ang="0">
                  <a:pos x="24" y="10"/>
                </a:cxn>
                <a:cxn ang="0">
                  <a:pos x="23" y="4"/>
                </a:cxn>
                <a:cxn ang="0">
                  <a:pos x="23" y="0"/>
                </a:cxn>
                <a:cxn ang="0">
                  <a:pos x="20" y="0"/>
                </a:cxn>
                <a:cxn ang="0">
                  <a:pos x="16" y="0"/>
                </a:cxn>
                <a:cxn ang="0">
                  <a:pos x="14" y="0"/>
                </a:cxn>
                <a:cxn ang="0">
                  <a:pos x="11" y="0"/>
                </a:cxn>
                <a:cxn ang="0">
                  <a:pos x="6" y="0"/>
                </a:cxn>
                <a:cxn ang="0">
                  <a:pos x="0" y="0"/>
                </a:cxn>
              </a:cxnLst>
              <a:rect l="0" t="0" r="r" b="b"/>
              <a:pathLst>
                <a:path w="25" h="19">
                  <a:moveTo>
                    <a:pt x="0" y="0"/>
                  </a:moveTo>
                  <a:lnTo>
                    <a:pt x="0" y="4"/>
                  </a:lnTo>
                  <a:lnTo>
                    <a:pt x="0" y="10"/>
                  </a:lnTo>
                  <a:lnTo>
                    <a:pt x="0" y="14"/>
                  </a:lnTo>
                  <a:lnTo>
                    <a:pt x="0" y="19"/>
                  </a:lnTo>
                  <a:lnTo>
                    <a:pt x="3" y="19"/>
                  </a:lnTo>
                  <a:lnTo>
                    <a:pt x="6" y="19"/>
                  </a:lnTo>
                  <a:lnTo>
                    <a:pt x="9" y="19"/>
                  </a:lnTo>
                  <a:lnTo>
                    <a:pt x="12" y="19"/>
                  </a:lnTo>
                  <a:lnTo>
                    <a:pt x="15" y="19"/>
                  </a:lnTo>
                  <a:lnTo>
                    <a:pt x="18" y="19"/>
                  </a:lnTo>
                  <a:lnTo>
                    <a:pt x="22" y="19"/>
                  </a:lnTo>
                  <a:lnTo>
                    <a:pt x="25" y="19"/>
                  </a:lnTo>
                  <a:lnTo>
                    <a:pt x="24" y="14"/>
                  </a:lnTo>
                  <a:lnTo>
                    <a:pt x="24" y="10"/>
                  </a:lnTo>
                  <a:lnTo>
                    <a:pt x="23" y="4"/>
                  </a:lnTo>
                  <a:lnTo>
                    <a:pt x="23" y="0"/>
                  </a:lnTo>
                  <a:lnTo>
                    <a:pt x="20" y="0"/>
                  </a:lnTo>
                  <a:lnTo>
                    <a:pt x="16" y="0"/>
                  </a:lnTo>
                  <a:lnTo>
                    <a:pt x="14" y="0"/>
                  </a:lnTo>
                  <a:lnTo>
                    <a:pt x="11" y="0"/>
                  </a:lnTo>
                  <a:lnTo>
                    <a:pt x="6"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25" name="Freeform 78"/>
            <p:cNvSpPr>
              <a:spLocks/>
            </p:cNvSpPr>
            <p:nvPr/>
          </p:nvSpPr>
          <p:spPr bwMode="auto">
            <a:xfrm>
              <a:off x="5319" y="1553"/>
              <a:ext cx="12" cy="7"/>
            </a:xfrm>
            <a:custGeom>
              <a:avLst/>
              <a:gdLst/>
              <a:ahLst/>
              <a:cxnLst>
                <a:cxn ang="0">
                  <a:pos x="0" y="0"/>
                </a:cxn>
                <a:cxn ang="0">
                  <a:pos x="0" y="4"/>
                </a:cxn>
                <a:cxn ang="0">
                  <a:pos x="0" y="10"/>
                </a:cxn>
                <a:cxn ang="0">
                  <a:pos x="0" y="14"/>
                </a:cxn>
                <a:cxn ang="0">
                  <a:pos x="0" y="19"/>
                </a:cxn>
                <a:cxn ang="0">
                  <a:pos x="3" y="19"/>
                </a:cxn>
                <a:cxn ang="0">
                  <a:pos x="6" y="19"/>
                </a:cxn>
                <a:cxn ang="0">
                  <a:pos x="9" y="19"/>
                </a:cxn>
                <a:cxn ang="0">
                  <a:pos x="12" y="19"/>
                </a:cxn>
                <a:cxn ang="0">
                  <a:pos x="15" y="19"/>
                </a:cxn>
                <a:cxn ang="0">
                  <a:pos x="18" y="19"/>
                </a:cxn>
                <a:cxn ang="0">
                  <a:pos x="22" y="19"/>
                </a:cxn>
                <a:cxn ang="0">
                  <a:pos x="25" y="19"/>
                </a:cxn>
                <a:cxn ang="0">
                  <a:pos x="24" y="14"/>
                </a:cxn>
                <a:cxn ang="0">
                  <a:pos x="24" y="10"/>
                </a:cxn>
                <a:cxn ang="0">
                  <a:pos x="23" y="4"/>
                </a:cxn>
                <a:cxn ang="0">
                  <a:pos x="23" y="0"/>
                </a:cxn>
                <a:cxn ang="0">
                  <a:pos x="20" y="0"/>
                </a:cxn>
                <a:cxn ang="0">
                  <a:pos x="16" y="0"/>
                </a:cxn>
                <a:cxn ang="0">
                  <a:pos x="14" y="0"/>
                </a:cxn>
                <a:cxn ang="0">
                  <a:pos x="11" y="0"/>
                </a:cxn>
                <a:cxn ang="0">
                  <a:pos x="6" y="0"/>
                </a:cxn>
                <a:cxn ang="0">
                  <a:pos x="0" y="0"/>
                </a:cxn>
              </a:cxnLst>
              <a:rect l="0" t="0" r="r" b="b"/>
              <a:pathLst>
                <a:path w="25" h="19">
                  <a:moveTo>
                    <a:pt x="0" y="0"/>
                  </a:moveTo>
                  <a:lnTo>
                    <a:pt x="0" y="4"/>
                  </a:lnTo>
                  <a:lnTo>
                    <a:pt x="0" y="10"/>
                  </a:lnTo>
                  <a:lnTo>
                    <a:pt x="0" y="14"/>
                  </a:lnTo>
                  <a:lnTo>
                    <a:pt x="0" y="19"/>
                  </a:lnTo>
                  <a:lnTo>
                    <a:pt x="3" y="19"/>
                  </a:lnTo>
                  <a:lnTo>
                    <a:pt x="6" y="19"/>
                  </a:lnTo>
                  <a:lnTo>
                    <a:pt x="9" y="19"/>
                  </a:lnTo>
                  <a:lnTo>
                    <a:pt x="12" y="19"/>
                  </a:lnTo>
                  <a:lnTo>
                    <a:pt x="15" y="19"/>
                  </a:lnTo>
                  <a:lnTo>
                    <a:pt x="18" y="19"/>
                  </a:lnTo>
                  <a:lnTo>
                    <a:pt x="22" y="19"/>
                  </a:lnTo>
                  <a:lnTo>
                    <a:pt x="25" y="19"/>
                  </a:lnTo>
                  <a:lnTo>
                    <a:pt x="24" y="14"/>
                  </a:lnTo>
                  <a:lnTo>
                    <a:pt x="24" y="10"/>
                  </a:lnTo>
                  <a:lnTo>
                    <a:pt x="23" y="4"/>
                  </a:lnTo>
                  <a:lnTo>
                    <a:pt x="23" y="0"/>
                  </a:lnTo>
                  <a:lnTo>
                    <a:pt x="20" y="0"/>
                  </a:lnTo>
                  <a:lnTo>
                    <a:pt x="16" y="0"/>
                  </a:lnTo>
                  <a:lnTo>
                    <a:pt x="14" y="0"/>
                  </a:lnTo>
                  <a:lnTo>
                    <a:pt x="11" y="0"/>
                  </a:lnTo>
                  <a:lnTo>
                    <a:pt x="6"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26" name="Freeform 79"/>
            <p:cNvSpPr>
              <a:spLocks/>
            </p:cNvSpPr>
            <p:nvPr/>
          </p:nvSpPr>
          <p:spPr bwMode="auto">
            <a:xfrm>
              <a:off x="5318" y="1544"/>
              <a:ext cx="11" cy="5"/>
            </a:xfrm>
            <a:custGeom>
              <a:avLst/>
              <a:gdLst/>
              <a:ahLst/>
              <a:cxnLst>
                <a:cxn ang="0">
                  <a:pos x="0" y="0"/>
                </a:cxn>
                <a:cxn ang="0">
                  <a:pos x="0" y="4"/>
                </a:cxn>
                <a:cxn ang="0">
                  <a:pos x="0" y="8"/>
                </a:cxn>
                <a:cxn ang="0">
                  <a:pos x="0" y="13"/>
                </a:cxn>
                <a:cxn ang="0">
                  <a:pos x="0" y="17"/>
                </a:cxn>
                <a:cxn ang="0">
                  <a:pos x="6" y="17"/>
                </a:cxn>
                <a:cxn ang="0">
                  <a:pos x="11" y="17"/>
                </a:cxn>
                <a:cxn ang="0">
                  <a:pos x="14" y="17"/>
                </a:cxn>
                <a:cxn ang="0">
                  <a:pos x="17" y="17"/>
                </a:cxn>
                <a:cxn ang="0">
                  <a:pos x="20" y="17"/>
                </a:cxn>
                <a:cxn ang="0">
                  <a:pos x="24" y="17"/>
                </a:cxn>
                <a:cxn ang="0">
                  <a:pos x="23" y="13"/>
                </a:cxn>
                <a:cxn ang="0">
                  <a:pos x="22" y="8"/>
                </a:cxn>
                <a:cxn ang="0">
                  <a:pos x="22" y="4"/>
                </a:cxn>
                <a:cxn ang="0">
                  <a:pos x="20" y="0"/>
                </a:cxn>
                <a:cxn ang="0">
                  <a:pos x="15" y="0"/>
                </a:cxn>
                <a:cxn ang="0">
                  <a:pos x="10" y="0"/>
                </a:cxn>
                <a:cxn ang="0">
                  <a:pos x="5" y="0"/>
                </a:cxn>
                <a:cxn ang="0">
                  <a:pos x="0" y="0"/>
                </a:cxn>
              </a:cxnLst>
              <a:rect l="0" t="0" r="r" b="b"/>
              <a:pathLst>
                <a:path w="24" h="17">
                  <a:moveTo>
                    <a:pt x="0" y="0"/>
                  </a:moveTo>
                  <a:lnTo>
                    <a:pt x="0" y="4"/>
                  </a:lnTo>
                  <a:lnTo>
                    <a:pt x="0" y="8"/>
                  </a:lnTo>
                  <a:lnTo>
                    <a:pt x="0" y="13"/>
                  </a:lnTo>
                  <a:lnTo>
                    <a:pt x="0" y="17"/>
                  </a:lnTo>
                  <a:lnTo>
                    <a:pt x="6" y="17"/>
                  </a:lnTo>
                  <a:lnTo>
                    <a:pt x="11" y="17"/>
                  </a:lnTo>
                  <a:lnTo>
                    <a:pt x="14" y="17"/>
                  </a:lnTo>
                  <a:lnTo>
                    <a:pt x="17" y="17"/>
                  </a:lnTo>
                  <a:lnTo>
                    <a:pt x="20" y="17"/>
                  </a:lnTo>
                  <a:lnTo>
                    <a:pt x="24" y="17"/>
                  </a:lnTo>
                  <a:lnTo>
                    <a:pt x="23" y="13"/>
                  </a:lnTo>
                  <a:lnTo>
                    <a:pt x="22" y="8"/>
                  </a:lnTo>
                  <a:lnTo>
                    <a:pt x="22" y="4"/>
                  </a:lnTo>
                  <a:lnTo>
                    <a:pt x="20" y="0"/>
                  </a:lnTo>
                  <a:lnTo>
                    <a:pt x="15" y="0"/>
                  </a:lnTo>
                  <a:lnTo>
                    <a:pt x="10" y="0"/>
                  </a:lnTo>
                  <a:lnTo>
                    <a:pt x="5"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27" name="Freeform 80"/>
            <p:cNvSpPr>
              <a:spLocks/>
            </p:cNvSpPr>
            <p:nvPr/>
          </p:nvSpPr>
          <p:spPr bwMode="auto">
            <a:xfrm>
              <a:off x="5318" y="1544"/>
              <a:ext cx="11" cy="5"/>
            </a:xfrm>
            <a:custGeom>
              <a:avLst/>
              <a:gdLst/>
              <a:ahLst/>
              <a:cxnLst>
                <a:cxn ang="0">
                  <a:pos x="0" y="0"/>
                </a:cxn>
                <a:cxn ang="0">
                  <a:pos x="0" y="4"/>
                </a:cxn>
                <a:cxn ang="0">
                  <a:pos x="0" y="8"/>
                </a:cxn>
                <a:cxn ang="0">
                  <a:pos x="0" y="13"/>
                </a:cxn>
                <a:cxn ang="0">
                  <a:pos x="0" y="17"/>
                </a:cxn>
                <a:cxn ang="0">
                  <a:pos x="6" y="17"/>
                </a:cxn>
                <a:cxn ang="0">
                  <a:pos x="11" y="17"/>
                </a:cxn>
                <a:cxn ang="0">
                  <a:pos x="14" y="17"/>
                </a:cxn>
                <a:cxn ang="0">
                  <a:pos x="17" y="17"/>
                </a:cxn>
                <a:cxn ang="0">
                  <a:pos x="20" y="17"/>
                </a:cxn>
                <a:cxn ang="0">
                  <a:pos x="24" y="17"/>
                </a:cxn>
                <a:cxn ang="0">
                  <a:pos x="23" y="13"/>
                </a:cxn>
                <a:cxn ang="0">
                  <a:pos x="22" y="8"/>
                </a:cxn>
                <a:cxn ang="0">
                  <a:pos x="22" y="4"/>
                </a:cxn>
                <a:cxn ang="0">
                  <a:pos x="20" y="0"/>
                </a:cxn>
                <a:cxn ang="0">
                  <a:pos x="15" y="0"/>
                </a:cxn>
                <a:cxn ang="0">
                  <a:pos x="10" y="0"/>
                </a:cxn>
                <a:cxn ang="0">
                  <a:pos x="5" y="0"/>
                </a:cxn>
                <a:cxn ang="0">
                  <a:pos x="0" y="0"/>
                </a:cxn>
              </a:cxnLst>
              <a:rect l="0" t="0" r="r" b="b"/>
              <a:pathLst>
                <a:path w="24" h="17">
                  <a:moveTo>
                    <a:pt x="0" y="0"/>
                  </a:moveTo>
                  <a:lnTo>
                    <a:pt x="0" y="4"/>
                  </a:lnTo>
                  <a:lnTo>
                    <a:pt x="0" y="8"/>
                  </a:lnTo>
                  <a:lnTo>
                    <a:pt x="0" y="13"/>
                  </a:lnTo>
                  <a:lnTo>
                    <a:pt x="0" y="17"/>
                  </a:lnTo>
                  <a:lnTo>
                    <a:pt x="6" y="17"/>
                  </a:lnTo>
                  <a:lnTo>
                    <a:pt x="11" y="17"/>
                  </a:lnTo>
                  <a:lnTo>
                    <a:pt x="14" y="17"/>
                  </a:lnTo>
                  <a:lnTo>
                    <a:pt x="17" y="17"/>
                  </a:lnTo>
                  <a:lnTo>
                    <a:pt x="20" y="17"/>
                  </a:lnTo>
                  <a:lnTo>
                    <a:pt x="24" y="17"/>
                  </a:lnTo>
                  <a:lnTo>
                    <a:pt x="23" y="13"/>
                  </a:lnTo>
                  <a:lnTo>
                    <a:pt x="22" y="8"/>
                  </a:lnTo>
                  <a:lnTo>
                    <a:pt x="22" y="4"/>
                  </a:lnTo>
                  <a:lnTo>
                    <a:pt x="20" y="0"/>
                  </a:lnTo>
                  <a:lnTo>
                    <a:pt x="15" y="0"/>
                  </a:lnTo>
                  <a:lnTo>
                    <a:pt x="10" y="0"/>
                  </a:lnTo>
                  <a:lnTo>
                    <a:pt x="5"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28" name="Freeform 81"/>
            <p:cNvSpPr>
              <a:spLocks/>
            </p:cNvSpPr>
            <p:nvPr/>
          </p:nvSpPr>
          <p:spPr bwMode="auto">
            <a:xfrm>
              <a:off x="5316" y="1534"/>
              <a:ext cx="11" cy="5"/>
            </a:xfrm>
            <a:custGeom>
              <a:avLst/>
              <a:gdLst/>
              <a:ahLst/>
              <a:cxnLst>
                <a:cxn ang="0">
                  <a:pos x="0" y="0"/>
                </a:cxn>
                <a:cxn ang="0">
                  <a:pos x="0" y="3"/>
                </a:cxn>
                <a:cxn ang="0">
                  <a:pos x="0" y="7"/>
                </a:cxn>
                <a:cxn ang="0">
                  <a:pos x="0" y="11"/>
                </a:cxn>
                <a:cxn ang="0">
                  <a:pos x="0" y="15"/>
                </a:cxn>
                <a:cxn ang="0">
                  <a:pos x="5" y="15"/>
                </a:cxn>
                <a:cxn ang="0">
                  <a:pos x="11" y="15"/>
                </a:cxn>
                <a:cxn ang="0">
                  <a:pos x="16" y="15"/>
                </a:cxn>
                <a:cxn ang="0">
                  <a:pos x="22" y="15"/>
                </a:cxn>
                <a:cxn ang="0">
                  <a:pos x="21" y="11"/>
                </a:cxn>
                <a:cxn ang="0">
                  <a:pos x="21" y="7"/>
                </a:cxn>
                <a:cxn ang="0">
                  <a:pos x="20" y="3"/>
                </a:cxn>
                <a:cxn ang="0">
                  <a:pos x="20" y="0"/>
                </a:cxn>
                <a:cxn ang="0">
                  <a:pos x="15" y="0"/>
                </a:cxn>
                <a:cxn ang="0">
                  <a:pos x="10" y="0"/>
                </a:cxn>
                <a:cxn ang="0">
                  <a:pos x="5" y="0"/>
                </a:cxn>
                <a:cxn ang="0">
                  <a:pos x="0" y="0"/>
                </a:cxn>
              </a:cxnLst>
              <a:rect l="0" t="0" r="r" b="b"/>
              <a:pathLst>
                <a:path w="22" h="15">
                  <a:moveTo>
                    <a:pt x="0" y="0"/>
                  </a:moveTo>
                  <a:lnTo>
                    <a:pt x="0" y="3"/>
                  </a:lnTo>
                  <a:lnTo>
                    <a:pt x="0" y="7"/>
                  </a:lnTo>
                  <a:lnTo>
                    <a:pt x="0" y="11"/>
                  </a:lnTo>
                  <a:lnTo>
                    <a:pt x="0" y="15"/>
                  </a:lnTo>
                  <a:lnTo>
                    <a:pt x="5" y="15"/>
                  </a:lnTo>
                  <a:lnTo>
                    <a:pt x="11" y="15"/>
                  </a:lnTo>
                  <a:lnTo>
                    <a:pt x="16" y="15"/>
                  </a:lnTo>
                  <a:lnTo>
                    <a:pt x="22" y="15"/>
                  </a:lnTo>
                  <a:lnTo>
                    <a:pt x="21" y="11"/>
                  </a:lnTo>
                  <a:lnTo>
                    <a:pt x="21" y="7"/>
                  </a:lnTo>
                  <a:lnTo>
                    <a:pt x="20" y="3"/>
                  </a:lnTo>
                  <a:lnTo>
                    <a:pt x="20" y="0"/>
                  </a:lnTo>
                  <a:lnTo>
                    <a:pt x="15" y="0"/>
                  </a:lnTo>
                  <a:lnTo>
                    <a:pt x="10" y="0"/>
                  </a:lnTo>
                  <a:lnTo>
                    <a:pt x="5"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29" name="Freeform 82"/>
            <p:cNvSpPr>
              <a:spLocks/>
            </p:cNvSpPr>
            <p:nvPr/>
          </p:nvSpPr>
          <p:spPr bwMode="auto">
            <a:xfrm>
              <a:off x="5316" y="1534"/>
              <a:ext cx="11" cy="5"/>
            </a:xfrm>
            <a:custGeom>
              <a:avLst/>
              <a:gdLst/>
              <a:ahLst/>
              <a:cxnLst>
                <a:cxn ang="0">
                  <a:pos x="0" y="0"/>
                </a:cxn>
                <a:cxn ang="0">
                  <a:pos x="0" y="3"/>
                </a:cxn>
                <a:cxn ang="0">
                  <a:pos x="0" y="7"/>
                </a:cxn>
                <a:cxn ang="0">
                  <a:pos x="0" y="11"/>
                </a:cxn>
                <a:cxn ang="0">
                  <a:pos x="0" y="15"/>
                </a:cxn>
                <a:cxn ang="0">
                  <a:pos x="5" y="15"/>
                </a:cxn>
                <a:cxn ang="0">
                  <a:pos x="11" y="15"/>
                </a:cxn>
                <a:cxn ang="0">
                  <a:pos x="16" y="15"/>
                </a:cxn>
                <a:cxn ang="0">
                  <a:pos x="22" y="15"/>
                </a:cxn>
                <a:cxn ang="0">
                  <a:pos x="21" y="11"/>
                </a:cxn>
                <a:cxn ang="0">
                  <a:pos x="21" y="7"/>
                </a:cxn>
                <a:cxn ang="0">
                  <a:pos x="20" y="3"/>
                </a:cxn>
                <a:cxn ang="0">
                  <a:pos x="20" y="0"/>
                </a:cxn>
                <a:cxn ang="0">
                  <a:pos x="15" y="0"/>
                </a:cxn>
                <a:cxn ang="0">
                  <a:pos x="10" y="0"/>
                </a:cxn>
                <a:cxn ang="0">
                  <a:pos x="5" y="0"/>
                </a:cxn>
                <a:cxn ang="0">
                  <a:pos x="0" y="0"/>
                </a:cxn>
              </a:cxnLst>
              <a:rect l="0" t="0" r="r" b="b"/>
              <a:pathLst>
                <a:path w="22" h="15">
                  <a:moveTo>
                    <a:pt x="0" y="0"/>
                  </a:moveTo>
                  <a:lnTo>
                    <a:pt x="0" y="3"/>
                  </a:lnTo>
                  <a:lnTo>
                    <a:pt x="0" y="7"/>
                  </a:lnTo>
                  <a:lnTo>
                    <a:pt x="0" y="11"/>
                  </a:lnTo>
                  <a:lnTo>
                    <a:pt x="0" y="15"/>
                  </a:lnTo>
                  <a:lnTo>
                    <a:pt x="5" y="15"/>
                  </a:lnTo>
                  <a:lnTo>
                    <a:pt x="11" y="15"/>
                  </a:lnTo>
                  <a:lnTo>
                    <a:pt x="16" y="15"/>
                  </a:lnTo>
                  <a:lnTo>
                    <a:pt x="22" y="15"/>
                  </a:lnTo>
                  <a:lnTo>
                    <a:pt x="21" y="11"/>
                  </a:lnTo>
                  <a:lnTo>
                    <a:pt x="21" y="7"/>
                  </a:lnTo>
                  <a:lnTo>
                    <a:pt x="20" y="3"/>
                  </a:lnTo>
                  <a:lnTo>
                    <a:pt x="20" y="0"/>
                  </a:lnTo>
                  <a:lnTo>
                    <a:pt x="15" y="0"/>
                  </a:lnTo>
                  <a:lnTo>
                    <a:pt x="10" y="0"/>
                  </a:lnTo>
                  <a:lnTo>
                    <a:pt x="5"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30" name="Freeform 83"/>
            <p:cNvSpPr>
              <a:spLocks/>
            </p:cNvSpPr>
            <p:nvPr/>
          </p:nvSpPr>
          <p:spPr bwMode="auto">
            <a:xfrm>
              <a:off x="5315" y="1524"/>
              <a:ext cx="10" cy="5"/>
            </a:xfrm>
            <a:custGeom>
              <a:avLst/>
              <a:gdLst/>
              <a:ahLst/>
              <a:cxnLst>
                <a:cxn ang="0">
                  <a:pos x="0" y="0"/>
                </a:cxn>
                <a:cxn ang="0">
                  <a:pos x="0" y="15"/>
                </a:cxn>
                <a:cxn ang="0">
                  <a:pos x="20" y="15"/>
                </a:cxn>
                <a:cxn ang="0">
                  <a:pos x="19" y="0"/>
                </a:cxn>
                <a:cxn ang="0">
                  <a:pos x="0" y="0"/>
                </a:cxn>
              </a:cxnLst>
              <a:rect l="0" t="0" r="r" b="b"/>
              <a:pathLst>
                <a:path w="20" h="15">
                  <a:moveTo>
                    <a:pt x="0" y="0"/>
                  </a:moveTo>
                  <a:lnTo>
                    <a:pt x="0" y="15"/>
                  </a:lnTo>
                  <a:lnTo>
                    <a:pt x="20" y="15"/>
                  </a:lnTo>
                  <a:lnTo>
                    <a:pt x="19"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31" name="Freeform 84"/>
            <p:cNvSpPr>
              <a:spLocks/>
            </p:cNvSpPr>
            <p:nvPr/>
          </p:nvSpPr>
          <p:spPr bwMode="auto">
            <a:xfrm>
              <a:off x="5315" y="1524"/>
              <a:ext cx="10" cy="5"/>
            </a:xfrm>
            <a:custGeom>
              <a:avLst/>
              <a:gdLst/>
              <a:ahLst/>
              <a:cxnLst>
                <a:cxn ang="0">
                  <a:pos x="0" y="0"/>
                </a:cxn>
                <a:cxn ang="0">
                  <a:pos x="0" y="15"/>
                </a:cxn>
                <a:cxn ang="0">
                  <a:pos x="20" y="15"/>
                </a:cxn>
                <a:cxn ang="0">
                  <a:pos x="19" y="0"/>
                </a:cxn>
                <a:cxn ang="0">
                  <a:pos x="0" y="0"/>
                </a:cxn>
              </a:cxnLst>
              <a:rect l="0" t="0" r="r" b="b"/>
              <a:pathLst>
                <a:path w="20" h="15">
                  <a:moveTo>
                    <a:pt x="0" y="0"/>
                  </a:moveTo>
                  <a:lnTo>
                    <a:pt x="0" y="15"/>
                  </a:lnTo>
                  <a:lnTo>
                    <a:pt x="20" y="15"/>
                  </a:lnTo>
                  <a:lnTo>
                    <a:pt x="19"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32" name="Freeform 85"/>
            <p:cNvSpPr>
              <a:spLocks/>
            </p:cNvSpPr>
            <p:nvPr/>
          </p:nvSpPr>
          <p:spPr bwMode="auto">
            <a:xfrm>
              <a:off x="5303" y="1593"/>
              <a:ext cx="15" cy="8"/>
            </a:xfrm>
            <a:custGeom>
              <a:avLst/>
              <a:gdLst/>
              <a:ahLst/>
              <a:cxnLst>
                <a:cxn ang="0">
                  <a:pos x="1" y="0"/>
                </a:cxn>
                <a:cxn ang="0">
                  <a:pos x="1" y="6"/>
                </a:cxn>
                <a:cxn ang="0">
                  <a:pos x="1" y="11"/>
                </a:cxn>
                <a:cxn ang="0">
                  <a:pos x="0" y="17"/>
                </a:cxn>
                <a:cxn ang="0">
                  <a:pos x="0" y="24"/>
                </a:cxn>
                <a:cxn ang="0">
                  <a:pos x="3" y="24"/>
                </a:cxn>
                <a:cxn ang="0">
                  <a:pos x="7" y="24"/>
                </a:cxn>
                <a:cxn ang="0">
                  <a:pos x="10" y="24"/>
                </a:cxn>
                <a:cxn ang="0">
                  <a:pos x="15" y="24"/>
                </a:cxn>
                <a:cxn ang="0">
                  <a:pos x="19" y="24"/>
                </a:cxn>
                <a:cxn ang="0">
                  <a:pos x="23" y="24"/>
                </a:cxn>
                <a:cxn ang="0">
                  <a:pos x="26" y="24"/>
                </a:cxn>
                <a:cxn ang="0">
                  <a:pos x="30" y="24"/>
                </a:cxn>
                <a:cxn ang="0">
                  <a:pos x="29" y="17"/>
                </a:cxn>
                <a:cxn ang="0">
                  <a:pos x="29" y="11"/>
                </a:cxn>
                <a:cxn ang="0">
                  <a:pos x="29" y="6"/>
                </a:cxn>
                <a:cxn ang="0">
                  <a:pos x="29" y="0"/>
                </a:cxn>
                <a:cxn ang="0">
                  <a:pos x="26" y="0"/>
                </a:cxn>
                <a:cxn ang="0">
                  <a:pos x="22" y="0"/>
                </a:cxn>
                <a:cxn ang="0">
                  <a:pos x="18" y="0"/>
                </a:cxn>
                <a:cxn ang="0">
                  <a:pos x="15" y="0"/>
                </a:cxn>
                <a:cxn ang="0">
                  <a:pos x="11" y="0"/>
                </a:cxn>
                <a:cxn ang="0">
                  <a:pos x="8" y="0"/>
                </a:cxn>
                <a:cxn ang="0">
                  <a:pos x="4" y="0"/>
                </a:cxn>
                <a:cxn ang="0">
                  <a:pos x="1" y="0"/>
                </a:cxn>
              </a:cxnLst>
              <a:rect l="0" t="0" r="r" b="b"/>
              <a:pathLst>
                <a:path w="30" h="24">
                  <a:moveTo>
                    <a:pt x="1" y="0"/>
                  </a:moveTo>
                  <a:lnTo>
                    <a:pt x="1" y="6"/>
                  </a:lnTo>
                  <a:lnTo>
                    <a:pt x="1" y="11"/>
                  </a:lnTo>
                  <a:lnTo>
                    <a:pt x="0" y="17"/>
                  </a:lnTo>
                  <a:lnTo>
                    <a:pt x="0" y="24"/>
                  </a:lnTo>
                  <a:lnTo>
                    <a:pt x="3" y="24"/>
                  </a:lnTo>
                  <a:lnTo>
                    <a:pt x="7" y="24"/>
                  </a:lnTo>
                  <a:lnTo>
                    <a:pt x="10" y="24"/>
                  </a:lnTo>
                  <a:lnTo>
                    <a:pt x="15" y="24"/>
                  </a:lnTo>
                  <a:lnTo>
                    <a:pt x="19" y="24"/>
                  </a:lnTo>
                  <a:lnTo>
                    <a:pt x="23" y="24"/>
                  </a:lnTo>
                  <a:lnTo>
                    <a:pt x="26" y="24"/>
                  </a:lnTo>
                  <a:lnTo>
                    <a:pt x="30" y="24"/>
                  </a:lnTo>
                  <a:lnTo>
                    <a:pt x="29" y="17"/>
                  </a:lnTo>
                  <a:lnTo>
                    <a:pt x="29" y="11"/>
                  </a:lnTo>
                  <a:lnTo>
                    <a:pt x="29" y="6"/>
                  </a:lnTo>
                  <a:lnTo>
                    <a:pt x="29" y="0"/>
                  </a:lnTo>
                  <a:lnTo>
                    <a:pt x="26" y="0"/>
                  </a:lnTo>
                  <a:lnTo>
                    <a:pt x="22" y="0"/>
                  </a:lnTo>
                  <a:lnTo>
                    <a:pt x="18" y="0"/>
                  </a:lnTo>
                  <a:lnTo>
                    <a:pt x="15" y="0"/>
                  </a:lnTo>
                  <a:lnTo>
                    <a:pt x="11" y="0"/>
                  </a:lnTo>
                  <a:lnTo>
                    <a:pt x="8" y="0"/>
                  </a:lnTo>
                  <a:lnTo>
                    <a:pt x="4"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33" name="Freeform 86"/>
            <p:cNvSpPr>
              <a:spLocks/>
            </p:cNvSpPr>
            <p:nvPr/>
          </p:nvSpPr>
          <p:spPr bwMode="auto">
            <a:xfrm>
              <a:off x="5303" y="1593"/>
              <a:ext cx="15" cy="8"/>
            </a:xfrm>
            <a:custGeom>
              <a:avLst/>
              <a:gdLst/>
              <a:ahLst/>
              <a:cxnLst>
                <a:cxn ang="0">
                  <a:pos x="1" y="0"/>
                </a:cxn>
                <a:cxn ang="0">
                  <a:pos x="1" y="6"/>
                </a:cxn>
                <a:cxn ang="0">
                  <a:pos x="1" y="11"/>
                </a:cxn>
                <a:cxn ang="0">
                  <a:pos x="0" y="17"/>
                </a:cxn>
                <a:cxn ang="0">
                  <a:pos x="0" y="24"/>
                </a:cxn>
                <a:cxn ang="0">
                  <a:pos x="3" y="24"/>
                </a:cxn>
                <a:cxn ang="0">
                  <a:pos x="7" y="24"/>
                </a:cxn>
                <a:cxn ang="0">
                  <a:pos x="10" y="24"/>
                </a:cxn>
                <a:cxn ang="0">
                  <a:pos x="15" y="24"/>
                </a:cxn>
                <a:cxn ang="0">
                  <a:pos x="19" y="24"/>
                </a:cxn>
                <a:cxn ang="0">
                  <a:pos x="23" y="24"/>
                </a:cxn>
                <a:cxn ang="0">
                  <a:pos x="26" y="24"/>
                </a:cxn>
                <a:cxn ang="0">
                  <a:pos x="30" y="24"/>
                </a:cxn>
                <a:cxn ang="0">
                  <a:pos x="29" y="17"/>
                </a:cxn>
                <a:cxn ang="0">
                  <a:pos x="29" y="11"/>
                </a:cxn>
                <a:cxn ang="0">
                  <a:pos x="29" y="6"/>
                </a:cxn>
                <a:cxn ang="0">
                  <a:pos x="29" y="0"/>
                </a:cxn>
                <a:cxn ang="0">
                  <a:pos x="26" y="0"/>
                </a:cxn>
                <a:cxn ang="0">
                  <a:pos x="22" y="0"/>
                </a:cxn>
                <a:cxn ang="0">
                  <a:pos x="18" y="0"/>
                </a:cxn>
                <a:cxn ang="0">
                  <a:pos x="15" y="0"/>
                </a:cxn>
                <a:cxn ang="0">
                  <a:pos x="11" y="0"/>
                </a:cxn>
                <a:cxn ang="0">
                  <a:pos x="8" y="0"/>
                </a:cxn>
                <a:cxn ang="0">
                  <a:pos x="4" y="0"/>
                </a:cxn>
                <a:cxn ang="0">
                  <a:pos x="1" y="0"/>
                </a:cxn>
              </a:cxnLst>
              <a:rect l="0" t="0" r="r" b="b"/>
              <a:pathLst>
                <a:path w="30" h="24">
                  <a:moveTo>
                    <a:pt x="1" y="0"/>
                  </a:moveTo>
                  <a:lnTo>
                    <a:pt x="1" y="6"/>
                  </a:lnTo>
                  <a:lnTo>
                    <a:pt x="1" y="11"/>
                  </a:lnTo>
                  <a:lnTo>
                    <a:pt x="0" y="17"/>
                  </a:lnTo>
                  <a:lnTo>
                    <a:pt x="0" y="24"/>
                  </a:lnTo>
                  <a:lnTo>
                    <a:pt x="3" y="24"/>
                  </a:lnTo>
                  <a:lnTo>
                    <a:pt x="7" y="24"/>
                  </a:lnTo>
                  <a:lnTo>
                    <a:pt x="10" y="24"/>
                  </a:lnTo>
                  <a:lnTo>
                    <a:pt x="15" y="24"/>
                  </a:lnTo>
                  <a:lnTo>
                    <a:pt x="19" y="24"/>
                  </a:lnTo>
                  <a:lnTo>
                    <a:pt x="23" y="24"/>
                  </a:lnTo>
                  <a:lnTo>
                    <a:pt x="26" y="24"/>
                  </a:lnTo>
                  <a:lnTo>
                    <a:pt x="30" y="24"/>
                  </a:lnTo>
                  <a:lnTo>
                    <a:pt x="29" y="17"/>
                  </a:lnTo>
                  <a:lnTo>
                    <a:pt x="29" y="11"/>
                  </a:lnTo>
                  <a:lnTo>
                    <a:pt x="29" y="6"/>
                  </a:lnTo>
                  <a:lnTo>
                    <a:pt x="29" y="0"/>
                  </a:lnTo>
                  <a:lnTo>
                    <a:pt x="26" y="0"/>
                  </a:lnTo>
                  <a:lnTo>
                    <a:pt x="22" y="0"/>
                  </a:lnTo>
                  <a:lnTo>
                    <a:pt x="18" y="0"/>
                  </a:lnTo>
                  <a:lnTo>
                    <a:pt x="15" y="0"/>
                  </a:lnTo>
                  <a:lnTo>
                    <a:pt x="11" y="0"/>
                  </a:lnTo>
                  <a:lnTo>
                    <a:pt x="8" y="0"/>
                  </a:lnTo>
                  <a:lnTo>
                    <a:pt x="4"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34" name="Freeform 87"/>
            <p:cNvSpPr>
              <a:spLocks/>
            </p:cNvSpPr>
            <p:nvPr/>
          </p:nvSpPr>
          <p:spPr bwMode="auto">
            <a:xfrm>
              <a:off x="5303" y="1584"/>
              <a:ext cx="15" cy="7"/>
            </a:xfrm>
            <a:custGeom>
              <a:avLst/>
              <a:gdLst/>
              <a:ahLst/>
              <a:cxnLst>
                <a:cxn ang="0">
                  <a:pos x="1" y="0"/>
                </a:cxn>
                <a:cxn ang="0">
                  <a:pos x="0" y="4"/>
                </a:cxn>
                <a:cxn ang="0">
                  <a:pos x="0" y="10"/>
                </a:cxn>
                <a:cxn ang="0">
                  <a:pos x="0" y="15"/>
                </a:cxn>
                <a:cxn ang="0">
                  <a:pos x="0" y="21"/>
                </a:cxn>
                <a:cxn ang="0">
                  <a:pos x="3" y="21"/>
                </a:cxn>
                <a:cxn ang="0">
                  <a:pos x="6" y="21"/>
                </a:cxn>
                <a:cxn ang="0">
                  <a:pos x="9" y="21"/>
                </a:cxn>
                <a:cxn ang="0">
                  <a:pos x="14" y="21"/>
                </a:cxn>
                <a:cxn ang="0">
                  <a:pos x="17" y="21"/>
                </a:cxn>
                <a:cxn ang="0">
                  <a:pos x="20" y="21"/>
                </a:cxn>
                <a:cxn ang="0">
                  <a:pos x="24" y="21"/>
                </a:cxn>
                <a:cxn ang="0">
                  <a:pos x="28" y="21"/>
                </a:cxn>
                <a:cxn ang="0">
                  <a:pos x="28" y="15"/>
                </a:cxn>
                <a:cxn ang="0">
                  <a:pos x="28" y="10"/>
                </a:cxn>
                <a:cxn ang="0">
                  <a:pos x="28" y="4"/>
                </a:cxn>
                <a:cxn ang="0">
                  <a:pos x="28" y="0"/>
                </a:cxn>
                <a:cxn ang="0">
                  <a:pos x="24" y="0"/>
                </a:cxn>
                <a:cxn ang="0">
                  <a:pos x="20" y="0"/>
                </a:cxn>
                <a:cxn ang="0">
                  <a:pos x="17" y="0"/>
                </a:cxn>
                <a:cxn ang="0">
                  <a:pos x="14" y="0"/>
                </a:cxn>
                <a:cxn ang="0">
                  <a:pos x="10" y="0"/>
                </a:cxn>
                <a:cxn ang="0">
                  <a:pos x="7" y="0"/>
                </a:cxn>
                <a:cxn ang="0">
                  <a:pos x="4" y="0"/>
                </a:cxn>
                <a:cxn ang="0">
                  <a:pos x="1" y="0"/>
                </a:cxn>
              </a:cxnLst>
              <a:rect l="0" t="0" r="r" b="b"/>
              <a:pathLst>
                <a:path w="28" h="21">
                  <a:moveTo>
                    <a:pt x="1" y="0"/>
                  </a:moveTo>
                  <a:lnTo>
                    <a:pt x="0" y="4"/>
                  </a:lnTo>
                  <a:lnTo>
                    <a:pt x="0" y="10"/>
                  </a:lnTo>
                  <a:lnTo>
                    <a:pt x="0" y="15"/>
                  </a:lnTo>
                  <a:lnTo>
                    <a:pt x="0" y="21"/>
                  </a:lnTo>
                  <a:lnTo>
                    <a:pt x="3" y="21"/>
                  </a:lnTo>
                  <a:lnTo>
                    <a:pt x="6" y="21"/>
                  </a:lnTo>
                  <a:lnTo>
                    <a:pt x="9" y="21"/>
                  </a:lnTo>
                  <a:lnTo>
                    <a:pt x="14" y="21"/>
                  </a:lnTo>
                  <a:lnTo>
                    <a:pt x="17" y="21"/>
                  </a:lnTo>
                  <a:lnTo>
                    <a:pt x="20" y="21"/>
                  </a:lnTo>
                  <a:lnTo>
                    <a:pt x="24" y="21"/>
                  </a:lnTo>
                  <a:lnTo>
                    <a:pt x="28" y="21"/>
                  </a:lnTo>
                  <a:lnTo>
                    <a:pt x="28" y="15"/>
                  </a:lnTo>
                  <a:lnTo>
                    <a:pt x="28" y="10"/>
                  </a:lnTo>
                  <a:lnTo>
                    <a:pt x="28" y="4"/>
                  </a:lnTo>
                  <a:lnTo>
                    <a:pt x="28" y="0"/>
                  </a:lnTo>
                  <a:lnTo>
                    <a:pt x="24" y="0"/>
                  </a:lnTo>
                  <a:lnTo>
                    <a:pt x="20" y="0"/>
                  </a:lnTo>
                  <a:lnTo>
                    <a:pt x="17" y="0"/>
                  </a:lnTo>
                  <a:lnTo>
                    <a:pt x="14" y="0"/>
                  </a:lnTo>
                  <a:lnTo>
                    <a:pt x="10" y="0"/>
                  </a:lnTo>
                  <a:lnTo>
                    <a:pt x="7" y="0"/>
                  </a:lnTo>
                  <a:lnTo>
                    <a:pt x="4"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35" name="Freeform 88"/>
            <p:cNvSpPr>
              <a:spLocks/>
            </p:cNvSpPr>
            <p:nvPr/>
          </p:nvSpPr>
          <p:spPr bwMode="auto">
            <a:xfrm>
              <a:off x="5303" y="1584"/>
              <a:ext cx="15" cy="7"/>
            </a:xfrm>
            <a:custGeom>
              <a:avLst/>
              <a:gdLst/>
              <a:ahLst/>
              <a:cxnLst>
                <a:cxn ang="0">
                  <a:pos x="1" y="0"/>
                </a:cxn>
                <a:cxn ang="0">
                  <a:pos x="0" y="4"/>
                </a:cxn>
                <a:cxn ang="0">
                  <a:pos x="0" y="10"/>
                </a:cxn>
                <a:cxn ang="0">
                  <a:pos x="0" y="15"/>
                </a:cxn>
                <a:cxn ang="0">
                  <a:pos x="0" y="21"/>
                </a:cxn>
                <a:cxn ang="0">
                  <a:pos x="3" y="21"/>
                </a:cxn>
                <a:cxn ang="0">
                  <a:pos x="6" y="21"/>
                </a:cxn>
                <a:cxn ang="0">
                  <a:pos x="9" y="21"/>
                </a:cxn>
                <a:cxn ang="0">
                  <a:pos x="14" y="21"/>
                </a:cxn>
                <a:cxn ang="0">
                  <a:pos x="17" y="21"/>
                </a:cxn>
                <a:cxn ang="0">
                  <a:pos x="20" y="21"/>
                </a:cxn>
                <a:cxn ang="0">
                  <a:pos x="24" y="21"/>
                </a:cxn>
                <a:cxn ang="0">
                  <a:pos x="28" y="21"/>
                </a:cxn>
                <a:cxn ang="0">
                  <a:pos x="28" y="15"/>
                </a:cxn>
                <a:cxn ang="0">
                  <a:pos x="28" y="10"/>
                </a:cxn>
                <a:cxn ang="0">
                  <a:pos x="28" y="4"/>
                </a:cxn>
                <a:cxn ang="0">
                  <a:pos x="28" y="0"/>
                </a:cxn>
                <a:cxn ang="0">
                  <a:pos x="24" y="0"/>
                </a:cxn>
                <a:cxn ang="0">
                  <a:pos x="20" y="0"/>
                </a:cxn>
                <a:cxn ang="0">
                  <a:pos x="17" y="0"/>
                </a:cxn>
                <a:cxn ang="0">
                  <a:pos x="14" y="0"/>
                </a:cxn>
                <a:cxn ang="0">
                  <a:pos x="10" y="0"/>
                </a:cxn>
                <a:cxn ang="0">
                  <a:pos x="7" y="0"/>
                </a:cxn>
                <a:cxn ang="0">
                  <a:pos x="4" y="0"/>
                </a:cxn>
                <a:cxn ang="0">
                  <a:pos x="1" y="0"/>
                </a:cxn>
              </a:cxnLst>
              <a:rect l="0" t="0" r="r" b="b"/>
              <a:pathLst>
                <a:path w="28" h="21">
                  <a:moveTo>
                    <a:pt x="1" y="0"/>
                  </a:moveTo>
                  <a:lnTo>
                    <a:pt x="0" y="4"/>
                  </a:lnTo>
                  <a:lnTo>
                    <a:pt x="0" y="10"/>
                  </a:lnTo>
                  <a:lnTo>
                    <a:pt x="0" y="15"/>
                  </a:lnTo>
                  <a:lnTo>
                    <a:pt x="0" y="21"/>
                  </a:lnTo>
                  <a:lnTo>
                    <a:pt x="3" y="21"/>
                  </a:lnTo>
                  <a:lnTo>
                    <a:pt x="6" y="21"/>
                  </a:lnTo>
                  <a:lnTo>
                    <a:pt x="9" y="21"/>
                  </a:lnTo>
                  <a:lnTo>
                    <a:pt x="14" y="21"/>
                  </a:lnTo>
                  <a:lnTo>
                    <a:pt x="17" y="21"/>
                  </a:lnTo>
                  <a:lnTo>
                    <a:pt x="20" y="21"/>
                  </a:lnTo>
                  <a:lnTo>
                    <a:pt x="24" y="21"/>
                  </a:lnTo>
                  <a:lnTo>
                    <a:pt x="28" y="21"/>
                  </a:lnTo>
                  <a:lnTo>
                    <a:pt x="28" y="15"/>
                  </a:lnTo>
                  <a:lnTo>
                    <a:pt x="28" y="10"/>
                  </a:lnTo>
                  <a:lnTo>
                    <a:pt x="28" y="4"/>
                  </a:lnTo>
                  <a:lnTo>
                    <a:pt x="28" y="0"/>
                  </a:lnTo>
                  <a:lnTo>
                    <a:pt x="24" y="0"/>
                  </a:lnTo>
                  <a:lnTo>
                    <a:pt x="20" y="0"/>
                  </a:lnTo>
                  <a:lnTo>
                    <a:pt x="17" y="0"/>
                  </a:lnTo>
                  <a:lnTo>
                    <a:pt x="14" y="0"/>
                  </a:lnTo>
                  <a:lnTo>
                    <a:pt x="10" y="0"/>
                  </a:lnTo>
                  <a:lnTo>
                    <a:pt x="7" y="0"/>
                  </a:lnTo>
                  <a:lnTo>
                    <a:pt x="4"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36" name="Freeform 89"/>
            <p:cNvSpPr>
              <a:spLocks/>
            </p:cNvSpPr>
            <p:nvPr/>
          </p:nvSpPr>
          <p:spPr bwMode="auto">
            <a:xfrm>
              <a:off x="5303" y="1573"/>
              <a:ext cx="14" cy="7"/>
            </a:xfrm>
            <a:custGeom>
              <a:avLst/>
              <a:gdLst/>
              <a:ahLst/>
              <a:cxnLst>
                <a:cxn ang="0">
                  <a:pos x="2" y="0"/>
                </a:cxn>
                <a:cxn ang="0">
                  <a:pos x="1" y="6"/>
                </a:cxn>
                <a:cxn ang="0">
                  <a:pos x="1" y="11"/>
                </a:cxn>
                <a:cxn ang="0">
                  <a:pos x="0" y="17"/>
                </a:cxn>
                <a:cxn ang="0">
                  <a:pos x="0" y="22"/>
                </a:cxn>
                <a:cxn ang="0">
                  <a:pos x="3" y="22"/>
                </a:cxn>
                <a:cxn ang="0">
                  <a:pos x="6" y="22"/>
                </a:cxn>
                <a:cxn ang="0">
                  <a:pos x="9" y="22"/>
                </a:cxn>
                <a:cxn ang="0">
                  <a:pos x="14" y="22"/>
                </a:cxn>
                <a:cxn ang="0">
                  <a:pos x="17" y="22"/>
                </a:cxn>
                <a:cxn ang="0">
                  <a:pos x="20" y="22"/>
                </a:cxn>
                <a:cxn ang="0">
                  <a:pos x="23" y="22"/>
                </a:cxn>
                <a:cxn ang="0">
                  <a:pos x="27" y="22"/>
                </a:cxn>
                <a:cxn ang="0">
                  <a:pos x="26" y="17"/>
                </a:cxn>
                <a:cxn ang="0">
                  <a:pos x="26" y="11"/>
                </a:cxn>
                <a:cxn ang="0">
                  <a:pos x="26" y="6"/>
                </a:cxn>
                <a:cxn ang="0">
                  <a:pos x="26" y="0"/>
                </a:cxn>
                <a:cxn ang="0">
                  <a:pos x="23" y="0"/>
                </a:cxn>
                <a:cxn ang="0">
                  <a:pos x="20" y="0"/>
                </a:cxn>
                <a:cxn ang="0">
                  <a:pos x="17" y="0"/>
                </a:cxn>
                <a:cxn ang="0">
                  <a:pos x="14" y="0"/>
                </a:cxn>
                <a:cxn ang="0">
                  <a:pos x="10" y="0"/>
                </a:cxn>
                <a:cxn ang="0">
                  <a:pos x="7" y="0"/>
                </a:cxn>
                <a:cxn ang="0">
                  <a:pos x="4" y="0"/>
                </a:cxn>
                <a:cxn ang="0">
                  <a:pos x="2" y="0"/>
                </a:cxn>
              </a:cxnLst>
              <a:rect l="0" t="0" r="r" b="b"/>
              <a:pathLst>
                <a:path w="27" h="22">
                  <a:moveTo>
                    <a:pt x="2" y="0"/>
                  </a:moveTo>
                  <a:lnTo>
                    <a:pt x="1" y="6"/>
                  </a:lnTo>
                  <a:lnTo>
                    <a:pt x="1" y="11"/>
                  </a:lnTo>
                  <a:lnTo>
                    <a:pt x="0" y="17"/>
                  </a:lnTo>
                  <a:lnTo>
                    <a:pt x="0" y="22"/>
                  </a:lnTo>
                  <a:lnTo>
                    <a:pt x="3" y="22"/>
                  </a:lnTo>
                  <a:lnTo>
                    <a:pt x="6" y="22"/>
                  </a:lnTo>
                  <a:lnTo>
                    <a:pt x="9" y="22"/>
                  </a:lnTo>
                  <a:lnTo>
                    <a:pt x="14" y="22"/>
                  </a:lnTo>
                  <a:lnTo>
                    <a:pt x="17" y="22"/>
                  </a:lnTo>
                  <a:lnTo>
                    <a:pt x="20" y="22"/>
                  </a:lnTo>
                  <a:lnTo>
                    <a:pt x="23" y="22"/>
                  </a:lnTo>
                  <a:lnTo>
                    <a:pt x="27" y="22"/>
                  </a:lnTo>
                  <a:lnTo>
                    <a:pt x="26" y="17"/>
                  </a:lnTo>
                  <a:lnTo>
                    <a:pt x="26" y="11"/>
                  </a:lnTo>
                  <a:lnTo>
                    <a:pt x="26" y="6"/>
                  </a:lnTo>
                  <a:lnTo>
                    <a:pt x="26" y="0"/>
                  </a:lnTo>
                  <a:lnTo>
                    <a:pt x="23" y="0"/>
                  </a:lnTo>
                  <a:lnTo>
                    <a:pt x="20" y="0"/>
                  </a:lnTo>
                  <a:lnTo>
                    <a:pt x="17" y="0"/>
                  </a:lnTo>
                  <a:lnTo>
                    <a:pt x="14" y="0"/>
                  </a:lnTo>
                  <a:lnTo>
                    <a:pt x="10" y="0"/>
                  </a:lnTo>
                  <a:lnTo>
                    <a:pt x="7" y="0"/>
                  </a:lnTo>
                  <a:lnTo>
                    <a:pt x="4"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37" name="Freeform 90"/>
            <p:cNvSpPr>
              <a:spLocks/>
            </p:cNvSpPr>
            <p:nvPr/>
          </p:nvSpPr>
          <p:spPr bwMode="auto">
            <a:xfrm>
              <a:off x="5303" y="1573"/>
              <a:ext cx="14" cy="7"/>
            </a:xfrm>
            <a:custGeom>
              <a:avLst/>
              <a:gdLst/>
              <a:ahLst/>
              <a:cxnLst>
                <a:cxn ang="0">
                  <a:pos x="2" y="0"/>
                </a:cxn>
                <a:cxn ang="0">
                  <a:pos x="1" y="6"/>
                </a:cxn>
                <a:cxn ang="0">
                  <a:pos x="1" y="11"/>
                </a:cxn>
                <a:cxn ang="0">
                  <a:pos x="0" y="17"/>
                </a:cxn>
                <a:cxn ang="0">
                  <a:pos x="0" y="22"/>
                </a:cxn>
                <a:cxn ang="0">
                  <a:pos x="3" y="22"/>
                </a:cxn>
                <a:cxn ang="0">
                  <a:pos x="6" y="22"/>
                </a:cxn>
                <a:cxn ang="0">
                  <a:pos x="9" y="22"/>
                </a:cxn>
                <a:cxn ang="0">
                  <a:pos x="14" y="22"/>
                </a:cxn>
                <a:cxn ang="0">
                  <a:pos x="17" y="22"/>
                </a:cxn>
                <a:cxn ang="0">
                  <a:pos x="20" y="22"/>
                </a:cxn>
                <a:cxn ang="0">
                  <a:pos x="23" y="22"/>
                </a:cxn>
                <a:cxn ang="0">
                  <a:pos x="27" y="22"/>
                </a:cxn>
                <a:cxn ang="0">
                  <a:pos x="26" y="17"/>
                </a:cxn>
                <a:cxn ang="0">
                  <a:pos x="26" y="11"/>
                </a:cxn>
                <a:cxn ang="0">
                  <a:pos x="26" y="6"/>
                </a:cxn>
                <a:cxn ang="0">
                  <a:pos x="26" y="0"/>
                </a:cxn>
                <a:cxn ang="0">
                  <a:pos x="23" y="0"/>
                </a:cxn>
                <a:cxn ang="0">
                  <a:pos x="20" y="0"/>
                </a:cxn>
                <a:cxn ang="0">
                  <a:pos x="17" y="0"/>
                </a:cxn>
                <a:cxn ang="0">
                  <a:pos x="14" y="0"/>
                </a:cxn>
                <a:cxn ang="0">
                  <a:pos x="10" y="0"/>
                </a:cxn>
                <a:cxn ang="0">
                  <a:pos x="7" y="0"/>
                </a:cxn>
                <a:cxn ang="0">
                  <a:pos x="4" y="0"/>
                </a:cxn>
                <a:cxn ang="0">
                  <a:pos x="2" y="0"/>
                </a:cxn>
              </a:cxnLst>
              <a:rect l="0" t="0" r="r" b="b"/>
              <a:pathLst>
                <a:path w="27" h="22">
                  <a:moveTo>
                    <a:pt x="2" y="0"/>
                  </a:moveTo>
                  <a:lnTo>
                    <a:pt x="1" y="6"/>
                  </a:lnTo>
                  <a:lnTo>
                    <a:pt x="1" y="11"/>
                  </a:lnTo>
                  <a:lnTo>
                    <a:pt x="0" y="17"/>
                  </a:lnTo>
                  <a:lnTo>
                    <a:pt x="0" y="22"/>
                  </a:lnTo>
                  <a:lnTo>
                    <a:pt x="3" y="22"/>
                  </a:lnTo>
                  <a:lnTo>
                    <a:pt x="6" y="22"/>
                  </a:lnTo>
                  <a:lnTo>
                    <a:pt x="9" y="22"/>
                  </a:lnTo>
                  <a:lnTo>
                    <a:pt x="14" y="22"/>
                  </a:lnTo>
                  <a:lnTo>
                    <a:pt x="17" y="22"/>
                  </a:lnTo>
                  <a:lnTo>
                    <a:pt x="20" y="22"/>
                  </a:lnTo>
                  <a:lnTo>
                    <a:pt x="23" y="22"/>
                  </a:lnTo>
                  <a:lnTo>
                    <a:pt x="27" y="22"/>
                  </a:lnTo>
                  <a:lnTo>
                    <a:pt x="26" y="17"/>
                  </a:lnTo>
                  <a:lnTo>
                    <a:pt x="26" y="11"/>
                  </a:lnTo>
                  <a:lnTo>
                    <a:pt x="26" y="6"/>
                  </a:lnTo>
                  <a:lnTo>
                    <a:pt x="26" y="0"/>
                  </a:lnTo>
                  <a:lnTo>
                    <a:pt x="23" y="0"/>
                  </a:lnTo>
                  <a:lnTo>
                    <a:pt x="20" y="0"/>
                  </a:lnTo>
                  <a:lnTo>
                    <a:pt x="17" y="0"/>
                  </a:lnTo>
                  <a:lnTo>
                    <a:pt x="14" y="0"/>
                  </a:lnTo>
                  <a:lnTo>
                    <a:pt x="10" y="0"/>
                  </a:lnTo>
                  <a:lnTo>
                    <a:pt x="7" y="0"/>
                  </a:lnTo>
                  <a:lnTo>
                    <a:pt x="4"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38" name="Freeform 91"/>
            <p:cNvSpPr>
              <a:spLocks/>
            </p:cNvSpPr>
            <p:nvPr/>
          </p:nvSpPr>
          <p:spPr bwMode="auto">
            <a:xfrm>
              <a:off x="5303" y="1563"/>
              <a:ext cx="14" cy="7"/>
            </a:xfrm>
            <a:custGeom>
              <a:avLst/>
              <a:gdLst/>
              <a:ahLst/>
              <a:cxnLst>
                <a:cxn ang="0">
                  <a:pos x="2" y="0"/>
                </a:cxn>
                <a:cxn ang="0">
                  <a:pos x="1" y="5"/>
                </a:cxn>
                <a:cxn ang="0">
                  <a:pos x="1" y="10"/>
                </a:cxn>
                <a:cxn ang="0">
                  <a:pos x="0" y="14"/>
                </a:cxn>
                <a:cxn ang="0">
                  <a:pos x="0" y="20"/>
                </a:cxn>
                <a:cxn ang="0">
                  <a:pos x="3" y="20"/>
                </a:cxn>
                <a:cxn ang="0">
                  <a:pos x="6" y="20"/>
                </a:cxn>
                <a:cxn ang="0">
                  <a:pos x="9" y="20"/>
                </a:cxn>
                <a:cxn ang="0">
                  <a:pos x="12" y="20"/>
                </a:cxn>
                <a:cxn ang="0">
                  <a:pos x="16" y="20"/>
                </a:cxn>
                <a:cxn ang="0">
                  <a:pos x="19" y="20"/>
                </a:cxn>
                <a:cxn ang="0">
                  <a:pos x="23" y="20"/>
                </a:cxn>
                <a:cxn ang="0">
                  <a:pos x="26" y="20"/>
                </a:cxn>
                <a:cxn ang="0">
                  <a:pos x="26" y="14"/>
                </a:cxn>
                <a:cxn ang="0">
                  <a:pos x="26" y="10"/>
                </a:cxn>
                <a:cxn ang="0">
                  <a:pos x="25" y="5"/>
                </a:cxn>
                <a:cxn ang="0">
                  <a:pos x="25" y="0"/>
                </a:cxn>
                <a:cxn ang="0">
                  <a:pos x="22" y="0"/>
                </a:cxn>
                <a:cxn ang="0">
                  <a:pos x="19" y="0"/>
                </a:cxn>
                <a:cxn ang="0">
                  <a:pos x="16" y="0"/>
                </a:cxn>
                <a:cxn ang="0">
                  <a:pos x="14" y="0"/>
                </a:cxn>
                <a:cxn ang="0">
                  <a:pos x="10" y="0"/>
                </a:cxn>
                <a:cxn ang="0">
                  <a:pos x="7" y="0"/>
                </a:cxn>
                <a:cxn ang="0">
                  <a:pos x="4" y="0"/>
                </a:cxn>
                <a:cxn ang="0">
                  <a:pos x="2" y="0"/>
                </a:cxn>
              </a:cxnLst>
              <a:rect l="0" t="0" r="r" b="b"/>
              <a:pathLst>
                <a:path w="26" h="20">
                  <a:moveTo>
                    <a:pt x="2" y="0"/>
                  </a:moveTo>
                  <a:lnTo>
                    <a:pt x="1" y="5"/>
                  </a:lnTo>
                  <a:lnTo>
                    <a:pt x="1" y="10"/>
                  </a:lnTo>
                  <a:lnTo>
                    <a:pt x="0" y="14"/>
                  </a:lnTo>
                  <a:lnTo>
                    <a:pt x="0" y="20"/>
                  </a:lnTo>
                  <a:lnTo>
                    <a:pt x="3" y="20"/>
                  </a:lnTo>
                  <a:lnTo>
                    <a:pt x="6" y="20"/>
                  </a:lnTo>
                  <a:lnTo>
                    <a:pt x="9" y="20"/>
                  </a:lnTo>
                  <a:lnTo>
                    <a:pt x="12" y="20"/>
                  </a:lnTo>
                  <a:lnTo>
                    <a:pt x="16" y="20"/>
                  </a:lnTo>
                  <a:lnTo>
                    <a:pt x="19" y="20"/>
                  </a:lnTo>
                  <a:lnTo>
                    <a:pt x="23" y="20"/>
                  </a:lnTo>
                  <a:lnTo>
                    <a:pt x="26" y="20"/>
                  </a:lnTo>
                  <a:lnTo>
                    <a:pt x="26" y="14"/>
                  </a:lnTo>
                  <a:lnTo>
                    <a:pt x="26" y="10"/>
                  </a:lnTo>
                  <a:lnTo>
                    <a:pt x="25" y="5"/>
                  </a:lnTo>
                  <a:lnTo>
                    <a:pt x="25" y="0"/>
                  </a:lnTo>
                  <a:lnTo>
                    <a:pt x="22" y="0"/>
                  </a:lnTo>
                  <a:lnTo>
                    <a:pt x="19" y="0"/>
                  </a:lnTo>
                  <a:lnTo>
                    <a:pt x="16" y="0"/>
                  </a:lnTo>
                  <a:lnTo>
                    <a:pt x="14" y="0"/>
                  </a:lnTo>
                  <a:lnTo>
                    <a:pt x="10" y="0"/>
                  </a:lnTo>
                  <a:lnTo>
                    <a:pt x="7" y="0"/>
                  </a:lnTo>
                  <a:lnTo>
                    <a:pt x="4"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39" name="Freeform 92"/>
            <p:cNvSpPr>
              <a:spLocks/>
            </p:cNvSpPr>
            <p:nvPr/>
          </p:nvSpPr>
          <p:spPr bwMode="auto">
            <a:xfrm>
              <a:off x="5303" y="1563"/>
              <a:ext cx="14" cy="7"/>
            </a:xfrm>
            <a:custGeom>
              <a:avLst/>
              <a:gdLst/>
              <a:ahLst/>
              <a:cxnLst>
                <a:cxn ang="0">
                  <a:pos x="2" y="0"/>
                </a:cxn>
                <a:cxn ang="0">
                  <a:pos x="1" y="5"/>
                </a:cxn>
                <a:cxn ang="0">
                  <a:pos x="1" y="10"/>
                </a:cxn>
                <a:cxn ang="0">
                  <a:pos x="0" y="14"/>
                </a:cxn>
                <a:cxn ang="0">
                  <a:pos x="0" y="20"/>
                </a:cxn>
                <a:cxn ang="0">
                  <a:pos x="3" y="20"/>
                </a:cxn>
                <a:cxn ang="0">
                  <a:pos x="6" y="20"/>
                </a:cxn>
                <a:cxn ang="0">
                  <a:pos x="9" y="20"/>
                </a:cxn>
                <a:cxn ang="0">
                  <a:pos x="12" y="20"/>
                </a:cxn>
                <a:cxn ang="0">
                  <a:pos x="16" y="20"/>
                </a:cxn>
                <a:cxn ang="0">
                  <a:pos x="19" y="20"/>
                </a:cxn>
                <a:cxn ang="0">
                  <a:pos x="23" y="20"/>
                </a:cxn>
                <a:cxn ang="0">
                  <a:pos x="26" y="20"/>
                </a:cxn>
                <a:cxn ang="0">
                  <a:pos x="26" y="14"/>
                </a:cxn>
                <a:cxn ang="0">
                  <a:pos x="26" y="10"/>
                </a:cxn>
                <a:cxn ang="0">
                  <a:pos x="25" y="5"/>
                </a:cxn>
                <a:cxn ang="0">
                  <a:pos x="25" y="0"/>
                </a:cxn>
                <a:cxn ang="0">
                  <a:pos x="22" y="0"/>
                </a:cxn>
                <a:cxn ang="0">
                  <a:pos x="19" y="0"/>
                </a:cxn>
                <a:cxn ang="0">
                  <a:pos x="16" y="0"/>
                </a:cxn>
                <a:cxn ang="0">
                  <a:pos x="14" y="0"/>
                </a:cxn>
                <a:cxn ang="0">
                  <a:pos x="10" y="0"/>
                </a:cxn>
                <a:cxn ang="0">
                  <a:pos x="7" y="0"/>
                </a:cxn>
                <a:cxn ang="0">
                  <a:pos x="4" y="0"/>
                </a:cxn>
                <a:cxn ang="0">
                  <a:pos x="2" y="0"/>
                </a:cxn>
              </a:cxnLst>
              <a:rect l="0" t="0" r="r" b="b"/>
              <a:pathLst>
                <a:path w="26" h="20">
                  <a:moveTo>
                    <a:pt x="2" y="0"/>
                  </a:moveTo>
                  <a:lnTo>
                    <a:pt x="1" y="5"/>
                  </a:lnTo>
                  <a:lnTo>
                    <a:pt x="1" y="10"/>
                  </a:lnTo>
                  <a:lnTo>
                    <a:pt x="0" y="14"/>
                  </a:lnTo>
                  <a:lnTo>
                    <a:pt x="0" y="20"/>
                  </a:lnTo>
                  <a:lnTo>
                    <a:pt x="3" y="20"/>
                  </a:lnTo>
                  <a:lnTo>
                    <a:pt x="6" y="20"/>
                  </a:lnTo>
                  <a:lnTo>
                    <a:pt x="9" y="20"/>
                  </a:lnTo>
                  <a:lnTo>
                    <a:pt x="12" y="20"/>
                  </a:lnTo>
                  <a:lnTo>
                    <a:pt x="16" y="20"/>
                  </a:lnTo>
                  <a:lnTo>
                    <a:pt x="19" y="20"/>
                  </a:lnTo>
                  <a:lnTo>
                    <a:pt x="23" y="20"/>
                  </a:lnTo>
                  <a:lnTo>
                    <a:pt x="26" y="20"/>
                  </a:lnTo>
                  <a:lnTo>
                    <a:pt x="26" y="14"/>
                  </a:lnTo>
                  <a:lnTo>
                    <a:pt x="26" y="10"/>
                  </a:lnTo>
                  <a:lnTo>
                    <a:pt x="25" y="5"/>
                  </a:lnTo>
                  <a:lnTo>
                    <a:pt x="25" y="0"/>
                  </a:lnTo>
                  <a:lnTo>
                    <a:pt x="22" y="0"/>
                  </a:lnTo>
                  <a:lnTo>
                    <a:pt x="19" y="0"/>
                  </a:lnTo>
                  <a:lnTo>
                    <a:pt x="16" y="0"/>
                  </a:lnTo>
                  <a:lnTo>
                    <a:pt x="14" y="0"/>
                  </a:lnTo>
                  <a:lnTo>
                    <a:pt x="10" y="0"/>
                  </a:lnTo>
                  <a:lnTo>
                    <a:pt x="7" y="0"/>
                  </a:lnTo>
                  <a:lnTo>
                    <a:pt x="4"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40" name="Freeform 93"/>
            <p:cNvSpPr>
              <a:spLocks/>
            </p:cNvSpPr>
            <p:nvPr/>
          </p:nvSpPr>
          <p:spPr bwMode="auto">
            <a:xfrm>
              <a:off x="5304" y="1554"/>
              <a:ext cx="12" cy="6"/>
            </a:xfrm>
            <a:custGeom>
              <a:avLst/>
              <a:gdLst/>
              <a:ahLst/>
              <a:cxnLst>
                <a:cxn ang="0">
                  <a:pos x="2" y="0"/>
                </a:cxn>
                <a:cxn ang="0">
                  <a:pos x="1" y="5"/>
                </a:cxn>
                <a:cxn ang="0">
                  <a:pos x="1" y="9"/>
                </a:cxn>
                <a:cxn ang="0">
                  <a:pos x="0" y="13"/>
                </a:cxn>
                <a:cxn ang="0">
                  <a:pos x="0" y="18"/>
                </a:cxn>
                <a:cxn ang="0">
                  <a:pos x="3" y="18"/>
                </a:cxn>
                <a:cxn ang="0">
                  <a:pos x="6" y="18"/>
                </a:cxn>
                <a:cxn ang="0">
                  <a:pos x="8" y="18"/>
                </a:cxn>
                <a:cxn ang="0">
                  <a:pos x="11" y="18"/>
                </a:cxn>
                <a:cxn ang="0">
                  <a:pos x="15" y="18"/>
                </a:cxn>
                <a:cxn ang="0">
                  <a:pos x="18" y="18"/>
                </a:cxn>
                <a:cxn ang="0">
                  <a:pos x="21" y="18"/>
                </a:cxn>
                <a:cxn ang="0">
                  <a:pos x="24" y="18"/>
                </a:cxn>
                <a:cxn ang="0">
                  <a:pos x="24" y="13"/>
                </a:cxn>
                <a:cxn ang="0">
                  <a:pos x="24" y="9"/>
                </a:cxn>
                <a:cxn ang="0">
                  <a:pos x="24" y="5"/>
                </a:cxn>
                <a:cxn ang="0">
                  <a:pos x="24" y="0"/>
                </a:cxn>
                <a:cxn ang="0">
                  <a:pos x="21" y="0"/>
                </a:cxn>
                <a:cxn ang="0">
                  <a:pos x="17" y="0"/>
                </a:cxn>
                <a:cxn ang="0">
                  <a:pos x="15" y="0"/>
                </a:cxn>
                <a:cxn ang="0">
                  <a:pos x="11" y="0"/>
                </a:cxn>
                <a:cxn ang="0">
                  <a:pos x="6" y="0"/>
                </a:cxn>
                <a:cxn ang="0">
                  <a:pos x="2" y="0"/>
                </a:cxn>
              </a:cxnLst>
              <a:rect l="0" t="0" r="r" b="b"/>
              <a:pathLst>
                <a:path w="24" h="18">
                  <a:moveTo>
                    <a:pt x="2" y="0"/>
                  </a:moveTo>
                  <a:lnTo>
                    <a:pt x="1" y="5"/>
                  </a:lnTo>
                  <a:lnTo>
                    <a:pt x="1" y="9"/>
                  </a:lnTo>
                  <a:lnTo>
                    <a:pt x="0" y="13"/>
                  </a:lnTo>
                  <a:lnTo>
                    <a:pt x="0" y="18"/>
                  </a:lnTo>
                  <a:lnTo>
                    <a:pt x="3" y="18"/>
                  </a:lnTo>
                  <a:lnTo>
                    <a:pt x="6" y="18"/>
                  </a:lnTo>
                  <a:lnTo>
                    <a:pt x="8" y="18"/>
                  </a:lnTo>
                  <a:lnTo>
                    <a:pt x="11" y="18"/>
                  </a:lnTo>
                  <a:lnTo>
                    <a:pt x="15" y="18"/>
                  </a:lnTo>
                  <a:lnTo>
                    <a:pt x="18" y="18"/>
                  </a:lnTo>
                  <a:lnTo>
                    <a:pt x="21" y="18"/>
                  </a:lnTo>
                  <a:lnTo>
                    <a:pt x="24" y="18"/>
                  </a:lnTo>
                  <a:lnTo>
                    <a:pt x="24" y="13"/>
                  </a:lnTo>
                  <a:lnTo>
                    <a:pt x="24" y="9"/>
                  </a:lnTo>
                  <a:lnTo>
                    <a:pt x="24" y="5"/>
                  </a:lnTo>
                  <a:lnTo>
                    <a:pt x="24" y="0"/>
                  </a:lnTo>
                  <a:lnTo>
                    <a:pt x="21" y="0"/>
                  </a:lnTo>
                  <a:lnTo>
                    <a:pt x="17" y="0"/>
                  </a:lnTo>
                  <a:lnTo>
                    <a:pt x="15" y="0"/>
                  </a:lnTo>
                  <a:lnTo>
                    <a:pt x="11" y="0"/>
                  </a:lnTo>
                  <a:lnTo>
                    <a:pt x="6"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41" name="Freeform 94"/>
            <p:cNvSpPr>
              <a:spLocks/>
            </p:cNvSpPr>
            <p:nvPr/>
          </p:nvSpPr>
          <p:spPr bwMode="auto">
            <a:xfrm>
              <a:off x="5304" y="1554"/>
              <a:ext cx="12" cy="6"/>
            </a:xfrm>
            <a:custGeom>
              <a:avLst/>
              <a:gdLst/>
              <a:ahLst/>
              <a:cxnLst>
                <a:cxn ang="0">
                  <a:pos x="2" y="0"/>
                </a:cxn>
                <a:cxn ang="0">
                  <a:pos x="1" y="5"/>
                </a:cxn>
                <a:cxn ang="0">
                  <a:pos x="1" y="9"/>
                </a:cxn>
                <a:cxn ang="0">
                  <a:pos x="0" y="13"/>
                </a:cxn>
                <a:cxn ang="0">
                  <a:pos x="0" y="18"/>
                </a:cxn>
                <a:cxn ang="0">
                  <a:pos x="3" y="18"/>
                </a:cxn>
                <a:cxn ang="0">
                  <a:pos x="6" y="18"/>
                </a:cxn>
                <a:cxn ang="0">
                  <a:pos x="8" y="18"/>
                </a:cxn>
                <a:cxn ang="0">
                  <a:pos x="11" y="18"/>
                </a:cxn>
                <a:cxn ang="0">
                  <a:pos x="15" y="18"/>
                </a:cxn>
                <a:cxn ang="0">
                  <a:pos x="18" y="18"/>
                </a:cxn>
                <a:cxn ang="0">
                  <a:pos x="21" y="18"/>
                </a:cxn>
                <a:cxn ang="0">
                  <a:pos x="24" y="18"/>
                </a:cxn>
                <a:cxn ang="0">
                  <a:pos x="24" y="13"/>
                </a:cxn>
                <a:cxn ang="0">
                  <a:pos x="24" y="9"/>
                </a:cxn>
                <a:cxn ang="0">
                  <a:pos x="24" y="5"/>
                </a:cxn>
                <a:cxn ang="0">
                  <a:pos x="24" y="0"/>
                </a:cxn>
                <a:cxn ang="0">
                  <a:pos x="21" y="0"/>
                </a:cxn>
                <a:cxn ang="0">
                  <a:pos x="17" y="0"/>
                </a:cxn>
                <a:cxn ang="0">
                  <a:pos x="15" y="0"/>
                </a:cxn>
                <a:cxn ang="0">
                  <a:pos x="11" y="0"/>
                </a:cxn>
                <a:cxn ang="0">
                  <a:pos x="6" y="0"/>
                </a:cxn>
                <a:cxn ang="0">
                  <a:pos x="2" y="0"/>
                </a:cxn>
              </a:cxnLst>
              <a:rect l="0" t="0" r="r" b="b"/>
              <a:pathLst>
                <a:path w="24" h="18">
                  <a:moveTo>
                    <a:pt x="2" y="0"/>
                  </a:moveTo>
                  <a:lnTo>
                    <a:pt x="1" y="5"/>
                  </a:lnTo>
                  <a:lnTo>
                    <a:pt x="1" y="9"/>
                  </a:lnTo>
                  <a:lnTo>
                    <a:pt x="0" y="13"/>
                  </a:lnTo>
                  <a:lnTo>
                    <a:pt x="0" y="18"/>
                  </a:lnTo>
                  <a:lnTo>
                    <a:pt x="3" y="18"/>
                  </a:lnTo>
                  <a:lnTo>
                    <a:pt x="6" y="18"/>
                  </a:lnTo>
                  <a:lnTo>
                    <a:pt x="8" y="18"/>
                  </a:lnTo>
                  <a:lnTo>
                    <a:pt x="11" y="18"/>
                  </a:lnTo>
                  <a:lnTo>
                    <a:pt x="15" y="18"/>
                  </a:lnTo>
                  <a:lnTo>
                    <a:pt x="18" y="18"/>
                  </a:lnTo>
                  <a:lnTo>
                    <a:pt x="21" y="18"/>
                  </a:lnTo>
                  <a:lnTo>
                    <a:pt x="24" y="18"/>
                  </a:lnTo>
                  <a:lnTo>
                    <a:pt x="24" y="13"/>
                  </a:lnTo>
                  <a:lnTo>
                    <a:pt x="24" y="9"/>
                  </a:lnTo>
                  <a:lnTo>
                    <a:pt x="24" y="5"/>
                  </a:lnTo>
                  <a:lnTo>
                    <a:pt x="24" y="0"/>
                  </a:lnTo>
                  <a:lnTo>
                    <a:pt x="21" y="0"/>
                  </a:lnTo>
                  <a:lnTo>
                    <a:pt x="17" y="0"/>
                  </a:lnTo>
                  <a:lnTo>
                    <a:pt x="15" y="0"/>
                  </a:lnTo>
                  <a:lnTo>
                    <a:pt x="11" y="0"/>
                  </a:lnTo>
                  <a:lnTo>
                    <a:pt x="6"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42" name="Freeform 95"/>
            <p:cNvSpPr>
              <a:spLocks/>
            </p:cNvSpPr>
            <p:nvPr/>
          </p:nvSpPr>
          <p:spPr bwMode="auto">
            <a:xfrm>
              <a:off x="5304" y="1544"/>
              <a:ext cx="12" cy="5"/>
            </a:xfrm>
            <a:custGeom>
              <a:avLst/>
              <a:gdLst/>
              <a:ahLst/>
              <a:cxnLst>
                <a:cxn ang="0">
                  <a:pos x="1" y="0"/>
                </a:cxn>
                <a:cxn ang="0">
                  <a:pos x="0" y="4"/>
                </a:cxn>
                <a:cxn ang="0">
                  <a:pos x="0" y="8"/>
                </a:cxn>
                <a:cxn ang="0">
                  <a:pos x="0" y="13"/>
                </a:cxn>
                <a:cxn ang="0">
                  <a:pos x="0" y="17"/>
                </a:cxn>
                <a:cxn ang="0">
                  <a:pos x="5" y="17"/>
                </a:cxn>
                <a:cxn ang="0">
                  <a:pos x="10" y="17"/>
                </a:cxn>
                <a:cxn ang="0">
                  <a:pos x="14" y="17"/>
                </a:cxn>
                <a:cxn ang="0">
                  <a:pos x="16" y="17"/>
                </a:cxn>
                <a:cxn ang="0">
                  <a:pos x="20" y="17"/>
                </a:cxn>
                <a:cxn ang="0">
                  <a:pos x="23" y="17"/>
                </a:cxn>
                <a:cxn ang="0">
                  <a:pos x="22" y="13"/>
                </a:cxn>
                <a:cxn ang="0">
                  <a:pos x="22" y="8"/>
                </a:cxn>
                <a:cxn ang="0">
                  <a:pos x="21" y="4"/>
                </a:cxn>
                <a:cxn ang="0">
                  <a:pos x="21" y="0"/>
                </a:cxn>
                <a:cxn ang="0">
                  <a:pos x="16" y="0"/>
                </a:cxn>
                <a:cxn ang="0">
                  <a:pos x="10" y="0"/>
                </a:cxn>
                <a:cxn ang="0">
                  <a:pos x="5" y="0"/>
                </a:cxn>
                <a:cxn ang="0">
                  <a:pos x="1" y="0"/>
                </a:cxn>
              </a:cxnLst>
              <a:rect l="0" t="0" r="r" b="b"/>
              <a:pathLst>
                <a:path w="23" h="17">
                  <a:moveTo>
                    <a:pt x="1" y="0"/>
                  </a:moveTo>
                  <a:lnTo>
                    <a:pt x="0" y="4"/>
                  </a:lnTo>
                  <a:lnTo>
                    <a:pt x="0" y="8"/>
                  </a:lnTo>
                  <a:lnTo>
                    <a:pt x="0" y="13"/>
                  </a:lnTo>
                  <a:lnTo>
                    <a:pt x="0" y="17"/>
                  </a:lnTo>
                  <a:lnTo>
                    <a:pt x="5" y="17"/>
                  </a:lnTo>
                  <a:lnTo>
                    <a:pt x="10" y="17"/>
                  </a:lnTo>
                  <a:lnTo>
                    <a:pt x="14" y="17"/>
                  </a:lnTo>
                  <a:lnTo>
                    <a:pt x="16" y="17"/>
                  </a:lnTo>
                  <a:lnTo>
                    <a:pt x="20" y="17"/>
                  </a:lnTo>
                  <a:lnTo>
                    <a:pt x="23" y="17"/>
                  </a:lnTo>
                  <a:lnTo>
                    <a:pt x="22" y="13"/>
                  </a:lnTo>
                  <a:lnTo>
                    <a:pt x="22" y="8"/>
                  </a:lnTo>
                  <a:lnTo>
                    <a:pt x="21" y="4"/>
                  </a:lnTo>
                  <a:lnTo>
                    <a:pt x="21" y="0"/>
                  </a:lnTo>
                  <a:lnTo>
                    <a:pt x="16" y="0"/>
                  </a:lnTo>
                  <a:lnTo>
                    <a:pt x="10" y="0"/>
                  </a:lnTo>
                  <a:lnTo>
                    <a:pt x="5"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43" name="Freeform 96"/>
            <p:cNvSpPr>
              <a:spLocks/>
            </p:cNvSpPr>
            <p:nvPr/>
          </p:nvSpPr>
          <p:spPr bwMode="auto">
            <a:xfrm>
              <a:off x="5304" y="1544"/>
              <a:ext cx="12" cy="5"/>
            </a:xfrm>
            <a:custGeom>
              <a:avLst/>
              <a:gdLst/>
              <a:ahLst/>
              <a:cxnLst>
                <a:cxn ang="0">
                  <a:pos x="1" y="0"/>
                </a:cxn>
                <a:cxn ang="0">
                  <a:pos x="0" y="4"/>
                </a:cxn>
                <a:cxn ang="0">
                  <a:pos x="0" y="8"/>
                </a:cxn>
                <a:cxn ang="0">
                  <a:pos x="0" y="13"/>
                </a:cxn>
                <a:cxn ang="0">
                  <a:pos x="0" y="17"/>
                </a:cxn>
                <a:cxn ang="0">
                  <a:pos x="5" y="17"/>
                </a:cxn>
                <a:cxn ang="0">
                  <a:pos x="10" y="17"/>
                </a:cxn>
                <a:cxn ang="0">
                  <a:pos x="14" y="17"/>
                </a:cxn>
                <a:cxn ang="0">
                  <a:pos x="16" y="17"/>
                </a:cxn>
                <a:cxn ang="0">
                  <a:pos x="20" y="17"/>
                </a:cxn>
                <a:cxn ang="0">
                  <a:pos x="23" y="17"/>
                </a:cxn>
                <a:cxn ang="0">
                  <a:pos x="22" y="13"/>
                </a:cxn>
                <a:cxn ang="0">
                  <a:pos x="22" y="8"/>
                </a:cxn>
                <a:cxn ang="0">
                  <a:pos x="21" y="4"/>
                </a:cxn>
                <a:cxn ang="0">
                  <a:pos x="21" y="0"/>
                </a:cxn>
                <a:cxn ang="0">
                  <a:pos x="16" y="0"/>
                </a:cxn>
                <a:cxn ang="0">
                  <a:pos x="10" y="0"/>
                </a:cxn>
                <a:cxn ang="0">
                  <a:pos x="5" y="0"/>
                </a:cxn>
                <a:cxn ang="0">
                  <a:pos x="1" y="0"/>
                </a:cxn>
              </a:cxnLst>
              <a:rect l="0" t="0" r="r" b="b"/>
              <a:pathLst>
                <a:path w="23" h="17">
                  <a:moveTo>
                    <a:pt x="1" y="0"/>
                  </a:moveTo>
                  <a:lnTo>
                    <a:pt x="0" y="4"/>
                  </a:lnTo>
                  <a:lnTo>
                    <a:pt x="0" y="8"/>
                  </a:lnTo>
                  <a:lnTo>
                    <a:pt x="0" y="13"/>
                  </a:lnTo>
                  <a:lnTo>
                    <a:pt x="0" y="17"/>
                  </a:lnTo>
                  <a:lnTo>
                    <a:pt x="5" y="17"/>
                  </a:lnTo>
                  <a:lnTo>
                    <a:pt x="10" y="17"/>
                  </a:lnTo>
                  <a:lnTo>
                    <a:pt x="14" y="17"/>
                  </a:lnTo>
                  <a:lnTo>
                    <a:pt x="16" y="17"/>
                  </a:lnTo>
                  <a:lnTo>
                    <a:pt x="20" y="17"/>
                  </a:lnTo>
                  <a:lnTo>
                    <a:pt x="23" y="17"/>
                  </a:lnTo>
                  <a:lnTo>
                    <a:pt x="22" y="13"/>
                  </a:lnTo>
                  <a:lnTo>
                    <a:pt x="22" y="8"/>
                  </a:lnTo>
                  <a:lnTo>
                    <a:pt x="21" y="4"/>
                  </a:lnTo>
                  <a:lnTo>
                    <a:pt x="21" y="0"/>
                  </a:lnTo>
                  <a:lnTo>
                    <a:pt x="16" y="0"/>
                  </a:lnTo>
                  <a:lnTo>
                    <a:pt x="10" y="0"/>
                  </a:lnTo>
                  <a:lnTo>
                    <a:pt x="5"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44" name="Freeform 97"/>
            <p:cNvSpPr>
              <a:spLocks/>
            </p:cNvSpPr>
            <p:nvPr/>
          </p:nvSpPr>
          <p:spPr bwMode="auto">
            <a:xfrm>
              <a:off x="5305" y="1534"/>
              <a:ext cx="11" cy="5"/>
            </a:xfrm>
            <a:custGeom>
              <a:avLst/>
              <a:gdLst/>
              <a:ahLst/>
              <a:cxnLst>
                <a:cxn ang="0">
                  <a:pos x="0" y="0"/>
                </a:cxn>
                <a:cxn ang="0">
                  <a:pos x="0" y="3"/>
                </a:cxn>
                <a:cxn ang="0">
                  <a:pos x="0" y="7"/>
                </a:cxn>
                <a:cxn ang="0">
                  <a:pos x="0" y="11"/>
                </a:cxn>
                <a:cxn ang="0">
                  <a:pos x="0" y="15"/>
                </a:cxn>
                <a:cxn ang="0">
                  <a:pos x="4" y="15"/>
                </a:cxn>
                <a:cxn ang="0">
                  <a:pos x="9" y="15"/>
                </a:cxn>
                <a:cxn ang="0">
                  <a:pos x="15" y="15"/>
                </a:cxn>
                <a:cxn ang="0">
                  <a:pos x="21" y="15"/>
                </a:cxn>
                <a:cxn ang="0">
                  <a:pos x="20" y="11"/>
                </a:cxn>
                <a:cxn ang="0">
                  <a:pos x="20" y="7"/>
                </a:cxn>
                <a:cxn ang="0">
                  <a:pos x="19" y="3"/>
                </a:cxn>
                <a:cxn ang="0">
                  <a:pos x="19" y="0"/>
                </a:cxn>
                <a:cxn ang="0">
                  <a:pos x="14" y="0"/>
                </a:cxn>
                <a:cxn ang="0">
                  <a:pos x="9" y="0"/>
                </a:cxn>
                <a:cxn ang="0">
                  <a:pos x="4" y="0"/>
                </a:cxn>
                <a:cxn ang="0">
                  <a:pos x="0" y="0"/>
                </a:cxn>
              </a:cxnLst>
              <a:rect l="0" t="0" r="r" b="b"/>
              <a:pathLst>
                <a:path w="21" h="15">
                  <a:moveTo>
                    <a:pt x="0" y="0"/>
                  </a:moveTo>
                  <a:lnTo>
                    <a:pt x="0" y="3"/>
                  </a:lnTo>
                  <a:lnTo>
                    <a:pt x="0" y="7"/>
                  </a:lnTo>
                  <a:lnTo>
                    <a:pt x="0" y="11"/>
                  </a:lnTo>
                  <a:lnTo>
                    <a:pt x="0" y="15"/>
                  </a:lnTo>
                  <a:lnTo>
                    <a:pt x="4" y="15"/>
                  </a:lnTo>
                  <a:lnTo>
                    <a:pt x="9" y="15"/>
                  </a:lnTo>
                  <a:lnTo>
                    <a:pt x="15" y="15"/>
                  </a:lnTo>
                  <a:lnTo>
                    <a:pt x="21" y="15"/>
                  </a:lnTo>
                  <a:lnTo>
                    <a:pt x="20" y="11"/>
                  </a:lnTo>
                  <a:lnTo>
                    <a:pt x="20" y="7"/>
                  </a:lnTo>
                  <a:lnTo>
                    <a:pt x="19" y="3"/>
                  </a:lnTo>
                  <a:lnTo>
                    <a:pt x="19" y="0"/>
                  </a:lnTo>
                  <a:lnTo>
                    <a:pt x="14" y="0"/>
                  </a:lnTo>
                  <a:lnTo>
                    <a:pt x="9" y="0"/>
                  </a:lnTo>
                  <a:lnTo>
                    <a:pt x="4" y="0"/>
                  </a:lnTo>
                  <a:lnTo>
                    <a:pt x="0"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45" name="Freeform 98"/>
            <p:cNvSpPr>
              <a:spLocks/>
            </p:cNvSpPr>
            <p:nvPr/>
          </p:nvSpPr>
          <p:spPr bwMode="auto">
            <a:xfrm>
              <a:off x="5305" y="1534"/>
              <a:ext cx="11" cy="5"/>
            </a:xfrm>
            <a:custGeom>
              <a:avLst/>
              <a:gdLst/>
              <a:ahLst/>
              <a:cxnLst>
                <a:cxn ang="0">
                  <a:pos x="0" y="0"/>
                </a:cxn>
                <a:cxn ang="0">
                  <a:pos x="0" y="3"/>
                </a:cxn>
                <a:cxn ang="0">
                  <a:pos x="0" y="7"/>
                </a:cxn>
                <a:cxn ang="0">
                  <a:pos x="0" y="11"/>
                </a:cxn>
                <a:cxn ang="0">
                  <a:pos x="0" y="15"/>
                </a:cxn>
                <a:cxn ang="0">
                  <a:pos x="4" y="15"/>
                </a:cxn>
                <a:cxn ang="0">
                  <a:pos x="9" y="15"/>
                </a:cxn>
                <a:cxn ang="0">
                  <a:pos x="15" y="15"/>
                </a:cxn>
                <a:cxn ang="0">
                  <a:pos x="21" y="15"/>
                </a:cxn>
                <a:cxn ang="0">
                  <a:pos x="20" y="11"/>
                </a:cxn>
                <a:cxn ang="0">
                  <a:pos x="20" y="7"/>
                </a:cxn>
                <a:cxn ang="0">
                  <a:pos x="19" y="3"/>
                </a:cxn>
                <a:cxn ang="0">
                  <a:pos x="19" y="0"/>
                </a:cxn>
                <a:cxn ang="0">
                  <a:pos x="14" y="0"/>
                </a:cxn>
                <a:cxn ang="0">
                  <a:pos x="9" y="0"/>
                </a:cxn>
                <a:cxn ang="0">
                  <a:pos x="4" y="0"/>
                </a:cxn>
                <a:cxn ang="0">
                  <a:pos x="0" y="0"/>
                </a:cxn>
              </a:cxnLst>
              <a:rect l="0" t="0" r="r" b="b"/>
              <a:pathLst>
                <a:path w="21" h="15">
                  <a:moveTo>
                    <a:pt x="0" y="0"/>
                  </a:moveTo>
                  <a:lnTo>
                    <a:pt x="0" y="3"/>
                  </a:lnTo>
                  <a:lnTo>
                    <a:pt x="0" y="7"/>
                  </a:lnTo>
                  <a:lnTo>
                    <a:pt x="0" y="11"/>
                  </a:lnTo>
                  <a:lnTo>
                    <a:pt x="0" y="15"/>
                  </a:lnTo>
                  <a:lnTo>
                    <a:pt x="4" y="15"/>
                  </a:lnTo>
                  <a:lnTo>
                    <a:pt x="9" y="15"/>
                  </a:lnTo>
                  <a:lnTo>
                    <a:pt x="15" y="15"/>
                  </a:lnTo>
                  <a:lnTo>
                    <a:pt x="21" y="15"/>
                  </a:lnTo>
                  <a:lnTo>
                    <a:pt x="20" y="11"/>
                  </a:lnTo>
                  <a:lnTo>
                    <a:pt x="20" y="7"/>
                  </a:lnTo>
                  <a:lnTo>
                    <a:pt x="19" y="3"/>
                  </a:lnTo>
                  <a:lnTo>
                    <a:pt x="19" y="0"/>
                  </a:lnTo>
                  <a:lnTo>
                    <a:pt x="14" y="0"/>
                  </a:lnTo>
                  <a:lnTo>
                    <a:pt x="9" y="0"/>
                  </a:lnTo>
                  <a:lnTo>
                    <a:pt x="4" y="0"/>
                  </a:lnTo>
                  <a:lnTo>
                    <a:pt x="0"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46" name="Freeform 99"/>
            <p:cNvSpPr>
              <a:spLocks/>
            </p:cNvSpPr>
            <p:nvPr/>
          </p:nvSpPr>
          <p:spPr bwMode="auto">
            <a:xfrm>
              <a:off x="5305" y="1523"/>
              <a:ext cx="10" cy="6"/>
            </a:xfrm>
            <a:custGeom>
              <a:avLst/>
              <a:gdLst/>
              <a:ahLst/>
              <a:cxnLst>
                <a:cxn ang="0">
                  <a:pos x="1" y="0"/>
                </a:cxn>
                <a:cxn ang="0">
                  <a:pos x="0" y="5"/>
                </a:cxn>
                <a:cxn ang="0">
                  <a:pos x="0" y="9"/>
                </a:cxn>
                <a:cxn ang="0">
                  <a:pos x="0" y="12"/>
                </a:cxn>
                <a:cxn ang="0">
                  <a:pos x="0" y="16"/>
                </a:cxn>
                <a:cxn ang="0">
                  <a:pos x="4" y="16"/>
                </a:cxn>
                <a:cxn ang="0">
                  <a:pos x="9" y="16"/>
                </a:cxn>
                <a:cxn ang="0">
                  <a:pos x="15" y="16"/>
                </a:cxn>
                <a:cxn ang="0">
                  <a:pos x="20" y="16"/>
                </a:cxn>
                <a:cxn ang="0">
                  <a:pos x="19" y="12"/>
                </a:cxn>
                <a:cxn ang="0">
                  <a:pos x="19" y="9"/>
                </a:cxn>
                <a:cxn ang="0">
                  <a:pos x="19" y="5"/>
                </a:cxn>
                <a:cxn ang="0">
                  <a:pos x="19" y="0"/>
                </a:cxn>
                <a:cxn ang="0">
                  <a:pos x="14" y="0"/>
                </a:cxn>
                <a:cxn ang="0">
                  <a:pos x="9" y="0"/>
                </a:cxn>
                <a:cxn ang="0">
                  <a:pos x="5" y="0"/>
                </a:cxn>
                <a:cxn ang="0">
                  <a:pos x="1" y="0"/>
                </a:cxn>
              </a:cxnLst>
              <a:rect l="0" t="0" r="r" b="b"/>
              <a:pathLst>
                <a:path w="20" h="16">
                  <a:moveTo>
                    <a:pt x="1" y="0"/>
                  </a:moveTo>
                  <a:lnTo>
                    <a:pt x="0" y="5"/>
                  </a:lnTo>
                  <a:lnTo>
                    <a:pt x="0" y="9"/>
                  </a:lnTo>
                  <a:lnTo>
                    <a:pt x="0" y="12"/>
                  </a:lnTo>
                  <a:lnTo>
                    <a:pt x="0" y="16"/>
                  </a:lnTo>
                  <a:lnTo>
                    <a:pt x="4" y="16"/>
                  </a:lnTo>
                  <a:lnTo>
                    <a:pt x="9" y="16"/>
                  </a:lnTo>
                  <a:lnTo>
                    <a:pt x="15" y="16"/>
                  </a:lnTo>
                  <a:lnTo>
                    <a:pt x="20" y="16"/>
                  </a:lnTo>
                  <a:lnTo>
                    <a:pt x="19" y="12"/>
                  </a:lnTo>
                  <a:lnTo>
                    <a:pt x="19" y="9"/>
                  </a:lnTo>
                  <a:lnTo>
                    <a:pt x="19" y="5"/>
                  </a:lnTo>
                  <a:lnTo>
                    <a:pt x="19" y="0"/>
                  </a:lnTo>
                  <a:lnTo>
                    <a:pt x="14" y="0"/>
                  </a:lnTo>
                  <a:lnTo>
                    <a:pt x="9" y="0"/>
                  </a:lnTo>
                  <a:lnTo>
                    <a:pt x="5" y="0"/>
                  </a:lnTo>
                  <a:lnTo>
                    <a:pt x="1"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47" name="Freeform 100"/>
            <p:cNvSpPr>
              <a:spLocks/>
            </p:cNvSpPr>
            <p:nvPr/>
          </p:nvSpPr>
          <p:spPr bwMode="auto">
            <a:xfrm>
              <a:off x="5305" y="1523"/>
              <a:ext cx="10" cy="6"/>
            </a:xfrm>
            <a:custGeom>
              <a:avLst/>
              <a:gdLst/>
              <a:ahLst/>
              <a:cxnLst>
                <a:cxn ang="0">
                  <a:pos x="1" y="0"/>
                </a:cxn>
                <a:cxn ang="0">
                  <a:pos x="0" y="5"/>
                </a:cxn>
                <a:cxn ang="0">
                  <a:pos x="0" y="9"/>
                </a:cxn>
                <a:cxn ang="0">
                  <a:pos x="0" y="12"/>
                </a:cxn>
                <a:cxn ang="0">
                  <a:pos x="0" y="16"/>
                </a:cxn>
                <a:cxn ang="0">
                  <a:pos x="4" y="16"/>
                </a:cxn>
                <a:cxn ang="0">
                  <a:pos x="9" y="16"/>
                </a:cxn>
                <a:cxn ang="0">
                  <a:pos x="15" y="16"/>
                </a:cxn>
                <a:cxn ang="0">
                  <a:pos x="20" y="16"/>
                </a:cxn>
                <a:cxn ang="0">
                  <a:pos x="19" y="12"/>
                </a:cxn>
                <a:cxn ang="0">
                  <a:pos x="19" y="9"/>
                </a:cxn>
                <a:cxn ang="0">
                  <a:pos x="19" y="5"/>
                </a:cxn>
                <a:cxn ang="0">
                  <a:pos x="19" y="0"/>
                </a:cxn>
                <a:cxn ang="0">
                  <a:pos x="14" y="0"/>
                </a:cxn>
                <a:cxn ang="0">
                  <a:pos x="9" y="0"/>
                </a:cxn>
                <a:cxn ang="0">
                  <a:pos x="5" y="0"/>
                </a:cxn>
                <a:cxn ang="0">
                  <a:pos x="1" y="0"/>
                </a:cxn>
              </a:cxnLst>
              <a:rect l="0" t="0" r="r" b="b"/>
              <a:pathLst>
                <a:path w="20" h="16">
                  <a:moveTo>
                    <a:pt x="1" y="0"/>
                  </a:moveTo>
                  <a:lnTo>
                    <a:pt x="0" y="5"/>
                  </a:lnTo>
                  <a:lnTo>
                    <a:pt x="0" y="9"/>
                  </a:lnTo>
                  <a:lnTo>
                    <a:pt x="0" y="12"/>
                  </a:lnTo>
                  <a:lnTo>
                    <a:pt x="0" y="16"/>
                  </a:lnTo>
                  <a:lnTo>
                    <a:pt x="4" y="16"/>
                  </a:lnTo>
                  <a:lnTo>
                    <a:pt x="9" y="16"/>
                  </a:lnTo>
                  <a:lnTo>
                    <a:pt x="15" y="16"/>
                  </a:lnTo>
                  <a:lnTo>
                    <a:pt x="20" y="16"/>
                  </a:lnTo>
                  <a:lnTo>
                    <a:pt x="19" y="12"/>
                  </a:lnTo>
                  <a:lnTo>
                    <a:pt x="19" y="9"/>
                  </a:lnTo>
                  <a:lnTo>
                    <a:pt x="19" y="5"/>
                  </a:lnTo>
                  <a:lnTo>
                    <a:pt x="19" y="0"/>
                  </a:lnTo>
                  <a:lnTo>
                    <a:pt x="14" y="0"/>
                  </a:lnTo>
                  <a:lnTo>
                    <a:pt x="9" y="0"/>
                  </a:lnTo>
                  <a:lnTo>
                    <a:pt x="5" y="0"/>
                  </a:lnTo>
                  <a:lnTo>
                    <a:pt x="1"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48" name="Freeform 101"/>
            <p:cNvSpPr>
              <a:spLocks/>
            </p:cNvSpPr>
            <p:nvPr/>
          </p:nvSpPr>
          <p:spPr bwMode="auto">
            <a:xfrm>
              <a:off x="5282" y="1594"/>
              <a:ext cx="16" cy="8"/>
            </a:xfrm>
            <a:custGeom>
              <a:avLst/>
              <a:gdLst/>
              <a:ahLst/>
              <a:cxnLst>
                <a:cxn ang="0">
                  <a:pos x="4" y="0"/>
                </a:cxn>
                <a:cxn ang="0">
                  <a:pos x="3" y="6"/>
                </a:cxn>
                <a:cxn ang="0">
                  <a:pos x="3" y="13"/>
                </a:cxn>
                <a:cxn ang="0">
                  <a:pos x="1" y="18"/>
                </a:cxn>
                <a:cxn ang="0">
                  <a:pos x="0" y="24"/>
                </a:cxn>
                <a:cxn ang="0">
                  <a:pos x="4" y="24"/>
                </a:cxn>
                <a:cxn ang="0">
                  <a:pos x="8" y="24"/>
                </a:cxn>
                <a:cxn ang="0">
                  <a:pos x="11" y="24"/>
                </a:cxn>
                <a:cxn ang="0">
                  <a:pos x="15" y="24"/>
                </a:cxn>
                <a:cxn ang="0">
                  <a:pos x="19" y="24"/>
                </a:cxn>
                <a:cxn ang="0">
                  <a:pos x="23" y="24"/>
                </a:cxn>
                <a:cxn ang="0">
                  <a:pos x="27" y="24"/>
                </a:cxn>
                <a:cxn ang="0">
                  <a:pos x="31" y="24"/>
                </a:cxn>
                <a:cxn ang="0">
                  <a:pos x="31" y="18"/>
                </a:cxn>
                <a:cxn ang="0">
                  <a:pos x="31" y="13"/>
                </a:cxn>
                <a:cxn ang="0">
                  <a:pos x="31" y="6"/>
                </a:cxn>
                <a:cxn ang="0">
                  <a:pos x="32" y="0"/>
                </a:cxn>
                <a:cxn ang="0">
                  <a:pos x="29" y="0"/>
                </a:cxn>
                <a:cxn ang="0">
                  <a:pos x="25" y="0"/>
                </a:cxn>
                <a:cxn ang="0">
                  <a:pos x="22" y="0"/>
                </a:cxn>
                <a:cxn ang="0">
                  <a:pos x="18" y="0"/>
                </a:cxn>
                <a:cxn ang="0">
                  <a:pos x="14" y="0"/>
                </a:cxn>
                <a:cxn ang="0">
                  <a:pos x="11" y="0"/>
                </a:cxn>
                <a:cxn ang="0">
                  <a:pos x="7" y="0"/>
                </a:cxn>
                <a:cxn ang="0">
                  <a:pos x="4" y="0"/>
                </a:cxn>
              </a:cxnLst>
              <a:rect l="0" t="0" r="r" b="b"/>
              <a:pathLst>
                <a:path w="32" h="24">
                  <a:moveTo>
                    <a:pt x="4" y="0"/>
                  </a:moveTo>
                  <a:lnTo>
                    <a:pt x="3" y="6"/>
                  </a:lnTo>
                  <a:lnTo>
                    <a:pt x="3" y="13"/>
                  </a:lnTo>
                  <a:lnTo>
                    <a:pt x="1" y="18"/>
                  </a:lnTo>
                  <a:lnTo>
                    <a:pt x="0" y="24"/>
                  </a:lnTo>
                  <a:lnTo>
                    <a:pt x="4" y="24"/>
                  </a:lnTo>
                  <a:lnTo>
                    <a:pt x="8" y="24"/>
                  </a:lnTo>
                  <a:lnTo>
                    <a:pt x="11" y="24"/>
                  </a:lnTo>
                  <a:lnTo>
                    <a:pt x="15" y="24"/>
                  </a:lnTo>
                  <a:lnTo>
                    <a:pt x="19" y="24"/>
                  </a:lnTo>
                  <a:lnTo>
                    <a:pt x="23" y="24"/>
                  </a:lnTo>
                  <a:lnTo>
                    <a:pt x="27" y="24"/>
                  </a:lnTo>
                  <a:lnTo>
                    <a:pt x="31" y="24"/>
                  </a:lnTo>
                  <a:lnTo>
                    <a:pt x="31" y="18"/>
                  </a:lnTo>
                  <a:lnTo>
                    <a:pt x="31" y="13"/>
                  </a:lnTo>
                  <a:lnTo>
                    <a:pt x="31" y="6"/>
                  </a:lnTo>
                  <a:lnTo>
                    <a:pt x="32" y="0"/>
                  </a:lnTo>
                  <a:lnTo>
                    <a:pt x="29" y="0"/>
                  </a:lnTo>
                  <a:lnTo>
                    <a:pt x="25" y="0"/>
                  </a:lnTo>
                  <a:lnTo>
                    <a:pt x="22" y="0"/>
                  </a:lnTo>
                  <a:lnTo>
                    <a:pt x="18" y="0"/>
                  </a:lnTo>
                  <a:lnTo>
                    <a:pt x="14" y="0"/>
                  </a:lnTo>
                  <a:lnTo>
                    <a:pt x="11"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49" name="Freeform 102"/>
            <p:cNvSpPr>
              <a:spLocks/>
            </p:cNvSpPr>
            <p:nvPr/>
          </p:nvSpPr>
          <p:spPr bwMode="auto">
            <a:xfrm>
              <a:off x="5282" y="1594"/>
              <a:ext cx="16" cy="8"/>
            </a:xfrm>
            <a:custGeom>
              <a:avLst/>
              <a:gdLst/>
              <a:ahLst/>
              <a:cxnLst>
                <a:cxn ang="0">
                  <a:pos x="4" y="0"/>
                </a:cxn>
                <a:cxn ang="0">
                  <a:pos x="3" y="6"/>
                </a:cxn>
                <a:cxn ang="0">
                  <a:pos x="3" y="13"/>
                </a:cxn>
                <a:cxn ang="0">
                  <a:pos x="1" y="18"/>
                </a:cxn>
                <a:cxn ang="0">
                  <a:pos x="0" y="24"/>
                </a:cxn>
                <a:cxn ang="0">
                  <a:pos x="4" y="24"/>
                </a:cxn>
                <a:cxn ang="0">
                  <a:pos x="8" y="24"/>
                </a:cxn>
                <a:cxn ang="0">
                  <a:pos x="11" y="24"/>
                </a:cxn>
                <a:cxn ang="0">
                  <a:pos x="15" y="24"/>
                </a:cxn>
                <a:cxn ang="0">
                  <a:pos x="19" y="24"/>
                </a:cxn>
                <a:cxn ang="0">
                  <a:pos x="23" y="24"/>
                </a:cxn>
                <a:cxn ang="0">
                  <a:pos x="27" y="24"/>
                </a:cxn>
                <a:cxn ang="0">
                  <a:pos x="31" y="24"/>
                </a:cxn>
                <a:cxn ang="0">
                  <a:pos x="31" y="18"/>
                </a:cxn>
                <a:cxn ang="0">
                  <a:pos x="31" y="13"/>
                </a:cxn>
                <a:cxn ang="0">
                  <a:pos x="31" y="6"/>
                </a:cxn>
                <a:cxn ang="0">
                  <a:pos x="32" y="0"/>
                </a:cxn>
                <a:cxn ang="0">
                  <a:pos x="29" y="0"/>
                </a:cxn>
                <a:cxn ang="0">
                  <a:pos x="25" y="0"/>
                </a:cxn>
                <a:cxn ang="0">
                  <a:pos x="22" y="0"/>
                </a:cxn>
                <a:cxn ang="0">
                  <a:pos x="18" y="0"/>
                </a:cxn>
                <a:cxn ang="0">
                  <a:pos x="14" y="0"/>
                </a:cxn>
                <a:cxn ang="0">
                  <a:pos x="11" y="0"/>
                </a:cxn>
                <a:cxn ang="0">
                  <a:pos x="7" y="0"/>
                </a:cxn>
                <a:cxn ang="0">
                  <a:pos x="4" y="0"/>
                </a:cxn>
              </a:cxnLst>
              <a:rect l="0" t="0" r="r" b="b"/>
              <a:pathLst>
                <a:path w="32" h="24">
                  <a:moveTo>
                    <a:pt x="4" y="0"/>
                  </a:moveTo>
                  <a:lnTo>
                    <a:pt x="3" y="6"/>
                  </a:lnTo>
                  <a:lnTo>
                    <a:pt x="3" y="13"/>
                  </a:lnTo>
                  <a:lnTo>
                    <a:pt x="1" y="18"/>
                  </a:lnTo>
                  <a:lnTo>
                    <a:pt x="0" y="24"/>
                  </a:lnTo>
                  <a:lnTo>
                    <a:pt x="4" y="24"/>
                  </a:lnTo>
                  <a:lnTo>
                    <a:pt x="8" y="24"/>
                  </a:lnTo>
                  <a:lnTo>
                    <a:pt x="11" y="24"/>
                  </a:lnTo>
                  <a:lnTo>
                    <a:pt x="15" y="24"/>
                  </a:lnTo>
                  <a:lnTo>
                    <a:pt x="19" y="24"/>
                  </a:lnTo>
                  <a:lnTo>
                    <a:pt x="23" y="24"/>
                  </a:lnTo>
                  <a:lnTo>
                    <a:pt x="27" y="24"/>
                  </a:lnTo>
                  <a:lnTo>
                    <a:pt x="31" y="24"/>
                  </a:lnTo>
                  <a:lnTo>
                    <a:pt x="31" y="18"/>
                  </a:lnTo>
                  <a:lnTo>
                    <a:pt x="31" y="13"/>
                  </a:lnTo>
                  <a:lnTo>
                    <a:pt x="31" y="6"/>
                  </a:lnTo>
                  <a:lnTo>
                    <a:pt x="32" y="0"/>
                  </a:lnTo>
                  <a:lnTo>
                    <a:pt x="29" y="0"/>
                  </a:lnTo>
                  <a:lnTo>
                    <a:pt x="25" y="0"/>
                  </a:lnTo>
                  <a:lnTo>
                    <a:pt x="22" y="0"/>
                  </a:lnTo>
                  <a:lnTo>
                    <a:pt x="18" y="0"/>
                  </a:lnTo>
                  <a:lnTo>
                    <a:pt x="14" y="0"/>
                  </a:lnTo>
                  <a:lnTo>
                    <a:pt x="11"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50" name="Freeform 103"/>
            <p:cNvSpPr>
              <a:spLocks/>
            </p:cNvSpPr>
            <p:nvPr/>
          </p:nvSpPr>
          <p:spPr bwMode="auto">
            <a:xfrm>
              <a:off x="5284" y="1584"/>
              <a:ext cx="15" cy="7"/>
            </a:xfrm>
            <a:custGeom>
              <a:avLst/>
              <a:gdLst/>
              <a:ahLst/>
              <a:cxnLst>
                <a:cxn ang="0">
                  <a:pos x="4" y="0"/>
                </a:cxn>
                <a:cxn ang="0">
                  <a:pos x="3" y="6"/>
                </a:cxn>
                <a:cxn ang="0">
                  <a:pos x="2" y="11"/>
                </a:cxn>
                <a:cxn ang="0">
                  <a:pos x="1" y="17"/>
                </a:cxn>
                <a:cxn ang="0">
                  <a:pos x="0" y="22"/>
                </a:cxn>
                <a:cxn ang="0">
                  <a:pos x="3" y="22"/>
                </a:cxn>
                <a:cxn ang="0">
                  <a:pos x="7" y="22"/>
                </a:cxn>
                <a:cxn ang="0">
                  <a:pos x="10" y="22"/>
                </a:cxn>
                <a:cxn ang="0">
                  <a:pos x="14" y="22"/>
                </a:cxn>
                <a:cxn ang="0">
                  <a:pos x="18" y="22"/>
                </a:cxn>
                <a:cxn ang="0">
                  <a:pos x="21" y="22"/>
                </a:cxn>
                <a:cxn ang="0">
                  <a:pos x="25" y="22"/>
                </a:cxn>
                <a:cxn ang="0">
                  <a:pos x="28" y="22"/>
                </a:cxn>
                <a:cxn ang="0">
                  <a:pos x="28" y="17"/>
                </a:cxn>
                <a:cxn ang="0">
                  <a:pos x="29" y="11"/>
                </a:cxn>
                <a:cxn ang="0">
                  <a:pos x="29" y="6"/>
                </a:cxn>
                <a:cxn ang="0">
                  <a:pos x="30" y="0"/>
                </a:cxn>
                <a:cxn ang="0">
                  <a:pos x="27" y="0"/>
                </a:cxn>
                <a:cxn ang="0">
                  <a:pos x="24" y="0"/>
                </a:cxn>
                <a:cxn ang="0">
                  <a:pos x="21" y="0"/>
                </a:cxn>
                <a:cxn ang="0">
                  <a:pos x="18" y="0"/>
                </a:cxn>
                <a:cxn ang="0">
                  <a:pos x="14" y="0"/>
                </a:cxn>
                <a:cxn ang="0">
                  <a:pos x="11" y="0"/>
                </a:cxn>
                <a:cxn ang="0">
                  <a:pos x="7" y="0"/>
                </a:cxn>
                <a:cxn ang="0">
                  <a:pos x="4" y="0"/>
                </a:cxn>
              </a:cxnLst>
              <a:rect l="0" t="0" r="r" b="b"/>
              <a:pathLst>
                <a:path w="30" h="22">
                  <a:moveTo>
                    <a:pt x="4" y="0"/>
                  </a:moveTo>
                  <a:lnTo>
                    <a:pt x="3" y="6"/>
                  </a:lnTo>
                  <a:lnTo>
                    <a:pt x="2" y="11"/>
                  </a:lnTo>
                  <a:lnTo>
                    <a:pt x="1" y="17"/>
                  </a:lnTo>
                  <a:lnTo>
                    <a:pt x="0" y="22"/>
                  </a:lnTo>
                  <a:lnTo>
                    <a:pt x="3" y="22"/>
                  </a:lnTo>
                  <a:lnTo>
                    <a:pt x="7" y="22"/>
                  </a:lnTo>
                  <a:lnTo>
                    <a:pt x="10" y="22"/>
                  </a:lnTo>
                  <a:lnTo>
                    <a:pt x="14" y="22"/>
                  </a:lnTo>
                  <a:lnTo>
                    <a:pt x="18" y="22"/>
                  </a:lnTo>
                  <a:lnTo>
                    <a:pt x="21" y="22"/>
                  </a:lnTo>
                  <a:lnTo>
                    <a:pt x="25" y="22"/>
                  </a:lnTo>
                  <a:lnTo>
                    <a:pt x="28" y="22"/>
                  </a:lnTo>
                  <a:lnTo>
                    <a:pt x="28" y="17"/>
                  </a:lnTo>
                  <a:lnTo>
                    <a:pt x="29" y="11"/>
                  </a:lnTo>
                  <a:lnTo>
                    <a:pt x="29" y="6"/>
                  </a:lnTo>
                  <a:lnTo>
                    <a:pt x="30" y="0"/>
                  </a:lnTo>
                  <a:lnTo>
                    <a:pt x="27" y="0"/>
                  </a:lnTo>
                  <a:lnTo>
                    <a:pt x="24" y="0"/>
                  </a:lnTo>
                  <a:lnTo>
                    <a:pt x="21" y="0"/>
                  </a:lnTo>
                  <a:lnTo>
                    <a:pt x="18" y="0"/>
                  </a:lnTo>
                  <a:lnTo>
                    <a:pt x="14" y="0"/>
                  </a:lnTo>
                  <a:lnTo>
                    <a:pt x="11"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51" name="Freeform 104"/>
            <p:cNvSpPr>
              <a:spLocks/>
            </p:cNvSpPr>
            <p:nvPr/>
          </p:nvSpPr>
          <p:spPr bwMode="auto">
            <a:xfrm>
              <a:off x="5284" y="1584"/>
              <a:ext cx="15" cy="7"/>
            </a:xfrm>
            <a:custGeom>
              <a:avLst/>
              <a:gdLst/>
              <a:ahLst/>
              <a:cxnLst>
                <a:cxn ang="0">
                  <a:pos x="4" y="0"/>
                </a:cxn>
                <a:cxn ang="0">
                  <a:pos x="3" y="6"/>
                </a:cxn>
                <a:cxn ang="0">
                  <a:pos x="2" y="11"/>
                </a:cxn>
                <a:cxn ang="0">
                  <a:pos x="1" y="17"/>
                </a:cxn>
                <a:cxn ang="0">
                  <a:pos x="0" y="22"/>
                </a:cxn>
                <a:cxn ang="0">
                  <a:pos x="3" y="22"/>
                </a:cxn>
                <a:cxn ang="0">
                  <a:pos x="7" y="22"/>
                </a:cxn>
                <a:cxn ang="0">
                  <a:pos x="10" y="22"/>
                </a:cxn>
                <a:cxn ang="0">
                  <a:pos x="14" y="22"/>
                </a:cxn>
                <a:cxn ang="0">
                  <a:pos x="18" y="22"/>
                </a:cxn>
                <a:cxn ang="0">
                  <a:pos x="21" y="22"/>
                </a:cxn>
                <a:cxn ang="0">
                  <a:pos x="25" y="22"/>
                </a:cxn>
                <a:cxn ang="0">
                  <a:pos x="28" y="22"/>
                </a:cxn>
                <a:cxn ang="0">
                  <a:pos x="28" y="17"/>
                </a:cxn>
                <a:cxn ang="0">
                  <a:pos x="29" y="11"/>
                </a:cxn>
                <a:cxn ang="0">
                  <a:pos x="29" y="6"/>
                </a:cxn>
                <a:cxn ang="0">
                  <a:pos x="30" y="0"/>
                </a:cxn>
                <a:cxn ang="0">
                  <a:pos x="27" y="0"/>
                </a:cxn>
                <a:cxn ang="0">
                  <a:pos x="24" y="0"/>
                </a:cxn>
                <a:cxn ang="0">
                  <a:pos x="21" y="0"/>
                </a:cxn>
                <a:cxn ang="0">
                  <a:pos x="18" y="0"/>
                </a:cxn>
                <a:cxn ang="0">
                  <a:pos x="14" y="0"/>
                </a:cxn>
                <a:cxn ang="0">
                  <a:pos x="11" y="0"/>
                </a:cxn>
                <a:cxn ang="0">
                  <a:pos x="7" y="0"/>
                </a:cxn>
                <a:cxn ang="0">
                  <a:pos x="4" y="0"/>
                </a:cxn>
              </a:cxnLst>
              <a:rect l="0" t="0" r="r" b="b"/>
              <a:pathLst>
                <a:path w="30" h="22">
                  <a:moveTo>
                    <a:pt x="4" y="0"/>
                  </a:moveTo>
                  <a:lnTo>
                    <a:pt x="3" y="6"/>
                  </a:lnTo>
                  <a:lnTo>
                    <a:pt x="2" y="11"/>
                  </a:lnTo>
                  <a:lnTo>
                    <a:pt x="1" y="17"/>
                  </a:lnTo>
                  <a:lnTo>
                    <a:pt x="0" y="22"/>
                  </a:lnTo>
                  <a:lnTo>
                    <a:pt x="3" y="22"/>
                  </a:lnTo>
                  <a:lnTo>
                    <a:pt x="7" y="22"/>
                  </a:lnTo>
                  <a:lnTo>
                    <a:pt x="10" y="22"/>
                  </a:lnTo>
                  <a:lnTo>
                    <a:pt x="14" y="22"/>
                  </a:lnTo>
                  <a:lnTo>
                    <a:pt x="18" y="22"/>
                  </a:lnTo>
                  <a:lnTo>
                    <a:pt x="21" y="22"/>
                  </a:lnTo>
                  <a:lnTo>
                    <a:pt x="25" y="22"/>
                  </a:lnTo>
                  <a:lnTo>
                    <a:pt x="28" y="22"/>
                  </a:lnTo>
                  <a:lnTo>
                    <a:pt x="28" y="17"/>
                  </a:lnTo>
                  <a:lnTo>
                    <a:pt x="29" y="11"/>
                  </a:lnTo>
                  <a:lnTo>
                    <a:pt x="29" y="6"/>
                  </a:lnTo>
                  <a:lnTo>
                    <a:pt x="30" y="0"/>
                  </a:lnTo>
                  <a:lnTo>
                    <a:pt x="27" y="0"/>
                  </a:lnTo>
                  <a:lnTo>
                    <a:pt x="24" y="0"/>
                  </a:lnTo>
                  <a:lnTo>
                    <a:pt x="21" y="0"/>
                  </a:lnTo>
                  <a:lnTo>
                    <a:pt x="18" y="0"/>
                  </a:lnTo>
                  <a:lnTo>
                    <a:pt x="14" y="0"/>
                  </a:lnTo>
                  <a:lnTo>
                    <a:pt x="11"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52" name="Freeform 105"/>
            <p:cNvSpPr>
              <a:spLocks/>
            </p:cNvSpPr>
            <p:nvPr/>
          </p:nvSpPr>
          <p:spPr bwMode="auto">
            <a:xfrm>
              <a:off x="5286" y="1574"/>
              <a:ext cx="14" cy="7"/>
            </a:xfrm>
            <a:custGeom>
              <a:avLst/>
              <a:gdLst/>
              <a:ahLst/>
              <a:cxnLst>
                <a:cxn ang="0">
                  <a:pos x="3" y="0"/>
                </a:cxn>
                <a:cxn ang="0">
                  <a:pos x="1" y="4"/>
                </a:cxn>
                <a:cxn ang="0">
                  <a:pos x="1" y="10"/>
                </a:cxn>
                <a:cxn ang="0">
                  <a:pos x="0" y="15"/>
                </a:cxn>
                <a:cxn ang="0">
                  <a:pos x="0" y="21"/>
                </a:cxn>
                <a:cxn ang="0">
                  <a:pos x="3" y="21"/>
                </a:cxn>
                <a:cxn ang="0">
                  <a:pos x="7" y="21"/>
                </a:cxn>
                <a:cxn ang="0">
                  <a:pos x="10" y="21"/>
                </a:cxn>
                <a:cxn ang="0">
                  <a:pos x="14" y="21"/>
                </a:cxn>
                <a:cxn ang="0">
                  <a:pos x="17" y="21"/>
                </a:cxn>
                <a:cxn ang="0">
                  <a:pos x="20" y="21"/>
                </a:cxn>
                <a:cxn ang="0">
                  <a:pos x="23" y="21"/>
                </a:cxn>
                <a:cxn ang="0">
                  <a:pos x="26" y="21"/>
                </a:cxn>
                <a:cxn ang="0">
                  <a:pos x="26" y="15"/>
                </a:cxn>
                <a:cxn ang="0">
                  <a:pos x="27" y="10"/>
                </a:cxn>
                <a:cxn ang="0">
                  <a:pos x="27" y="4"/>
                </a:cxn>
                <a:cxn ang="0">
                  <a:pos x="27" y="0"/>
                </a:cxn>
                <a:cxn ang="0">
                  <a:pos x="24" y="0"/>
                </a:cxn>
                <a:cxn ang="0">
                  <a:pos x="21" y="0"/>
                </a:cxn>
                <a:cxn ang="0">
                  <a:pos x="18" y="0"/>
                </a:cxn>
                <a:cxn ang="0">
                  <a:pos x="16" y="0"/>
                </a:cxn>
                <a:cxn ang="0">
                  <a:pos x="13" y="0"/>
                </a:cxn>
                <a:cxn ang="0">
                  <a:pos x="9" y="0"/>
                </a:cxn>
                <a:cxn ang="0">
                  <a:pos x="6" y="0"/>
                </a:cxn>
                <a:cxn ang="0">
                  <a:pos x="3" y="0"/>
                </a:cxn>
              </a:cxnLst>
              <a:rect l="0" t="0" r="r" b="b"/>
              <a:pathLst>
                <a:path w="27" h="21">
                  <a:moveTo>
                    <a:pt x="3" y="0"/>
                  </a:moveTo>
                  <a:lnTo>
                    <a:pt x="1" y="4"/>
                  </a:lnTo>
                  <a:lnTo>
                    <a:pt x="1" y="10"/>
                  </a:lnTo>
                  <a:lnTo>
                    <a:pt x="0" y="15"/>
                  </a:lnTo>
                  <a:lnTo>
                    <a:pt x="0" y="21"/>
                  </a:lnTo>
                  <a:lnTo>
                    <a:pt x="3" y="21"/>
                  </a:lnTo>
                  <a:lnTo>
                    <a:pt x="7" y="21"/>
                  </a:lnTo>
                  <a:lnTo>
                    <a:pt x="10" y="21"/>
                  </a:lnTo>
                  <a:lnTo>
                    <a:pt x="14" y="21"/>
                  </a:lnTo>
                  <a:lnTo>
                    <a:pt x="17" y="21"/>
                  </a:lnTo>
                  <a:lnTo>
                    <a:pt x="20" y="21"/>
                  </a:lnTo>
                  <a:lnTo>
                    <a:pt x="23" y="21"/>
                  </a:lnTo>
                  <a:lnTo>
                    <a:pt x="26" y="21"/>
                  </a:lnTo>
                  <a:lnTo>
                    <a:pt x="26" y="15"/>
                  </a:lnTo>
                  <a:lnTo>
                    <a:pt x="27" y="10"/>
                  </a:lnTo>
                  <a:lnTo>
                    <a:pt x="27" y="4"/>
                  </a:lnTo>
                  <a:lnTo>
                    <a:pt x="27" y="0"/>
                  </a:lnTo>
                  <a:lnTo>
                    <a:pt x="24" y="0"/>
                  </a:lnTo>
                  <a:lnTo>
                    <a:pt x="21" y="0"/>
                  </a:lnTo>
                  <a:lnTo>
                    <a:pt x="18" y="0"/>
                  </a:lnTo>
                  <a:lnTo>
                    <a:pt x="16" y="0"/>
                  </a:lnTo>
                  <a:lnTo>
                    <a:pt x="13" y="0"/>
                  </a:lnTo>
                  <a:lnTo>
                    <a:pt x="9" y="0"/>
                  </a:lnTo>
                  <a:lnTo>
                    <a:pt x="6"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53" name="Freeform 106"/>
            <p:cNvSpPr>
              <a:spLocks/>
            </p:cNvSpPr>
            <p:nvPr/>
          </p:nvSpPr>
          <p:spPr bwMode="auto">
            <a:xfrm>
              <a:off x="5286" y="1574"/>
              <a:ext cx="14" cy="7"/>
            </a:xfrm>
            <a:custGeom>
              <a:avLst/>
              <a:gdLst/>
              <a:ahLst/>
              <a:cxnLst>
                <a:cxn ang="0">
                  <a:pos x="3" y="0"/>
                </a:cxn>
                <a:cxn ang="0">
                  <a:pos x="1" y="4"/>
                </a:cxn>
                <a:cxn ang="0">
                  <a:pos x="1" y="10"/>
                </a:cxn>
                <a:cxn ang="0">
                  <a:pos x="0" y="15"/>
                </a:cxn>
                <a:cxn ang="0">
                  <a:pos x="0" y="21"/>
                </a:cxn>
                <a:cxn ang="0">
                  <a:pos x="3" y="21"/>
                </a:cxn>
                <a:cxn ang="0">
                  <a:pos x="7" y="21"/>
                </a:cxn>
                <a:cxn ang="0">
                  <a:pos x="10" y="21"/>
                </a:cxn>
                <a:cxn ang="0">
                  <a:pos x="14" y="21"/>
                </a:cxn>
                <a:cxn ang="0">
                  <a:pos x="17" y="21"/>
                </a:cxn>
                <a:cxn ang="0">
                  <a:pos x="20" y="21"/>
                </a:cxn>
                <a:cxn ang="0">
                  <a:pos x="23" y="21"/>
                </a:cxn>
                <a:cxn ang="0">
                  <a:pos x="26" y="21"/>
                </a:cxn>
                <a:cxn ang="0">
                  <a:pos x="26" y="15"/>
                </a:cxn>
                <a:cxn ang="0">
                  <a:pos x="27" y="10"/>
                </a:cxn>
                <a:cxn ang="0">
                  <a:pos x="27" y="4"/>
                </a:cxn>
                <a:cxn ang="0">
                  <a:pos x="27" y="0"/>
                </a:cxn>
                <a:cxn ang="0">
                  <a:pos x="24" y="0"/>
                </a:cxn>
                <a:cxn ang="0">
                  <a:pos x="21" y="0"/>
                </a:cxn>
                <a:cxn ang="0">
                  <a:pos x="18" y="0"/>
                </a:cxn>
                <a:cxn ang="0">
                  <a:pos x="16" y="0"/>
                </a:cxn>
                <a:cxn ang="0">
                  <a:pos x="13" y="0"/>
                </a:cxn>
                <a:cxn ang="0">
                  <a:pos x="9" y="0"/>
                </a:cxn>
                <a:cxn ang="0">
                  <a:pos x="6" y="0"/>
                </a:cxn>
                <a:cxn ang="0">
                  <a:pos x="3" y="0"/>
                </a:cxn>
              </a:cxnLst>
              <a:rect l="0" t="0" r="r" b="b"/>
              <a:pathLst>
                <a:path w="27" h="21">
                  <a:moveTo>
                    <a:pt x="3" y="0"/>
                  </a:moveTo>
                  <a:lnTo>
                    <a:pt x="1" y="4"/>
                  </a:lnTo>
                  <a:lnTo>
                    <a:pt x="1" y="10"/>
                  </a:lnTo>
                  <a:lnTo>
                    <a:pt x="0" y="15"/>
                  </a:lnTo>
                  <a:lnTo>
                    <a:pt x="0" y="21"/>
                  </a:lnTo>
                  <a:lnTo>
                    <a:pt x="3" y="21"/>
                  </a:lnTo>
                  <a:lnTo>
                    <a:pt x="7" y="21"/>
                  </a:lnTo>
                  <a:lnTo>
                    <a:pt x="10" y="21"/>
                  </a:lnTo>
                  <a:lnTo>
                    <a:pt x="14" y="21"/>
                  </a:lnTo>
                  <a:lnTo>
                    <a:pt x="17" y="21"/>
                  </a:lnTo>
                  <a:lnTo>
                    <a:pt x="20" y="21"/>
                  </a:lnTo>
                  <a:lnTo>
                    <a:pt x="23" y="21"/>
                  </a:lnTo>
                  <a:lnTo>
                    <a:pt x="26" y="21"/>
                  </a:lnTo>
                  <a:lnTo>
                    <a:pt x="26" y="15"/>
                  </a:lnTo>
                  <a:lnTo>
                    <a:pt x="27" y="10"/>
                  </a:lnTo>
                  <a:lnTo>
                    <a:pt x="27" y="4"/>
                  </a:lnTo>
                  <a:lnTo>
                    <a:pt x="27" y="0"/>
                  </a:lnTo>
                  <a:lnTo>
                    <a:pt x="24" y="0"/>
                  </a:lnTo>
                  <a:lnTo>
                    <a:pt x="21" y="0"/>
                  </a:lnTo>
                  <a:lnTo>
                    <a:pt x="18" y="0"/>
                  </a:lnTo>
                  <a:lnTo>
                    <a:pt x="16" y="0"/>
                  </a:lnTo>
                  <a:lnTo>
                    <a:pt x="13" y="0"/>
                  </a:lnTo>
                  <a:lnTo>
                    <a:pt x="9" y="0"/>
                  </a:lnTo>
                  <a:lnTo>
                    <a:pt x="6"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54" name="Freeform 107"/>
            <p:cNvSpPr>
              <a:spLocks/>
            </p:cNvSpPr>
            <p:nvPr/>
          </p:nvSpPr>
          <p:spPr bwMode="auto">
            <a:xfrm>
              <a:off x="5288" y="1564"/>
              <a:ext cx="13" cy="6"/>
            </a:xfrm>
            <a:custGeom>
              <a:avLst/>
              <a:gdLst/>
              <a:ahLst/>
              <a:cxnLst>
                <a:cxn ang="0">
                  <a:pos x="3" y="0"/>
                </a:cxn>
                <a:cxn ang="0">
                  <a:pos x="2" y="4"/>
                </a:cxn>
                <a:cxn ang="0">
                  <a:pos x="2" y="9"/>
                </a:cxn>
                <a:cxn ang="0">
                  <a:pos x="0" y="14"/>
                </a:cxn>
                <a:cxn ang="0">
                  <a:pos x="0" y="19"/>
                </a:cxn>
                <a:cxn ang="0">
                  <a:pos x="3" y="19"/>
                </a:cxn>
                <a:cxn ang="0">
                  <a:pos x="6" y="19"/>
                </a:cxn>
                <a:cxn ang="0">
                  <a:pos x="10" y="19"/>
                </a:cxn>
                <a:cxn ang="0">
                  <a:pos x="13" y="19"/>
                </a:cxn>
                <a:cxn ang="0">
                  <a:pos x="16" y="19"/>
                </a:cxn>
                <a:cxn ang="0">
                  <a:pos x="19" y="19"/>
                </a:cxn>
                <a:cxn ang="0">
                  <a:pos x="22" y="19"/>
                </a:cxn>
                <a:cxn ang="0">
                  <a:pos x="26" y="19"/>
                </a:cxn>
                <a:cxn ang="0">
                  <a:pos x="26" y="14"/>
                </a:cxn>
                <a:cxn ang="0">
                  <a:pos x="26" y="9"/>
                </a:cxn>
                <a:cxn ang="0">
                  <a:pos x="26" y="4"/>
                </a:cxn>
                <a:cxn ang="0">
                  <a:pos x="26" y="0"/>
                </a:cxn>
                <a:cxn ang="0">
                  <a:pos x="23" y="0"/>
                </a:cxn>
                <a:cxn ang="0">
                  <a:pos x="20" y="0"/>
                </a:cxn>
                <a:cxn ang="0">
                  <a:pos x="17" y="0"/>
                </a:cxn>
                <a:cxn ang="0">
                  <a:pos x="15" y="0"/>
                </a:cxn>
                <a:cxn ang="0">
                  <a:pos x="8" y="0"/>
                </a:cxn>
                <a:cxn ang="0">
                  <a:pos x="3" y="0"/>
                </a:cxn>
              </a:cxnLst>
              <a:rect l="0" t="0" r="r" b="b"/>
              <a:pathLst>
                <a:path w="26" h="19">
                  <a:moveTo>
                    <a:pt x="3" y="0"/>
                  </a:moveTo>
                  <a:lnTo>
                    <a:pt x="2" y="4"/>
                  </a:lnTo>
                  <a:lnTo>
                    <a:pt x="2" y="9"/>
                  </a:lnTo>
                  <a:lnTo>
                    <a:pt x="0" y="14"/>
                  </a:lnTo>
                  <a:lnTo>
                    <a:pt x="0" y="19"/>
                  </a:lnTo>
                  <a:lnTo>
                    <a:pt x="3" y="19"/>
                  </a:lnTo>
                  <a:lnTo>
                    <a:pt x="6" y="19"/>
                  </a:lnTo>
                  <a:lnTo>
                    <a:pt x="10" y="19"/>
                  </a:lnTo>
                  <a:lnTo>
                    <a:pt x="13" y="19"/>
                  </a:lnTo>
                  <a:lnTo>
                    <a:pt x="16" y="19"/>
                  </a:lnTo>
                  <a:lnTo>
                    <a:pt x="19" y="19"/>
                  </a:lnTo>
                  <a:lnTo>
                    <a:pt x="22" y="19"/>
                  </a:lnTo>
                  <a:lnTo>
                    <a:pt x="26" y="19"/>
                  </a:lnTo>
                  <a:lnTo>
                    <a:pt x="26" y="14"/>
                  </a:lnTo>
                  <a:lnTo>
                    <a:pt x="26" y="9"/>
                  </a:lnTo>
                  <a:lnTo>
                    <a:pt x="26" y="4"/>
                  </a:lnTo>
                  <a:lnTo>
                    <a:pt x="26" y="0"/>
                  </a:lnTo>
                  <a:lnTo>
                    <a:pt x="23" y="0"/>
                  </a:lnTo>
                  <a:lnTo>
                    <a:pt x="20" y="0"/>
                  </a:lnTo>
                  <a:lnTo>
                    <a:pt x="17" y="0"/>
                  </a:lnTo>
                  <a:lnTo>
                    <a:pt x="15" y="0"/>
                  </a:lnTo>
                  <a:lnTo>
                    <a:pt x="8"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55" name="Freeform 108"/>
            <p:cNvSpPr>
              <a:spLocks/>
            </p:cNvSpPr>
            <p:nvPr/>
          </p:nvSpPr>
          <p:spPr bwMode="auto">
            <a:xfrm>
              <a:off x="5288" y="1564"/>
              <a:ext cx="13" cy="6"/>
            </a:xfrm>
            <a:custGeom>
              <a:avLst/>
              <a:gdLst/>
              <a:ahLst/>
              <a:cxnLst>
                <a:cxn ang="0">
                  <a:pos x="3" y="0"/>
                </a:cxn>
                <a:cxn ang="0">
                  <a:pos x="2" y="4"/>
                </a:cxn>
                <a:cxn ang="0">
                  <a:pos x="2" y="9"/>
                </a:cxn>
                <a:cxn ang="0">
                  <a:pos x="0" y="14"/>
                </a:cxn>
                <a:cxn ang="0">
                  <a:pos x="0" y="19"/>
                </a:cxn>
                <a:cxn ang="0">
                  <a:pos x="3" y="19"/>
                </a:cxn>
                <a:cxn ang="0">
                  <a:pos x="6" y="19"/>
                </a:cxn>
                <a:cxn ang="0">
                  <a:pos x="10" y="19"/>
                </a:cxn>
                <a:cxn ang="0">
                  <a:pos x="13" y="19"/>
                </a:cxn>
                <a:cxn ang="0">
                  <a:pos x="16" y="19"/>
                </a:cxn>
                <a:cxn ang="0">
                  <a:pos x="19" y="19"/>
                </a:cxn>
                <a:cxn ang="0">
                  <a:pos x="22" y="19"/>
                </a:cxn>
                <a:cxn ang="0">
                  <a:pos x="26" y="19"/>
                </a:cxn>
                <a:cxn ang="0">
                  <a:pos x="26" y="14"/>
                </a:cxn>
                <a:cxn ang="0">
                  <a:pos x="26" y="9"/>
                </a:cxn>
                <a:cxn ang="0">
                  <a:pos x="26" y="4"/>
                </a:cxn>
                <a:cxn ang="0">
                  <a:pos x="26" y="0"/>
                </a:cxn>
                <a:cxn ang="0">
                  <a:pos x="23" y="0"/>
                </a:cxn>
                <a:cxn ang="0">
                  <a:pos x="20" y="0"/>
                </a:cxn>
                <a:cxn ang="0">
                  <a:pos x="17" y="0"/>
                </a:cxn>
                <a:cxn ang="0">
                  <a:pos x="15" y="0"/>
                </a:cxn>
                <a:cxn ang="0">
                  <a:pos x="8" y="0"/>
                </a:cxn>
                <a:cxn ang="0">
                  <a:pos x="3" y="0"/>
                </a:cxn>
              </a:cxnLst>
              <a:rect l="0" t="0" r="r" b="b"/>
              <a:pathLst>
                <a:path w="26" h="19">
                  <a:moveTo>
                    <a:pt x="3" y="0"/>
                  </a:moveTo>
                  <a:lnTo>
                    <a:pt x="2" y="4"/>
                  </a:lnTo>
                  <a:lnTo>
                    <a:pt x="2" y="9"/>
                  </a:lnTo>
                  <a:lnTo>
                    <a:pt x="0" y="14"/>
                  </a:lnTo>
                  <a:lnTo>
                    <a:pt x="0" y="19"/>
                  </a:lnTo>
                  <a:lnTo>
                    <a:pt x="3" y="19"/>
                  </a:lnTo>
                  <a:lnTo>
                    <a:pt x="6" y="19"/>
                  </a:lnTo>
                  <a:lnTo>
                    <a:pt x="10" y="19"/>
                  </a:lnTo>
                  <a:lnTo>
                    <a:pt x="13" y="19"/>
                  </a:lnTo>
                  <a:lnTo>
                    <a:pt x="16" y="19"/>
                  </a:lnTo>
                  <a:lnTo>
                    <a:pt x="19" y="19"/>
                  </a:lnTo>
                  <a:lnTo>
                    <a:pt x="22" y="19"/>
                  </a:lnTo>
                  <a:lnTo>
                    <a:pt x="26" y="19"/>
                  </a:lnTo>
                  <a:lnTo>
                    <a:pt x="26" y="14"/>
                  </a:lnTo>
                  <a:lnTo>
                    <a:pt x="26" y="9"/>
                  </a:lnTo>
                  <a:lnTo>
                    <a:pt x="26" y="4"/>
                  </a:lnTo>
                  <a:lnTo>
                    <a:pt x="26" y="0"/>
                  </a:lnTo>
                  <a:lnTo>
                    <a:pt x="23" y="0"/>
                  </a:lnTo>
                  <a:lnTo>
                    <a:pt x="20" y="0"/>
                  </a:lnTo>
                  <a:lnTo>
                    <a:pt x="17" y="0"/>
                  </a:lnTo>
                  <a:lnTo>
                    <a:pt x="15" y="0"/>
                  </a:lnTo>
                  <a:lnTo>
                    <a:pt x="8"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56" name="Freeform 109"/>
            <p:cNvSpPr>
              <a:spLocks/>
            </p:cNvSpPr>
            <p:nvPr/>
          </p:nvSpPr>
          <p:spPr bwMode="auto">
            <a:xfrm>
              <a:off x="5290" y="1554"/>
              <a:ext cx="12" cy="6"/>
            </a:xfrm>
            <a:custGeom>
              <a:avLst/>
              <a:gdLst/>
              <a:ahLst/>
              <a:cxnLst>
                <a:cxn ang="0">
                  <a:pos x="2" y="0"/>
                </a:cxn>
                <a:cxn ang="0">
                  <a:pos x="1" y="5"/>
                </a:cxn>
                <a:cxn ang="0">
                  <a:pos x="1" y="9"/>
                </a:cxn>
                <a:cxn ang="0">
                  <a:pos x="0" y="13"/>
                </a:cxn>
                <a:cxn ang="0">
                  <a:pos x="0" y="18"/>
                </a:cxn>
                <a:cxn ang="0">
                  <a:pos x="6" y="18"/>
                </a:cxn>
                <a:cxn ang="0">
                  <a:pos x="12" y="18"/>
                </a:cxn>
                <a:cxn ang="0">
                  <a:pos x="15" y="18"/>
                </a:cxn>
                <a:cxn ang="0">
                  <a:pos x="18" y="18"/>
                </a:cxn>
                <a:cxn ang="0">
                  <a:pos x="21" y="18"/>
                </a:cxn>
                <a:cxn ang="0">
                  <a:pos x="25" y="18"/>
                </a:cxn>
                <a:cxn ang="0">
                  <a:pos x="25" y="13"/>
                </a:cxn>
                <a:cxn ang="0">
                  <a:pos x="25" y="9"/>
                </a:cxn>
                <a:cxn ang="0">
                  <a:pos x="25" y="5"/>
                </a:cxn>
                <a:cxn ang="0">
                  <a:pos x="25" y="0"/>
                </a:cxn>
                <a:cxn ang="0">
                  <a:pos x="18" y="0"/>
                </a:cxn>
                <a:cxn ang="0">
                  <a:pos x="13" y="0"/>
                </a:cxn>
                <a:cxn ang="0">
                  <a:pos x="8" y="0"/>
                </a:cxn>
                <a:cxn ang="0">
                  <a:pos x="2" y="0"/>
                </a:cxn>
              </a:cxnLst>
              <a:rect l="0" t="0" r="r" b="b"/>
              <a:pathLst>
                <a:path w="25" h="18">
                  <a:moveTo>
                    <a:pt x="2" y="0"/>
                  </a:moveTo>
                  <a:lnTo>
                    <a:pt x="1" y="5"/>
                  </a:lnTo>
                  <a:lnTo>
                    <a:pt x="1" y="9"/>
                  </a:lnTo>
                  <a:lnTo>
                    <a:pt x="0" y="13"/>
                  </a:lnTo>
                  <a:lnTo>
                    <a:pt x="0" y="18"/>
                  </a:lnTo>
                  <a:lnTo>
                    <a:pt x="6" y="18"/>
                  </a:lnTo>
                  <a:lnTo>
                    <a:pt x="12" y="18"/>
                  </a:lnTo>
                  <a:lnTo>
                    <a:pt x="15" y="18"/>
                  </a:lnTo>
                  <a:lnTo>
                    <a:pt x="18" y="18"/>
                  </a:lnTo>
                  <a:lnTo>
                    <a:pt x="21" y="18"/>
                  </a:lnTo>
                  <a:lnTo>
                    <a:pt x="25" y="18"/>
                  </a:lnTo>
                  <a:lnTo>
                    <a:pt x="25" y="13"/>
                  </a:lnTo>
                  <a:lnTo>
                    <a:pt x="25" y="9"/>
                  </a:lnTo>
                  <a:lnTo>
                    <a:pt x="25" y="5"/>
                  </a:lnTo>
                  <a:lnTo>
                    <a:pt x="25" y="0"/>
                  </a:lnTo>
                  <a:lnTo>
                    <a:pt x="18" y="0"/>
                  </a:lnTo>
                  <a:lnTo>
                    <a:pt x="13" y="0"/>
                  </a:lnTo>
                  <a:lnTo>
                    <a:pt x="8"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57" name="Freeform 110"/>
            <p:cNvSpPr>
              <a:spLocks/>
            </p:cNvSpPr>
            <p:nvPr/>
          </p:nvSpPr>
          <p:spPr bwMode="auto">
            <a:xfrm>
              <a:off x="5290" y="1554"/>
              <a:ext cx="12" cy="6"/>
            </a:xfrm>
            <a:custGeom>
              <a:avLst/>
              <a:gdLst/>
              <a:ahLst/>
              <a:cxnLst>
                <a:cxn ang="0">
                  <a:pos x="2" y="0"/>
                </a:cxn>
                <a:cxn ang="0">
                  <a:pos x="1" y="5"/>
                </a:cxn>
                <a:cxn ang="0">
                  <a:pos x="1" y="9"/>
                </a:cxn>
                <a:cxn ang="0">
                  <a:pos x="0" y="13"/>
                </a:cxn>
                <a:cxn ang="0">
                  <a:pos x="0" y="18"/>
                </a:cxn>
                <a:cxn ang="0">
                  <a:pos x="6" y="18"/>
                </a:cxn>
                <a:cxn ang="0">
                  <a:pos x="12" y="18"/>
                </a:cxn>
                <a:cxn ang="0">
                  <a:pos x="15" y="18"/>
                </a:cxn>
                <a:cxn ang="0">
                  <a:pos x="18" y="18"/>
                </a:cxn>
                <a:cxn ang="0">
                  <a:pos x="21" y="18"/>
                </a:cxn>
                <a:cxn ang="0">
                  <a:pos x="25" y="18"/>
                </a:cxn>
                <a:cxn ang="0">
                  <a:pos x="25" y="13"/>
                </a:cxn>
                <a:cxn ang="0">
                  <a:pos x="25" y="9"/>
                </a:cxn>
                <a:cxn ang="0">
                  <a:pos x="25" y="5"/>
                </a:cxn>
                <a:cxn ang="0">
                  <a:pos x="25" y="0"/>
                </a:cxn>
                <a:cxn ang="0">
                  <a:pos x="18" y="0"/>
                </a:cxn>
                <a:cxn ang="0">
                  <a:pos x="13" y="0"/>
                </a:cxn>
                <a:cxn ang="0">
                  <a:pos x="8" y="0"/>
                </a:cxn>
                <a:cxn ang="0">
                  <a:pos x="2" y="0"/>
                </a:cxn>
              </a:cxnLst>
              <a:rect l="0" t="0" r="r" b="b"/>
              <a:pathLst>
                <a:path w="25" h="18">
                  <a:moveTo>
                    <a:pt x="2" y="0"/>
                  </a:moveTo>
                  <a:lnTo>
                    <a:pt x="1" y="5"/>
                  </a:lnTo>
                  <a:lnTo>
                    <a:pt x="1" y="9"/>
                  </a:lnTo>
                  <a:lnTo>
                    <a:pt x="0" y="13"/>
                  </a:lnTo>
                  <a:lnTo>
                    <a:pt x="0" y="18"/>
                  </a:lnTo>
                  <a:lnTo>
                    <a:pt x="6" y="18"/>
                  </a:lnTo>
                  <a:lnTo>
                    <a:pt x="12" y="18"/>
                  </a:lnTo>
                  <a:lnTo>
                    <a:pt x="15" y="18"/>
                  </a:lnTo>
                  <a:lnTo>
                    <a:pt x="18" y="18"/>
                  </a:lnTo>
                  <a:lnTo>
                    <a:pt x="21" y="18"/>
                  </a:lnTo>
                  <a:lnTo>
                    <a:pt x="25" y="18"/>
                  </a:lnTo>
                  <a:lnTo>
                    <a:pt x="25" y="13"/>
                  </a:lnTo>
                  <a:lnTo>
                    <a:pt x="25" y="9"/>
                  </a:lnTo>
                  <a:lnTo>
                    <a:pt x="25" y="5"/>
                  </a:lnTo>
                  <a:lnTo>
                    <a:pt x="25" y="0"/>
                  </a:lnTo>
                  <a:lnTo>
                    <a:pt x="18" y="0"/>
                  </a:lnTo>
                  <a:lnTo>
                    <a:pt x="13" y="0"/>
                  </a:lnTo>
                  <a:lnTo>
                    <a:pt x="8"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58" name="Freeform 111"/>
            <p:cNvSpPr>
              <a:spLocks/>
            </p:cNvSpPr>
            <p:nvPr/>
          </p:nvSpPr>
          <p:spPr bwMode="auto">
            <a:xfrm>
              <a:off x="5292" y="1544"/>
              <a:ext cx="10" cy="5"/>
            </a:xfrm>
            <a:custGeom>
              <a:avLst/>
              <a:gdLst/>
              <a:ahLst/>
              <a:cxnLst>
                <a:cxn ang="0">
                  <a:pos x="3" y="0"/>
                </a:cxn>
                <a:cxn ang="0">
                  <a:pos x="2" y="4"/>
                </a:cxn>
                <a:cxn ang="0">
                  <a:pos x="2" y="8"/>
                </a:cxn>
                <a:cxn ang="0">
                  <a:pos x="0" y="13"/>
                </a:cxn>
                <a:cxn ang="0">
                  <a:pos x="0" y="17"/>
                </a:cxn>
                <a:cxn ang="0">
                  <a:pos x="5" y="17"/>
                </a:cxn>
                <a:cxn ang="0">
                  <a:pos x="11" y="17"/>
                </a:cxn>
                <a:cxn ang="0">
                  <a:pos x="16" y="17"/>
                </a:cxn>
                <a:cxn ang="0">
                  <a:pos x="22" y="17"/>
                </a:cxn>
                <a:cxn ang="0">
                  <a:pos x="22" y="13"/>
                </a:cxn>
                <a:cxn ang="0">
                  <a:pos x="22" y="8"/>
                </a:cxn>
                <a:cxn ang="0">
                  <a:pos x="22" y="4"/>
                </a:cxn>
                <a:cxn ang="0">
                  <a:pos x="22" y="0"/>
                </a:cxn>
                <a:cxn ang="0">
                  <a:pos x="16" y="0"/>
                </a:cxn>
                <a:cxn ang="0">
                  <a:pos x="12" y="0"/>
                </a:cxn>
                <a:cxn ang="0">
                  <a:pos x="7" y="0"/>
                </a:cxn>
                <a:cxn ang="0">
                  <a:pos x="3" y="0"/>
                </a:cxn>
              </a:cxnLst>
              <a:rect l="0" t="0" r="r" b="b"/>
              <a:pathLst>
                <a:path w="22" h="17">
                  <a:moveTo>
                    <a:pt x="3" y="0"/>
                  </a:moveTo>
                  <a:lnTo>
                    <a:pt x="2" y="4"/>
                  </a:lnTo>
                  <a:lnTo>
                    <a:pt x="2" y="8"/>
                  </a:lnTo>
                  <a:lnTo>
                    <a:pt x="0" y="13"/>
                  </a:lnTo>
                  <a:lnTo>
                    <a:pt x="0" y="17"/>
                  </a:lnTo>
                  <a:lnTo>
                    <a:pt x="5" y="17"/>
                  </a:lnTo>
                  <a:lnTo>
                    <a:pt x="11" y="17"/>
                  </a:lnTo>
                  <a:lnTo>
                    <a:pt x="16" y="17"/>
                  </a:lnTo>
                  <a:lnTo>
                    <a:pt x="22" y="17"/>
                  </a:lnTo>
                  <a:lnTo>
                    <a:pt x="22" y="13"/>
                  </a:lnTo>
                  <a:lnTo>
                    <a:pt x="22" y="8"/>
                  </a:lnTo>
                  <a:lnTo>
                    <a:pt x="22" y="4"/>
                  </a:lnTo>
                  <a:lnTo>
                    <a:pt x="22" y="0"/>
                  </a:lnTo>
                  <a:lnTo>
                    <a:pt x="16" y="0"/>
                  </a:lnTo>
                  <a:lnTo>
                    <a:pt x="12" y="0"/>
                  </a:lnTo>
                  <a:lnTo>
                    <a:pt x="7"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59" name="Freeform 112"/>
            <p:cNvSpPr>
              <a:spLocks/>
            </p:cNvSpPr>
            <p:nvPr/>
          </p:nvSpPr>
          <p:spPr bwMode="auto">
            <a:xfrm>
              <a:off x="5292" y="1544"/>
              <a:ext cx="10" cy="5"/>
            </a:xfrm>
            <a:custGeom>
              <a:avLst/>
              <a:gdLst/>
              <a:ahLst/>
              <a:cxnLst>
                <a:cxn ang="0">
                  <a:pos x="3" y="0"/>
                </a:cxn>
                <a:cxn ang="0">
                  <a:pos x="2" y="4"/>
                </a:cxn>
                <a:cxn ang="0">
                  <a:pos x="2" y="8"/>
                </a:cxn>
                <a:cxn ang="0">
                  <a:pos x="0" y="13"/>
                </a:cxn>
                <a:cxn ang="0">
                  <a:pos x="0" y="17"/>
                </a:cxn>
                <a:cxn ang="0">
                  <a:pos x="5" y="17"/>
                </a:cxn>
                <a:cxn ang="0">
                  <a:pos x="11" y="17"/>
                </a:cxn>
                <a:cxn ang="0">
                  <a:pos x="16" y="17"/>
                </a:cxn>
                <a:cxn ang="0">
                  <a:pos x="22" y="17"/>
                </a:cxn>
                <a:cxn ang="0">
                  <a:pos x="22" y="13"/>
                </a:cxn>
                <a:cxn ang="0">
                  <a:pos x="22" y="8"/>
                </a:cxn>
                <a:cxn ang="0">
                  <a:pos x="22" y="4"/>
                </a:cxn>
                <a:cxn ang="0">
                  <a:pos x="22" y="0"/>
                </a:cxn>
                <a:cxn ang="0">
                  <a:pos x="16" y="0"/>
                </a:cxn>
                <a:cxn ang="0">
                  <a:pos x="12" y="0"/>
                </a:cxn>
                <a:cxn ang="0">
                  <a:pos x="7" y="0"/>
                </a:cxn>
                <a:cxn ang="0">
                  <a:pos x="3" y="0"/>
                </a:cxn>
              </a:cxnLst>
              <a:rect l="0" t="0" r="r" b="b"/>
              <a:pathLst>
                <a:path w="22" h="17">
                  <a:moveTo>
                    <a:pt x="3" y="0"/>
                  </a:moveTo>
                  <a:lnTo>
                    <a:pt x="2" y="4"/>
                  </a:lnTo>
                  <a:lnTo>
                    <a:pt x="2" y="8"/>
                  </a:lnTo>
                  <a:lnTo>
                    <a:pt x="0" y="13"/>
                  </a:lnTo>
                  <a:lnTo>
                    <a:pt x="0" y="17"/>
                  </a:lnTo>
                  <a:lnTo>
                    <a:pt x="5" y="17"/>
                  </a:lnTo>
                  <a:lnTo>
                    <a:pt x="11" y="17"/>
                  </a:lnTo>
                  <a:lnTo>
                    <a:pt x="16" y="17"/>
                  </a:lnTo>
                  <a:lnTo>
                    <a:pt x="22" y="17"/>
                  </a:lnTo>
                  <a:lnTo>
                    <a:pt x="22" y="13"/>
                  </a:lnTo>
                  <a:lnTo>
                    <a:pt x="22" y="8"/>
                  </a:lnTo>
                  <a:lnTo>
                    <a:pt x="22" y="4"/>
                  </a:lnTo>
                  <a:lnTo>
                    <a:pt x="22" y="0"/>
                  </a:lnTo>
                  <a:lnTo>
                    <a:pt x="16" y="0"/>
                  </a:lnTo>
                  <a:lnTo>
                    <a:pt x="12" y="0"/>
                  </a:lnTo>
                  <a:lnTo>
                    <a:pt x="7"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60" name="Freeform 113"/>
            <p:cNvSpPr>
              <a:spLocks/>
            </p:cNvSpPr>
            <p:nvPr/>
          </p:nvSpPr>
          <p:spPr bwMode="auto">
            <a:xfrm>
              <a:off x="5293" y="1534"/>
              <a:ext cx="10" cy="5"/>
            </a:xfrm>
            <a:custGeom>
              <a:avLst/>
              <a:gdLst/>
              <a:ahLst/>
              <a:cxnLst>
                <a:cxn ang="0">
                  <a:pos x="2" y="0"/>
                </a:cxn>
                <a:cxn ang="0">
                  <a:pos x="1" y="3"/>
                </a:cxn>
                <a:cxn ang="0">
                  <a:pos x="1" y="7"/>
                </a:cxn>
                <a:cxn ang="0">
                  <a:pos x="0" y="11"/>
                </a:cxn>
                <a:cxn ang="0">
                  <a:pos x="0" y="15"/>
                </a:cxn>
                <a:cxn ang="0">
                  <a:pos x="4" y="15"/>
                </a:cxn>
                <a:cxn ang="0">
                  <a:pos x="9" y="15"/>
                </a:cxn>
                <a:cxn ang="0">
                  <a:pos x="14" y="15"/>
                </a:cxn>
                <a:cxn ang="0">
                  <a:pos x="20" y="15"/>
                </a:cxn>
                <a:cxn ang="0">
                  <a:pos x="20" y="11"/>
                </a:cxn>
                <a:cxn ang="0">
                  <a:pos x="20" y="7"/>
                </a:cxn>
                <a:cxn ang="0">
                  <a:pos x="20" y="3"/>
                </a:cxn>
                <a:cxn ang="0">
                  <a:pos x="20" y="0"/>
                </a:cxn>
                <a:cxn ang="0">
                  <a:pos x="14" y="0"/>
                </a:cxn>
                <a:cxn ang="0">
                  <a:pos x="10" y="0"/>
                </a:cxn>
                <a:cxn ang="0">
                  <a:pos x="6" y="0"/>
                </a:cxn>
                <a:cxn ang="0">
                  <a:pos x="2" y="0"/>
                </a:cxn>
              </a:cxnLst>
              <a:rect l="0" t="0" r="r" b="b"/>
              <a:pathLst>
                <a:path w="20" h="15">
                  <a:moveTo>
                    <a:pt x="2" y="0"/>
                  </a:moveTo>
                  <a:lnTo>
                    <a:pt x="1" y="3"/>
                  </a:lnTo>
                  <a:lnTo>
                    <a:pt x="1" y="7"/>
                  </a:lnTo>
                  <a:lnTo>
                    <a:pt x="0" y="11"/>
                  </a:lnTo>
                  <a:lnTo>
                    <a:pt x="0" y="15"/>
                  </a:lnTo>
                  <a:lnTo>
                    <a:pt x="4" y="15"/>
                  </a:lnTo>
                  <a:lnTo>
                    <a:pt x="9" y="15"/>
                  </a:lnTo>
                  <a:lnTo>
                    <a:pt x="14" y="15"/>
                  </a:lnTo>
                  <a:lnTo>
                    <a:pt x="20" y="15"/>
                  </a:lnTo>
                  <a:lnTo>
                    <a:pt x="20" y="11"/>
                  </a:lnTo>
                  <a:lnTo>
                    <a:pt x="20" y="7"/>
                  </a:lnTo>
                  <a:lnTo>
                    <a:pt x="20" y="3"/>
                  </a:lnTo>
                  <a:lnTo>
                    <a:pt x="20" y="0"/>
                  </a:lnTo>
                  <a:lnTo>
                    <a:pt x="14" y="0"/>
                  </a:lnTo>
                  <a:lnTo>
                    <a:pt x="10" y="0"/>
                  </a:lnTo>
                  <a:lnTo>
                    <a:pt x="6"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61" name="Freeform 114"/>
            <p:cNvSpPr>
              <a:spLocks/>
            </p:cNvSpPr>
            <p:nvPr/>
          </p:nvSpPr>
          <p:spPr bwMode="auto">
            <a:xfrm>
              <a:off x="5293" y="1534"/>
              <a:ext cx="10" cy="5"/>
            </a:xfrm>
            <a:custGeom>
              <a:avLst/>
              <a:gdLst/>
              <a:ahLst/>
              <a:cxnLst>
                <a:cxn ang="0">
                  <a:pos x="2" y="0"/>
                </a:cxn>
                <a:cxn ang="0">
                  <a:pos x="1" y="3"/>
                </a:cxn>
                <a:cxn ang="0">
                  <a:pos x="1" y="7"/>
                </a:cxn>
                <a:cxn ang="0">
                  <a:pos x="0" y="11"/>
                </a:cxn>
                <a:cxn ang="0">
                  <a:pos x="0" y="15"/>
                </a:cxn>
                <a:cxn ang="0">
                  <a:pos x="4" y="15"/>
                </a:cxn>
                <a:cxn ang="0">
                  <a:pos x="9" y="15"/>
                </a:cxn>
                <a:cxn ang="0">
                  <a:pos x="14" y="15"/>
                </a:cxn>
                <a:cxn ang="0">
                  <a:pos x="20" y="15"/>
                </a:cxn>
                <a:cxn ang="0">
                  <a:pos x="20" y="11"/>
                </a:cxn>
                <a:cxn ang="0">
                  <a:pos x="20" y="7"/>
                </a:cxn>
                <a:cxn ang="0">
                  <a:pos x="20" y="3"/>
                </a:cxn>
                <a:cxn ang="0">
                  <a:pos x="20" y="0"/>
                </a:cxn>
                <a:cxn ang="0">
                  <a:pos x="14" y="0"/>
                </a:cxn>
                <a:cxn ang="0">
                  <a:pos x="10" y="0"/>
                </a:cxn>
                <a:cxn ang="0">
                  <a:pos x="6" y="0"/>
                </a:cxn>
                <a:cxn ang="0">
                  <a:pos x="2" y="0"/>
                </a:cxn>
              </a:cxnLst>
              <a:rect l="0" t="0" r="r" b="b"/>
              <a:pathLst>
                <a:path w="20" h="15">
                  <a:moveTo>
                    <a:pt x="2" y="0"/>
                  </a:moveTo>
                  <a:lnTo>
                    <a:pt x="1" y="3"/>
                  </a:lnTo>
                  <a:lnTo>
                    <a:pt x="1" y="7"/>
                  </a:lnTo>
                  <a:lnTo>
                    <a:pt x="0" y="11"/>
                  </a:lnTo>
                  <a:lnTo>
                    <a:pt x="0" y="15"/>
                  </a:lnTo>
                  <a:lnTo>
                    <a:pt x="4" y="15"/>
                  </a:lnTo>
                  <a:lnTo>
                    <a:pt x="9" y="15"/>
                  </a:lnTo>
                  <a:lnTo>
                    <a:pt x="14" y="15"/>
                  </a:lnTo>
                  <a:lnTo>
                    <a:pt x="20" y="15"/>
                  </a:lnTo>
                  <a:lnTo>
                    <a:pt x="20" y="11"/>
                  </a:lnTo>
                  <a:lnTo>
                    <a:pt x="20" y="7"/>
                  </a:lnTo>
                  <a:lnTo>
                    <a:pt x="20" y="3"/>
                  </a:lnTo>
                  <a:lnTo>
                    <a:pt x="20" y="0"/>
                  </a:lnTo>
                  <a:lnTo>
                    <a:pt x="14" y="0"/>
                  </a:lnTo>
                  <a:lnTo>
                    <a:pt x="10" y="0"/>
                  </a:lnTo>
                  <a:lnTo>
                    <a:pt x="6"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62" name="Freeform 115"/>
            <p:cNvSpPr>
              <a:spLocks/>
            </p:cNvSpPr>
            <p:nvPr/>
          </p:nvSpPr>
          <p:spPr bwMode="auto">
            <a:xfrm>
              <a:off x="5295" y="1523"/>
              <a:ext cx="9" cy="5"/>
            </a:xfrm>
            <a:custGeom>
              <a:avLst/>
              <a:gdLst/>
              <a:ahLst/>
              <a:cxnLst>
                <a:cxn ang="0">
                  <a:pos x="2" y="0"/>
                </a:cxn>
                <a:cxn ang="0">
                  <a:pos x="1" y="7"/>
                </a:cxn>
                <a:cxn ang="0">
                  <a:pos x="0" y="14"/>
                </a:cxn>
                <a:cxn ang="0">
                  <a:pos x="4" y="14"/>
                </a:cxn>
                <a:cxn ang="0">
                  <a:pos x="9" y="14"/>
                </a:cxn>
                <a:cxn ang="0">
                  <a:pos x="14" y="14"/>
                </a:cxn>
                <a:cxn ang="0">
                  <a:pos x="19" y="14"/>
                </a:cxn>
                <a:cxn ang="0">
                  <a:pos x="18" y="7"/>
                </a:cxn>
                <a:cxn ang="0">
                  <a:pos x="18" y="0"/>
                </a:cxn>
                <a:cxn ang="0">
                  <a:pos x="14" y="0"/>
                </a:cxn>
                <a:cxn ang="0">
                  <a:pos x="9" y="0"/>
                </a:cxn>
                <a:cxn ang="0">
                  <a:pos x="5" y="0"/>
                </a:cxn>
                <a:cxn ang="0">
                  <a:pos x="2" y="0"/>
                </a:cxn>
              </a:cxnLst>
              <a:rect l="0" t="0" r="r" b="b"/>
              <a:pathLst>
                <a:path w="19" h="14">
                  <a:moveTo>
                    <a:pt x="2" y="0"/>
                  </a:moveTo>
                  <a:lnTo>
                    <a:pt x="1" y="7"/>
                  </a:lnTo>
                  <a:lnTo>
                    <a:pt x="0" y="14"/>
                  </a:lnTo>
                  <a:lnTo>
                    <a:pt x="4" y="14"/>
                  </a:lnTo>
                  <a:lnTo>
                    <a:pt x="9" y="14"/>
                  </a:lnTo>
                  <a:lnTo>
                    <a:pt x="14" y="14"/>
                  </a:lnTo>
                  <a:lnTo>
                    <a:pt x="19" y="14"/>
                  </a:lnTo>
                  <a:lnTo>
                    <a:pt x="18" y="7"/>
                  </a:lnTo>
                  <a:lnTo>
                    <a:pt x="18" y="0"/>
                  </a:lnTo>
                  <a:lnTo>
                    <a:pt x="14" y="0"/>
                  </a:lnTo>
                  <a:lnTo>
                    <a:pt x="9" y="0"/>
                  </a:lnTo>
                  <a:lnTo>
                    <a:pt x="5" y="0"/>
                  </a:lnTo>
                  <a:lnTo>
                    <a:pt x="2"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63" name="Freeform 116"/>
            <p:cNvSpPr>
              <a:spLocks/>
            </p:cNvSpPr>
            <p:nvPr/>
          </p:nvSpPr>
          <p:spPr bwMode="auto">
            <a:xfrm>
              <a:off x="5295" y="1523"/>
              <a:ext cx="9" cy="5"/>
            </a:xfrm>
            <a:custGeom>
              <a:avLst/>
              <a:gdLst/>
              <a:ahLst/>
              <a:cxnLst>
                <a:cxn ang="0">
                  <a:pos x="2" y="0"/>
                </a:cxn>
                <a:cxn ang="0">
                  <a:pos x="1" y="7"/>
                </a:cxn>
                <a:cxn ang="0">
                  <a:pos x="0" y="14"/>
                </a:cxn>
                <a:cxn ang="0">
                  <a:pos x="4" y="14"/>
                </a:cxn>
                <a:cxn ang="0">
                  <a:pos x="9" y="14"/>
                </a:cxn>
                <a:cxn ang="0">
                  <a:pos x="14" y="14"/>
                </a:cxn>
                <a:cxn ang="0">
                  <a:pos x="19" y="14"/>
                </a:cxn>
                <a:cxn ang="0">
                  <a:pos x="18" y="7"/>
                </a:cxn>
                <a:cxn ang="0">
                  <a:pos x="18" y="0"/>
                </a:cxn>
                <a:cxn ang="0">
                  <a:pos x="14" y="0"/>
                </a:cxn>
                <a:cxn ang="0">
                  <a:pos x="9" y="0"/>
                </a:cxn>
                <a:cxn ang="0">
                  <a:pos x="5" y="0"/>
                </a:cxn>
                <a:cxn ang="0">
                  <a:pos x="2" y="0"/>
                </a:cxn>
              </a:cxnLst>
              <a:rect l="0" t="0" r="r" b="b"/>
              <a:pathLst>
                <a:path w="19" h="14">
                  <a:moveTo>
                    <a:pt x="2" y="0"/>
                  </a:moveTo>
                  <a:lnTo>
                    <a:pt x="1" y="7"/>
                  </a:lnTo>
                  <a:lnTo>
                    <a:pt x="0" y="14"/>
                  </a:lnTo>
                  <a:lnTo>
                    <a:pt x="4" y="14"/>
                  </a:lnTo>
                  <a:lnTo>
                    <a:pt x="9" y="14"/>
                  </a:lnTo>
                  <a:lnTo>
                    <a:pt x="14" y="14"/>
                  </a:lnTo>
                  <a:lnTo>
                    <a:pt x="19" y="14"/>
                  </a:lnTo>
                  <a:lnTo>
                    <a:pt x="18" y="7"/>
                  </a:lnTo>
                  <a:lnTo>
                    <a:pt x="18" y="0"/>
                  </a:lnTo>
                  <a:lnTo>
                    <a:pt x="14" y="0"/>
                  </a:lnTo>
                  <a:lnTo>
                    <a:pt x="9" y="0"/>
                  </a:lnTo>
                  <a:lnTo>
                    <a:pt x="5" y="0"/>
                  </a:lnTo>
                  <a:lnTo>
                    <a:pt x="2"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64" name="Freeform 117"/>
            <p:cNvSpPr>
              <a:spLocks/>
            </p:cNvSpPr>
            <p:nvPr/>
          </p:nvSpPr>
          <p:spPr bwMode="auto">
            <a:xfrm>
              <a:off x="5262" y="1595"/>
              <a:ext cx="17" cy="7"/>
            </a:xfrm>
            <a:custGeom>
              <a:avLst/>
              <a:gdLst/>
              <a:ahLst/>
              <a:cxnLst>
                <a:cxn ang="0">
                  <a:pos x="6" y="0"/>
                </a:cxn>
                <a:cxn ang="0">
                  <a:pos x="4" y="4"/>
                </a:cxn>
                <a:cxn ang="0">
                  <a:pos x="3" y="11"/>
                </a:cxn>
                <a:cxn ang="0">
                  <a:pos x="2" y="17"/>
                </a:cxn>
                <a:cxn ang="0">
                  <a:pos x="0" y="22"/>
                </a:cxn>
                <a:cxn ang="0">
                  <a:pos x="4" y="22"/>
                </a:cxn>
                <a:cxn ang="0">
                  <a:pos x="9" y="22"/>
                </a:cxn>
                <a:cxn ang="0">
                  <a:pos x="12" y="22"/>
                </a:cxn>
                <a:cxn ang="0">
                  <a:pos x="16" y="22"/>
                </a:cxn>
                <a:cxn ang="0">
                  <a:pos x="19" y="22"/>
                </a:cxn>
                <a:cxn ang="0">
                  <a:pos x="22" y="22"/>
                </a:cxn>
                <a:cxn ang="0">
                  <a:pos x="27" y="22"/>
                </a:cxn>
                <a:cxn ang="0">
                  <a:pos x="30" y="22"/>
                </a:cxn>
                <a:cxn ang="0">
                  <a:pos x="31" y="17"/>
                </a:cxn>
                <a:cxn ang="0">
                  <a:pos x="32" y="11"/>
                </a:cxn>
                <a:cxn ang="0">
                  <a:pos x="33" y="4"/>
                </a:cxn>
                <a:cxn ang="0">
                  <a:pos x="34" y="0"/>
                </a:cxn>
                <a:cxn ang="0">
                  <a:pos x="31" y="0"/>
                </a:cxn>
                <a:cxn ang="0">
                  <a:pos x="27" y="0"/>
                </a:cxn>
                <a:cxn ang="0">
                  <a:pos x="23" y="0"/>
                </a:cxn>
                <a:cxn ang="0">
                  <a:pos x="20" y="0"/>
                </a:cxn>
                <a:cxn ang="0">
                  <a:pos x="16" y="0"/>
                </a:cxn>
                <a:cxn ang="0">
                  <a:pos x="13" y="0"/>
                </a:cxn>
                <a:cxn ang="0">
                  <a:pos x="10" y="0"/>
                </a:cxn>
                <a:cxn ang="0">
                  <a:pos x="6" y="0"/>
                </a:cxn>
              </a:cxnLst>
              <a:rect l="0" t="0" r="r" b="b"/>
              <a:pathLst>
                <a:path w="34" h="22">
                  <a:moveTo>
                    <a:pt x="6" y="0"/>
                  </a:moveTo>
                  <a:lnTo>
                    <a:pt x="4" y="4"/>
                  </a:lnTo>
                  <a:lnTo>
                    <a:pt x="3" y="11"/>
                  </a:lnTo>
                  <a:lnTo>
                    <a:pt x="2" y="17"/>
                  </a:lnTo>
                  <a:lnTo>
                    <a:pt x="0" y="22"/>
                  </a:lnTo>
                  <a:lnTo>
                    <a:pt x="4" y="22"/>
                  </a:lnTo>
                  <a:lnTo>
                    <a:pt x="9" y="22"/>
                  </a:lnTo>
                  <a:lnTo>
                    <a:pt x="12" y="22"/>
                  </a:lnTo>
                  <a:lnTo>
                    <a:pt x="16" y="22"/>
                  </a:lnTo>
                  <a:lnTo>
                    <a:pt x="19" y="22"/>
                  </a:lnTo>
                  <a:lnTo>
                    <a:pt x="22" y="22"/>
                  </a:lnTo>
                  <a:lnTo>
                    <a:pt x="27" y="22"/>
                  </a:lnTo>
                  <a:lnTo>
                    <a:pt x="30" y="22"/>
                  </a:lnTo>
                  <a:lnTo>
                    <a:pt x="31" y="17"/>
                  </a:lnTo>
                  <a:lnTo>
                    <a:pt x="32" y="11"/>
                  </a:lnTo>
                  <a:lnTo>
                    <a:pt x="33" y="4"/>
                  </a:lnTo>
                  <a:lnTo>
                    <a:pt x="34" y="0"/>
                  </a:lnTo>
                  <a:lnTo>
                    <a:pt x="31" y="0"/>
                  </a:lnTo>
                  <a:lnTo>
                    <a:pt x="27" y="0"/>
                  </a:lnTo>
                  <a:lnTo>
                    <a:pt x="23" y="0"/>
                  </a:lnTo>
                  <a:lnTo>
                    <a:pt x="20" y="0"/>
                  </a:lnTo>
                  <a:lnTo>
                    <a:pt x="16" y="0"/>
                  </a:lnTo>
                  <a:lnTo>
                    <a:pt x="13" y="0"/>
                  </a:lnTo>
                  <a:lnTo>
                    <a:pt x="10" y="0"/>
                  </a:lnTo>
                  <a:lnTo>
                    <a:pt x="6"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65" name="Freeform 118"/>
            <p:cNvSpPr>
              <a:spLocks/>
            </p:cNvSpPr>
            <p:nvPr/>
          </p:nvSpPr>
          <p:spPr bwMode="auto">
            <a:xfrm>
              <a:off x="5262" y="1595"/>
              <a:ext cx="17" cy="7"/>
            </a:xfrm>
            <a:custGeom>
              <a:avLst/>
              <a:gdLst/>
              <a:ahLst/>
              <a:cxnLst>
                <a:cxn ang="0">
                  <a:pos x="6" y="0"/>
                </a:cxn>
                <a:cxn ang="0">
                  <a:pos x="4" y="4"/>
                </a:cxn>
                <a:cxn ang="0">
                  <a:pos x="3" y="11"/>
                </a:cxn>
                <a:cxn ang="0">
                  <a:pos x="2" y="17"/>
                </a:cxn>
                <a:cxn ang="0">
                  <a:pos x="0" y="22"/>
                </a:cxn>
                <a:cxn ang="0">
                  <a:pos x="4" y="22"/>
                </a:cxn>
                <a:cxn ang="0">
                  <a:pos x="9" y="22"/>
                </a:cxn>
                <a:cxn ang="0">
                  <a:pos x="12" y="22"/>
                </a:cxn>
                <a:cxn ang="0">
                  <a:pos x="16" y="22"/>
                </a:cxn>
                <a:cxn ang="0">
                  <a:pos x="19" y="22"/>
                </a:cxn>
                <a:cxn ang="0">
                  <a:pos x="22" y="22"/>
                </a:cxn>
                <a:cxn ang="0">
                  <a:pos x="27" y="22"/>
                </a:cxn>
                <a:cxn ang="0">
                  <a:pos x="30" y="22"/>
                </a:cxn>
                <a:cxn ang="0">
                  <a:pos x="31" y="17"/>
                </a:cxn>
                <a:cxn ang="0">
                  <a:pos x="32" y="11"/>
                </a:cxn>
                <a:cxn ang="0">
                  <a:pos x="33" y="4"/>
                </a:cxn>
                <a:cxn ang="0">
                  <a:pos x="34" y="0"/>
                </a:cxn>
                <a:cxn ang="0">
                  <a:pos x="31" y="0"/>
                </a:cxn>
                <a:cxn ang="0">
                  <a:pos x="27" y="0"/>
                </a:cxn>
                <a:cxn ang="0">
                  <a:pos x="23" y="0"/>
                </a:cxn>
                <a:cxn ang="0">
                  <a:pos x="20" y="0"/>
                </a:cxn>
                <a:cxn ang="0">
                  <a:pos x="16" y="0"/>
                </a:cxn>
                <a:cxn ang="0">
                  <a:pos x="13" y="0"/>
                </a:cxn>
                <a:cxn ang="0">
                  <a:pos x="10" y="0"/>
                </a:cxn>
                <a:cxn ang="0">
                  <a:pos x="6" y="0"/>
                </a:cxn>
              </a:cxnLst>
              <a:rect l="0" t="0" r="r" b="b"/>
              <a:pathLst>
                <a:path w="34" h="22">
                  <a:moveTo>
                    <a:pt x="6" y="0"/>
                  </a:moveTo>
                  <a:lnTo>
                    <a:pt x="4" y="4"/>
                  </a:lnTo>
                  <a:lnTo>
                    <a:pt x="3" y="11"/>
                  </a:lnTo>
                  <a:lnTo>
                    <a:pt x="2" y="17"/>
                  </a:lnTo>
                  <a:lnTo>
                    <a:pt x="0" y="22"/>
                  </a:lnTo>
                  <a:lnTo>
                    <a:pt x="4" y="22"/>
                  </a:lnTo>
                  <a:lnTo>
                    <a:pt x="9" y="22"/>
                  </a:lnTo>
                  <a:lnTo>
                    <a:pt x="12" y="22"/>
                  </a:lnTo>
                  <a:lnTo>
                    <a:pt x="16" y="22"/>
                  </a:lnTo>
                  <a:lnTo>
                    <a:pt x="19" y="22"/>
                  </a:lnTo>
                  <a:lnTo>
                    <a:pt x="22" y="22"/>
                  </a:lnTo>
                  <a:lnTo>
                    <a:pt x="27" y="22"/>
                  </a:lnTo>
                  <a:lnTo>
                    <a:pt x="30" y="22"/>
                  </a:lnTo>
                  <a:lnTo>
                    <a:pt x="31" y="17"/>
                  </a:lnTo>
                  <a:lnTo>
                    <a:pt x="32" y="11"/>
                  </a:lnTo>
                  <a:lnTo>
                    <a:pt x="33" y="4"/>
                  </a:lnTo>
                  <a:lnTo>
                    <a:pt x="34" y="0"/>
                  </a:lnTo>
                  <a:lnTo>
                    <a:pt x="31" y="0"/>
                  </a:lnTo>
                  <a:lnTo>
                    <a:pt x="27" y="0"/>
                  </a:lnTo>
                  <a:lnTo>
                    <a:pt x="23" y="0"/>
                  </a:lnTo>
                  <a:lnTo>
                    <a:pt x="20" y="0"/>
                  </a:lnTo>
                  <a:lnTo>
                    <a:pt x="16" y="0"/>
                  </a:lnTo>
                  <a:lnTo>
                    <a:pt x="13" y="0"/>
                  </a:lnTo>
                  <a:lnTo>
                    <a:pt x="10" y="0"/>
                  </a:lnTo>
                  <a:lnTo>
                    <a:pt x="6"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66" name="Freeform 119"/>
            <p:cNvSpPr>
              <a:spLocks/>
            </p:cNvSpPr>
            <p:nvPr/>
          </p:nvSpPr>
          <p:spPr bwMode="auto">
            <a:xfrm>
              <a:off x="5265" y="1585"/>
              <a:ext cx="16" cy="7"/>
            </a:xfrm>
            <a:custGeom>
              <a:avLst/>
              <a:gdLst/>
              <a:ahLst/>
              <a:cxnLst>
                <a:cxn ang="0">
                  <a:pos x="7" y="0"/>
                </a:cxn>
                <a:cxn ang="0">
                  <a:pos x="5" y="4"/>
                </a:cxn>
                <a:cxn ang="0">
                  <a:pos x="4" y="10"/>
                </a:cxn>
                <a:cxn ang="0">
                  <a:pos x="3" y="15"/>
                </a:cxn>
                <a:cxn ang="0">
                  <a:pos x="0" y="21"/>
                </a:cxn>
                <a:cxn ang="0">
                  <a:pos x="4" y="21"/>
                </a:cxn>
                <a:cxn ang="0">
                  <a:pos x="8" y="21"/>
                </a:cxn>
                <a:cxn ang="0">
                  <a:pos x="11" y="21"/>
                </a:cxn>
                <a:cxn ang="0">
                  <a:pos x="15" y="21"/>
                </a:cxn>
                <a:cxn ang="0">
                  <a:pos x="18" y="21"/>
                </a:cxn>
                <a:cxn ang="0">
                  <a:pos x="22" y="21"/>
                </a:cxn>
                <a:cxn ang="0">
                  <a:pos x="26" y="21"/>
                </a:cxn>
                <a:cxn ang="0">
                  <a:pos x="30" y="21"/>
                </a:cxn>
                <a:cxn ang="0">
                  <a:pos x="30" y="15"/>
                </a:cxn>
                <a:cxn ang="0">
                  <a:pos x="31" y="10"/>
                </a:cxn>
                <a:cxn ang="0">
                  <a:pos x="31" y="4"/>
                </a:cxn>
                <a:cxn ang="0">
                  <a:pos x="32" y="0"/>
                </a:cxn>
                <a:cxn ang="0">
                  <a:pos x="29" y="0"/>
                </a:cxn>
                <a:cxn ang="0">
                  <a:pos x="26" y="0"/>
                </a:cxn>
                <a:cxn ang="0">
                  <a:pos x="23" y="0"/>
                </a:cxn>
                <a:cxn ang="0">
                  <a:pos x="20" y="0"/>
                </a:cxn>
                <a:cxn ang="0">
                  <a:pos x="16" y="0"/>
                </a:cxn>
                <a:cxn ang="0">
                  <a:pos x="13" y="0"/>
                </a:cxn>
                <a:cxn ang="0">
                  <a:pos x="10" y="0"/>
                </a:cxn>
                <a:cxn ang="0">
                  <a:pos x="7" y="0"/>
                </a:cxn>
              </a:cxnLst>
              <a:rect l="0" t="0" r="r" b="b"/>
              <a:pathLst>
                <a:path w="32" h="21">
                  <a:moveTo>
                    <a:pt x="7" y="0"/>
                  </a:moveTo>
                  <a:lnTo>
                    <a:pt x="5" y="4"/>
                  </a:lnTo>
                  <a:lnTo>
                    <a:pt x="4" y="10"/>
                  </a:lnTo>
                  <a:lnTo>
                    <a:pt x="3" y="15"/>
                  </a:lnTo>
                  <a:lnTo>
                    <a:pt x="0" y="21"/>
                  </a:lnTo>
                  <a:lnTo>
                    <a:pt x="4" y="21"/>
                  </a:lnTo>
                  <a:lnTo>
                    <a:pt x="8" y="21"/>
                  </a:lnTo>
                  <a:lnTo>
                    <a:pt x="11" y="21"/>
                  </a:lnTo>
                  <a:lnTo>
                    <a:pt x="15" y="21"/>
                  </a:lnTo>
                  <a:lnTo>
                    <a:pt x="18" y="21"/>
                  </a:lnTo>
                  <a:lnTo>
                    <a:pt x="22" y="21"/>
                  </a:lnTo>
                  <a:lnTo>
                    <a:pt x="26" y="21"/>
                  </a:lnTo>
                  <a:lnTo>
                    <a:pt x="30" y="21"/>
                  </a:lnTo>
                  <a:lnTo>
                    <a:pt x="30" y="15"/>
                  </a:lnTo>
                  <a:lnTo>
                    <a:pt x="31" y="10"/>
                  </a:lnTo>
                  <a:lnTo>
                    <a:pt x="31" y="4"/>
                  </a:lnTo>
                  <a:lnTo>
                    <a:pt x="32" y="0"/>
                  </a:lnTo>
                  <a:lnTo>
                    <a:pt x="29" y="0"/>
                  </a:lnTo>
                  <a:lnTo>
                    <a:pt x="26" y="0"/>
                  </a:lnTo>
                  <a:lnTo>
                    <a:pt x="23" y="0"/>
                  </a:lnTo>
                  <a:lnTo>
                    <a:pt x="20" y="0"/>
                  </a:lnTo>
                  <a:lnTo>
                    <a:pt x="16" y="0"/>
                  </a:lnTo>
                  <a:lnTo>
                    <a:pt x="13" y="0"/>
                  </a:lnTo>
                  <a:lnTo>
                    <a:pt x="10" y="0"/>
                  </a:lnTo>
                  <a:lnTo>
                    <a:pt x="7"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67" name="Freeform 120"/>
            <p:cNvSpPr>
              <a:spLocks/>
            </p:cNvSpPr>
            <p:nvPr/>
          </p:nvSpPr>
          <p:spPr bwMode="auto">
            <a:xfrm>
              <a:off x="5265" y="1585"/>
              <a:ext cx="16" cy="7"/>
            </a:xfrm>
            <a:custGeom>
              <a:avLst/>
              <a:gdLst/>
              <a:ahLst/>
              <a:cxnLst>
                <a:cxn ang="0">
                  <a:pos x="7" y="0"/>
                </a:cxn>
                <a:cxn ang="0">
                  <a:pos x="5" y="4"/>
                </a:cxn>
                <a:cxn ang="0">
                  <a:pos x="4" y="10"/>
                </a:cxn>
                <a:cxn ang="0">
                  <a:pos x="3" y="15"/>
                </a:cxn>
                <a:cxn ang="0">
                  <a:pos x="0" y="21"/>
                </a:cxn>
                <a:cxn ang="0">
                  <a:pos x="4" y="21"/>
                </a:cxn>
                <a:cxn ang="0">
                  <a:pos x="8" y="21"/>
                </a:cxn>
                <a:cxn ang="0">
                  <a:pos x="11" y="21"/>
                </a:cxn>
                <a:cxn ang="0">
                  <a:pos x="15" y="21"/>
                </a:cxn>
                <a:cxn ang="0">
                  <a:pos x="18" y="21"/>
                </a:cxn>
                <a:cxn ang="0">
                  <a:pos x="22" y="21"/>
                </a:cxn>
                <a:cxn ang="0">
                  <a:pos x="26" y="21"/>
                </a:cxn>
                <a:cxn ang="0">
                  <a:pos x="30" y="21"/>
                </a:cxn>
                <a:cxn ang="0">
                  <a:pos x="30" y="15"/>
                </a:cxn>
                <a:cxn ang="0">
                  <a:pos x="31" y="10"/>
                </a:cxn>
                <a:cxn ang="0">
                  <a:pos x="31" y="4"/>
                </a:cxn>
                <a:cxn ang="0">
                  <a:pos x="32" y="0"/>
                </a:cxn>
                <a:cxn ang="0">
                  <a:pos x="29" y="0"/>
                </a:cxn>
                <a:cxn ang="0">
                  <a:pos x="26" y="0"/>
                </a:cxn>
                <a:cxn ang="0">
                  <a:pos x="23" y="0"/>
                </a:cxn>
                <a:cxn ang="0">
                  <a:pos x="20" y="0"/>
                </a:cxn>
                <a:cxn ang="0">
                  <a:pos x="16" y="0"/>
                </a:cxn>
                <a:cxn ang="0">
                  <a:pos x="13" y="0"/>
                </a:cxn>
                <a:cxn ang="0">
                  <a:pos x="10" y="0"/>
                </a:cxn>
                <a:cxn ang="0">
                  <a:pos x="7" y="0"/>
                </a:cxn>
              </a:cxnLst>
              <a:rect l="0" t="0" r="r" b="b"/>
              <a:pathLst>
                <a:path w="32" h="21">
                  <a:moveTo>
                    <a:pt x="7" y="0"/>
                  </a:moveTo>
                  <a:lnTo>
                    <a:pt x="5" y="4"/>
                  </a:lnTo>
                  <a:lnTo>
                    <a:pt x="4" y="10"/>
                  </a:lnTo>
                  <a:lnTo>
                    <a:pt x="3" y="15"/>
                  </a:lnTo>
                  <a:lnTo>
                    <a:pt x="0" y="21"/>
                  </a:lnTo>
                  <a:lnTo>
                    <a:pt x="4" y="21"/>
                  </a:lnTo>
                  <a:lnTo>
                    <a:pt x="8" y="21"/>
                  </a:lnTo>
                  <a:lnTo>
                    <a:pt x="11" y="21"/>
                  </a:lnTo>
                  <a:lnTo>
                    <a:pt x="15" y="21"/>
                  </a:lnTo>
                  <a:lnTo>
                    <a:pt x="18" y="21"/>
                  </a:lnTo>
                  <a:lnTo>
                    <a:pt x="22" y="21"/>
                  </a:lnTo>
                  <a:lnTo>
                    <a:pt x="26" y="21"/>
                  </a:lnTo>
                  <a:lnTo>
                    <a:pt x="30" y="21"/>
                  </a:lnTo>
                  <a:lnTo>
                    <a:pt x="30" y="15"/>
                  </a:lnTo>
                  <a:lnTo>
                    <a:pt x="31" y="10"/>
                  </a:lnTo>
                  <a:lnTo>
                    <a:pt x="31" y="4"/>
                  </a:lnTo>
                  <a:lnTo>
                    <a:pt x="32" y="0"/>
                  </a:lnTo>
                  <a:lnTo>
                    <a:pt x="29" y="0"/>
                  </a:lnTo>
                  <a:lnTo>
                    <a:pt x="26" y="0"/>
                  </a:lnTo>
                  <a:lnTo>
                    <a:pt x="23" y="0"/>
                  </a:lnTo>
                  <a:lnTo>
                    <a:pt x="20" y="0"/>
                  </a:lnTo>
                  <a:lnTo>
                    <a:pt x="16" y="0"/>
                  </a:lnTo>
                  <a:lnTo>
                    <a:pt x="13" y="0"/>
                  </a:lnTo>
                  <a:lnTo>
                    <a:pt x="10" y="0"/>
                  </a:lnTo>
                  <a:lnTo>
                    <a:pt x="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68" name="Freeform 121"/>
            <p:cNvSpPr>
              <a:spLocks/>
            </p:cNvSpPr>
            <p:nvPr/>
          </p:nvSpPr>
          <p:spPr bwMode="auto">
            <a:xfrm>
              <a:off x="5268" y="1574"/>
              <a:ext cx="15" cy="7"/>
            </a:xfrm>
            <a:custGeom>
              <a:avLst/>
              <a:gdLst/>
              <a:ahLst/>
              <a:cxnLst>
                <a:cxn ang="0">
                  <a:pos x="4" y="0"/>
                </a:cxn>
                <a:cxn ang="0">
                  <a:pos x="3" y="6"/>
                </a:cxn>
                <a:cxn ang="0">
                  <a:pos x="2" y="11"/>
                </a:cxn>
                <a:cxn ang="0">
                  <a:pos x="1" y="15"/>
                </a:cxn>
                <a:cxn ang="0">
                  <a:pos x="0" y="22"/>
                </a:cxn>
                <a:cxn ang="0">
                  <a:pos x="3" y="22"/>
                </a:cxn>
                <a:cxn ang="0">
                  <a:pos x="6" y="22"/>
                </a:cxn>
                <a:cxn ang="0">
                  <a:pos x="9" y="22"/>
                </a:cxn>
                <a:cxn ang="0">
                  <a:pos x="13" y="22"/>
                </a:cxn>
                <a:cxn ang="0">
                  <a:pos x="16" y="22"/>
                </a:cxn>
                <a:cxn ang="0">
                  <a:pos x="19" y="22"/>
                </a:cxn>
                <a:cxn ang="0">
                  <a:pos x="22" y="22"/>
                </a:cxn>
                <a:cxn ang="0">
                  <a:pos x="26" y="22"/>
                </a:cxn>
                <a:cxn ang="0">
                  <a:pos x="26" y="15"/>
                </a:cxn>
                <a:cxn ang="0">
                  <a:pos x="27" y="11"/>
                </a:cxn>
                <a:cxn ang="0">
                  <a:pos x="27" y="6"/>
                </a:cxn>
                <a:cxn ang="0">
                  <a:pos x="28" y="0"/>
                </a:cxn>
                <a:cxn ang="0">
                  <a:pos x="25" y="0"/>
                </a:cxn>
                <a:cxn ang="0">
                  <a:pos x="22" y="0"/>
                </a:cxn>
                <a:cxn ang="0">
                  <a:pos x="19" y="0"/>
                </a:cxn>
                <a:cxn ang="0">
                  <a:pos x="17" y="0"/>
                </a:cxn>
                <a:cxn ang="0">
                  <a:pos x="14" y="0"/>
                </a:cxn>
                <a:cxn ang="0">
                  <a:pos x="10" y="0"/>
                </a:cxn>
                <a:cxn ang="0">
                  <a:pos x="7" y="0"/>
                </a:cxn>
                <a:cxn ang="0">
                  <a:pos x="4" y="0"/>
                </a:cxn>
              </a:cxnLst>
              <a:rect l="0" t="0" r="r" b="b"/>
              <a:pathLst>
                <a:path w="28" h="22">
                  <a:moveTo>
                    <a:pt x="4" y="0"/>
                  </a:moveTo>
                  <a:lnTo>
                    <a:pt x="3" y="6"/>
                  </a:lnTo>
                  <a:lnTo>
                    <a:pt x="2" y="11"/>
                  </a:lnTo>
                  <a:lnTo>
                    <a:pt x="1" y="15"/>
                  </a:lnTo>
                  <a:lnTo>
                    <a:pt x="0" y="22"/>
                  </a:lnTo>
                  <a:lnTo>
                    <a:pt x="3" y="22"/>
                  </a:lnTo>
                  <a:lnTo>
                    <a:pt x="6" y="22"/>
                  </a:lnTo>
                  <a:lnTo>
                    <a:pt x="9" y="22"/>
                  </a:lnTo>
                  <a:lnTo>
                    <a:pt x="13" y="22"/>
                  </a:lnTo>
                  <a:lnTo>
                    <a:pt x="16" y="22"/>
                  </a:lnTo>
                  <a:lnTo>
                    <a:pt x="19" y="22"/>
                  </a:lnTo>
                  <a:lnTo>
                    <a:pt x="22" y="22"/>
                  </a:lnTo>
                  <a:lnTo>
                    <a:pt x="26" y="22"/>
                  </a:lnTo>
                  <a:lnTo>
                    <a:pt x="26" y="15"/>
                  </a:lnTo>
                  <a:lnTo>
                    <a:pt x="27" y="11"/>
                  </a:lnTo>
                  <a:lnTo>
                    <a:pt x="27" y="6"/>
                  </a:lnTo>
                  <a:lnTo>
                    <a:pt x="28" y="0"/>
                  </a:lnTo>
                  <a:lnTo>
                    <a:pt x="25" y="0"/>
                  </a:lnTo>
                  <a:lnTo>
                    <a:pt x="22" y="0"/>
                  </a:lnTo>
                  <a:lnTo>
                    <a:pt x="19" y="0"/>
                  </a:lnTo>
                  <a:lnTo>
                    <a:pt x="17" y="0"/>
                  </a:lnTo>
                  <a:lnTo>
                    <a:pt x="14" y="0"/>
                  </a:lnTo>
                  <a:lnTo>
                    <a:pt x="10"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69" name="Freeform 122"/>
            <p:cNvSpPr>
              <a:spLocks/>
            </p:cNvSpPr>
            <p:nvPr/>
          </p:nvSpPr>
          <p:spPr bwMode="auto">
            <a:xfrm>
              <a:off x="5268" y="1574"/>
              <a:ext cx="15" cy="7"/>
            </a:xfrm>
            <a:custGeom>
              <a:avLst/>
              <a:gdLst/>
              <a:ahLst/>
              <a:cxnLst>
                <a:cxn ang="0">
                  <a:pos x="4" y="0"/>
                </a:cxn>
                <a:cxn ang="0">
                  <a:pos x="3" y="6"/>
                </a:cxn>
                <a:cxn ang="0">
                  <a:pos x="2" y="11"/>
                </a:cxn>
                <a:cxn ang="0">
                  <a:pos x="1" y="15"/>
                </a:cxn>
                <a:cxn ang="0">
                  <a:pos x="0" y="22"/>
                </a:cxn>
                <a:cxn ang="0">
                  <a:pos x="3" y="22"/>
                </a:cxn>
                <a:cxn ang="0">
                  <a:pos x="6" y="22"/>
                </a:cxn>
                <a:cxn ang="0">
                  <a:pos x="9" y="22"/>
                </a:cxn>
                <a:cxn ang="0">
                  <a:pos x="13" y="22"/>
                </a:cxn>
                <a:cxn ang="0">
                  <a:pos x="16" y="22"/>
                </a:cxn>
                <a:cxn ang="0">
                  <a:pos x="19" y="22"/>
                </a:cxn>
                <a:cxn ang="0">
                  <a:pos x="22" y="22"/>
                </a:cxn>
                <a:cxn ang="0">
                  <a:pos x="26" y="22"/>
                </a:cxn>
                <a:cxn ang="0">
                  <a:pos x="26" y="15"/>
                </a:cxn>
                <a:cxn ang="0">
                  <a:pos x="27" y="11"/>
                </a:cxn>
                <a:cxn ang="0">
                  <a:pos x="27" y="6"/>
                </a:cxn>
                <a:cxn ang="0">
                  <a:pos x="28" y="0"/>
                </a:cxn>
                <a:cxn ang="0">
                  <a:pos x="25" y="0"/>
                </a:cxn>
                <a:cxn ang="0">
                  <a:pos x="22" y="0"/>
                </a:cxn>
                <a:cxn ang="0">
                  <a:pos x="19" y="0"/>
                </a:cxn>
                <a:cxn ang="0">
                  <a:pos x="17" y="0"/>
                </a:cxn>
                <a:cxn ang="0">
                  <a:pos x="14" y="0"/>
                </a:cxn>
                <a:cxn ang="0">
                  <a:pos x="10" y="0"/>
                </a:cxn>
                <a:cxn ang="0">
                  <a:pos x="7" y="0"/>
                </a:cxn>
                <a:cxn ang="0">
                  <a:pos x="4" y="0"/>
                </a:cxn>
              </a:cxnLst>
              <a:rect l="0" t="0" r="r" b="b"/>
              <a:pathLst>
                <a:path w="28" h="22">
                  <a:moveTo>
                    <a:pt x="4" y="0"/>
                  </a:moveTo>
                  <a:lnTo>
                    <a:pt x="3" y="6"/>
                  </a:lnTo>
                  <a:lnTo>
                    <a:pt x="2" y="11"/>
                  </a:lnTo>
                  <a:lnTo>
                    <a:pt x="1" y="15"/>
                  </a:lnTo>
                  <a:lnTo>
                    <a:pt x="0" y="22"/>
                  </a:lnTo>
                  <a:lnTo>
                    <a:pt x="3" y="22"/>
                  </a:lnTo>
                  <a:lnTo>
                    <a:pt x="6" y="22"/>
                  </a:lnTo>
                  <a:lnTo>
                    <a:pt x="9" y="22"/>
                  </a:lnTo>
                  <a:lnTo>
                    <a:pt x="13" y="22"/>
                  </a:lnTo>
                  <a:lnTo>
                    <a:pt x="16" y="22"/>
                  </a:lnTo>
                  <a:lnTo>
                    <a:pt x="19" y="22"/>
                  </a:lnTo>
                  <a:lnTo>
                    <a:pt x="22" y="22"/>
                  </a:lnTo>
                  <a:lnTo>
                    <a:pt x="26" y="22"/>
                  </a:lnTo>
                  <a:lnTo>
                    <a:pt x="26" y="15"/>
                  </a:lnTo>
                  <a:lnTo>
                    <a:pt x="27" y="11"/>
                  </a:lnTo>
                  <a:lnTo>
                    <a:pt x="27" y="6"/>
                  </a:lnTo>
                  <a:lnTo>
                    <a:pt x="28" y="0"/>
                  </a:lnTo>
                  <a:lnTo>
                    <a:pt x="25" y="0"/>
                  </a:lnTo>
                  <a:lnTo>
                    <a:pt x="22" y="0"/>
                  </a:lnTo>
                  <a:lnTo>
                    <a:pt x="19" y="0"/>
                  </a:lnTo>
                  <a:lnTo>
                    <a:pt x="17" y="0"/>
                  </a:lnTo>
                  <a:lnTo>
                    <a:pt x="14" y="0"/>
                  </a:lnTo>
                  <a:lnTo>
                    <a:pt x="10"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70" name="Freeform 123"/>
            <p:cNvSpPr>
              <a:spLocks/>
            </p:cNvSpPr>
            <p:nvPr/>
          </p:nvSpPr>
          <p:spPr bwMode="auto">
            <a:xfrm>
              <a:off x="5272" y="1564"/>
              <a:ext cx="13" cy="6"/>
            </a:xfrm>
            <a:custGeom>
              <a:avLst/>
              <a:gdLst/>
              <a:ahLst/>
              <a:cxnLst>
                <a:cxn ang="0">
                  <a:pos x="4" y="0"/>
                </a:cxn>
                <a:cxn ang="0">
                  <a:pos x="3" y="4"/>
                </a:cxn>
                <a:cxn ang="0">
                  <a:pos x="2" y="9"/>
                </a:cxn>
                <a:cxn ang="0">
                  <a:pos x="1" y="14"/>
                </a:cxn>
                <a:cxn ang="0">
                  <a:pos x="0" y="19"/>
                </a:cxn>
                <a:cxn ang="0">
                  <a:pos x="3" y="19"/>
                </a:cxn>
                <a:cxn ang="0">
                  <a:pos x="7" y="19"/>
                </a:cxn>
                <a:cxn ang="0">
                  <a:pos x="10" y="19"/>
                </a:cxn>
                <a:cxn ang="0">
                  <a:pos x="13" y="19"/>
                </a:cxn>
                <a:cxn ang="0">
                  <a:pos x="15" y="19"/>
                </a:cxn>
                <a:cxn ang="0">
                  <a:pos x="18" y="19"/>
                </a:cxn>
                <a:cxn ang="0">
                  <a:pos x="21" y="19"/>
                </a:cxn>
                <a:cxn ang="0">
                  <a:pos x="25" y="19"/>
                </a:cxn>
                <a:cxn ang="0">
                  <a:pos x="26" y="14"/>
                </a:cxn>
                <a:cxn ang="0">
                  <a:pos x="26" y="9"/>
                </a:cxn>
                <a:cxn ang="0">
                  <a:pos x="26" y="4"/>
                </a:cxn>
                <a:cxn ang="0">
                  <a:pos x="27" y="0"/>
                </a:cxn>
                <a:cxn ang="0">
                  <a:pos x="21" y="0"/>
                </a:cxn>
                <a:cxn ang="0">
                  <a:pos x="16" y="0"/>
                </a:cxn>
                <a:cxn ang="0">
                  <a:pos x="10" y="0"/>
                </a:cxn>
                <a:cxn ang="0">
                  <a:pos x="4" y="0"/>
                </a:cxn>
              </a:cxnLst>
              <a:rect l="0" t="0" r="r" b="b"/>
              <a:pathLst>
                <a:path w="27" h="19">
                  <a:moveTo>
                    <a:pt x="4" y="0"/>
                  </a:moveTo>
                  <a:lnTo>
                    <a:pt x="3" y="4"/>
                  </a:lnTo>
                  <a:lnTo>
                    <a:pt x="2" y="9"/>
                  </a:lnTo>
                  <a:lnTo>
                    <a:pt x="1" y="14"/>
                  </a:lnTo>
                  <a:lnTo>
                    <a:pt x="0" y="19"/>
                  </a:lnTo>
                  <a:lnTo>
                    <a:pt x="3" y="19"/>
                  </a:lnTo>
                  <a:lnTo>
                    <a:pt x="7" y="19"/>
                  </a:lnTo>
                  <a:lnTo>
                    <a:pt x="10" y="19"/>
                  </a:lnTo>
                  <a:lnTo>
                    <a:pt x="13" y="19"/>
                  </a:lnTo>
                  <a:lnTo>
                    <a:pt x="15" y="19"/>
                  </a:lnTo>
                  <a:lnTo>
                    <a:pt x="18" y="19"/>
                  </a:lnTo>
                  <a:lnTo>
                    <a:pt x="21" y="19"/>
                  </a:lnTo>
                  <a:lnTo>
                    <a:pt x="25" y="19"/>
                  </a:lnTo>
                  <a:lnTo>
                    <a:pt x="26" y="14"/>
                  </a:lnTo>
                  <a:lnTo>
                    <a:pt x="26" y="9"/>
                  </a:lnTo>
                  <a:lnTo>
                    <a:pt x="26" y="4"/>
                  </a:lnTo>
                  <a:lnTo>
                    <a:pt x="27" y="0"/>
                  </a:lnTo>
                  <a:lnTo>
                    <a:pt x="21" y="0"/>
                  </a:lnTo>
                  <a:lnTo>
                    <a:pt x="16" y="0"/>
                  </a:lnTo>
                  <a:lnTo>
                    <a:pt x="10"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71" name="Freeform 124"/>
            <p:cNvSpPr>
              <a:spLocks/>
            </p:cNvSpPr>
            <p:nvPr/>
          </p:nvSpPr>
          <p:spPr bwMode="auto">
            <a:xfrm>
              <a:off x="5272" y="1564"/>
              <a:ext cx="13" cy="6"/>
            </a:xfrm>
            <a:custGeom>
              <a:avLst/>
              <a:gdLst/>
              <a:ahLst/>
              <a:cxnLst>
                <a:cxn ang="0">
                  <a:pos x="4" y="0"/>
                </a:cxn>
                <a:cxn ang="0">
                  <a:pos x="3" y="4"/>
                </a:cxn>
                <a:cxn ang="0">
                  <a:pos x="2" y="9"/>
                </a:cxn>
                <a:cxn ang="0">
                  <a:pos x="1" y="14"/>
                </a:cxn>
                <a:cxn ang="0">
                  <a:pos x="0" y="19"/>
                </a:cxn>
                <a:cxn ang="0">
                  <a:pos x="3" y="19"/>
                </a:cxn>
                <a:cxn ang="0">
                  <a:pos x="7" y="19"/>
                </a:cxn>
                <a:cxn ang="0">
                  <a:pos x="10" y="19"/>
                </a:cxn>
                <a:cxn ang="0">
                  <a:pos x="13" y="19"/>
                </a:cxn>
                <a:cxn ang="0">
                  <a:pos x="15" y="19"/>
                </a:cxn>
                <a:cxn ang="0">
                  <a:pos x="18" y="19"/>
                </a:cxn>
                <a:cxn ang="0">
                  <a:pos x="21" y="19"/>
                </a:cxn>
                <a:cxn ang="0">
                  <a:pos x="25" y="19"/>
                </a:cxn>
                <a:cxn ang="0">
                  <a:pos x="26" y="14"/>
                </a:cxn>
                <a:cxn ang="0">
                  <a:pos x="26" y="9"/>
                </a:cxn>
                <a:cxn ang="0">
                  <a:pos x="26" y="4"/>
                </a:cxn>
                <a:cxn ang="0">
                  <a:pos x="27" y="0"/>
                </a:cxn>
                <a:cxn ang="0">
                  <a:pos x="21" y="0"/>
                </a:cxn>
                <a:cxn ang="0">
                  <a:pos x="16" y="0"/>
                </a:cxn>
                <a:cxn ang="0">
                  <a:pos x="10" y="0"/>
                </a:cxn>
                <a:cxn ang="0">
                  <a:pos x="4" y="0"/>
                </a:cxn>
              </a:cxnLst>
              <a:rect l="0" t="0" r="r" b="b"/>
              <a:pathLst>
                <a:path w="27" h="19">
                  <a:moveTo>
                    <a:pt x="4" y="0"/>
                  </a:moveTo>
                  <a:lnTo>
                    <a:pt x="3" y="4"/>
                  </a:lnTo>
                  <a:lnTo>
                    <a:pt x="2" y="9"/>
                  </a:lnTo>
                  <a:lnTo>
                    <a:pt x="1" y="14"/>
                  </a:lnTo>
                  <a:lnTo>
                    <a:pt x="0" y="19"/>
                  </a:lnTo>
                  <a:lnTo>
                    <a:pt x="3" y="19"/>
                  </a:lnTo>
                  <a:lnTo>
                    <a:pt x="7" y="19"/>
                  </a:lnTo>
                  <a:lnTo>
                    <a:pt x="10" y="19"/>
                  </a:lnTo>
                  <a:lnTo>
                    <a:pt x="13" y="19"/>
                  </a:lnTo>
                  <a:lnTo>
                    <a:pt x="15" y="19"/>
                  </a:lnTo>
                  <a:lnTo>
                    <a:pt x="18" y="19"/>
                  </a:lnTo>
                  <a:lnTo>
                    <a:pt x="21" y="19"/>
                  </a:lnTo>
                  <a:lnTo>
                    <a:pt x="25" y="19"/>
                  </a:lnTo>
                  <a:lnTo>
                    <a:pt x="26" y="14"/>
                  </a:lnTo>
                  <a:lnTo>
                    <a:pt x="26" y="9"/>
                  </a:lnTo>
                  <a:lnTo>
                    <a:pt x="26" y="4"/>
                  </a:lnTo>
                  <a:lnTo>
                    <a:pt x="27" y="0"/>
                  </a:lnTo>
                  <a:lnTo>
                    <a:pt x="21" y="0"/>
                  </a:lnTo>
                  <a:lnTo>
                    <a:pt x="16" y="0"/>
                  </a:lnTo>
                  <a:lnTo>
                    <a:pt x="10"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72" name="Freeform 125"/>
            <p:cNvSpPr>
              <a:spLocks/>
            </p:cNvSpPr>
            <p:nvPr/>
          </p:nvSpPr>
          <p:spPr bwMode="auto">
            <a:xfrm>
              <a:off x="5275" y="1554"/>
              <a:ext cx="12" cy="6"/>
            </a:xfrm>
            <a:custGeom>
              <a:avLst/>
              <a:gdLst/>
              <a:ahLst/>
              <a:cxnLst>
                <a:cxn ang="0">
                  <a:pos x="3" y="0"/>
                </a:cxn>
                <a:cxn ang="0">
                  <a:pos x="2" y="5"/>
                </a:cxn>
                <a:cxn ang="0">
                  <a:pos x="1" y="10"/>
                </a:cxn>
                <a:cxn ang="0">
                  <a:pos x="0" y="14"/>
                </a:cxn>
                <a:cxn ang="0">
                  <a:pos x="0" y="18"/>
                </a:cxn>
                <a:cxn ang="0">
                  <a:pos x="5" y="18"/>
                </a:cxn>
                <a:cxn ang="0">
                  <a:pos x="10" y="18"/>
                </a:cxn>
                <a:cxn ang="0">
                  <a:pos x="13" y="18"/>
                </a:cxn>
                <a:cxn ang="0">
                  <a:pos x="17" y="18"/>
                </a:cxn>
                <a:cxn ang="0">
                  <a:pos x="19" y="18"/>
                </a:cxn>
                <a:cxn ang="0">
                  <a:pos x="22" y="18"/>
                </a:cxn>
                <a:cxn ang="0">
                  <a:pos x="22" y="14"/>
                </a:cxn>
                <a:cxn ang="0">
                  <a:pos x="23" y="10"/>
                </a:cxn>
                <a:cxn ang="0">
                  <a:pos x="23" y="5"/>
                </a:cxn>
                <a:cxn ang="0">
                  <a:pos x="23" y="0"/>
                </a:cxn>
                <a:cxn ang="0">
                  <a:pos x="18" y="0"/>
                </a:cxn>
                <a:cxn ang="0">
                  <a:pos x="13" y="0"/>
                </a:cxn>
                <a:cxn ang="0">
                  <a:pos x="8" y="0"/>
                </a:cxn>
                <a:cxn ang="0">
                  <a:pos x="3" y="0"/>
                </a:cxn>
              </a:cxnLst>
              <a:rect l="0" t="0" r="r" b="b"/>
              <a:pathLst>
                <a:path w="23" h="18">
                  <a:moveTo>
                    <a:pt x="3" y="0"/>
                  </a:moveTo>
                  <a:lnTo>
                    <a:pt x="2" y="5"/>
                  </a:lnTo>
                  <a:lnTo>
                    <a:pt x="1" y="10"/>
                  </a:lnTo>
                  <a:lnTo>
                    <a:pt x="0" y="14"/>
                  </a:lnTo>
                  <a:lnTo>
                    <a:pt x="0" y="18"/>
                  </a:lnTo>
                  <a:lnTo>
                    <a:pt x="5" y="18"/>
                  </a:lnTo>
                  <a:lnTo>
                    <a:pt x="10" y="18"/>
                  </a:lnTo>
                  <a:lnTo>
                    <a:pt x="13" y="18"/>
                  </a:lnTo>
                  <a:lnTo>
                    <a:pt x="17" y="18"/>
                  </a:lnTo>
                  <a:lnTo>
                    <a:pt x="19" y="18"/>
                  </a:lnTo>
                  <a:lnTo>
                    <a:pt x="22" y="18"/>
                  </a:lnTo>
                  <a:lnTo>
                    <a:pt x="22" y="14"/>
                  </a:lnTo>
                  <a:lnTo>
                    <a:pt x="23" y="10"/>
                  </a:lnTo>
                  <a:lnTo>
                    <a:pt x="23" y="5"/>
                  </a:lnTo>
                  <a:lnTo>
                    <a:pt x="23" y="0"/>
                  </a:lnTo>
                  <a:lnTo>
                    <a:pt x="18" y="0"/>
                  </a:lnTo>
                  <a:lnTo>
                    <a:pt x="13" y="0"/>
                  </a:lnTo>
                  <a:lnTo>
                    <a:pt x="8"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73" name="Freeform 126"/>
            <p:cNvSpPr>
              <a:spLocks/>
            </p:cNvSpPr>
            <p:nvPr/>
          </p:nvSpPr>
          <p:spPr bwMode="auto">
            <a:xfrm>
              <a:off x="5275" y="1554"/>
              <a:ext cx="12" cy="6"/>
            </a:xfrm>
            <a:custGeom>
              <a:avLst/>
              <a:gdLst/>
              <a:ahLst/>
              <a:cxnLst>
                <a:cxn ang="0">
                  <a:pos x="3" y="0"/>
                </a:cxn>
                <a:cxn ang="0">
                  <a:pos x="2" y="5"/>
                </a:cxn>
                <a:cxn ang="0">
                  <a:pos x="1" y="10"/>
                </a:cxn>
                <a:cxn ang="0">
                  <a:pos x="0" y="14"/>
                </a:cxn>
                <a:cxn ang="0">
                  <a:pos x="0" y="18"/>
                </a:cxn>
                <a:cxn ang="0">
                  <a:pos x="5" y="18"/>
                </a:cxn>
                <a:cxn ang="0">
                  <a:pos x="10" y="18"/>
                </a:cxn>
                <a:cxn ang="0">
                  <a:pos x="13" y="18"/>
                </a:cxn>
                <a:cxn ang="0">
                  <a:pos x="17" y="18"/>
                </a:cxn>
                <a:cxn ang="0">
                  <a:pos x="19" y="18"/>
                </a:cxn>
                <a:cxn ang="0">
                  <a:pos x="22" y="18"/>
                </a:cxn>
                <a:cxn ang="0">
                  <a:pos x="22" y="14"/>
                </a:cxn>
                <a:cxn ang="0">
                  <a:pos x="23" y="10"/>
                </a:cxn>
                <a:cxn ang="0">
                  <a:pos x="23" y="5"/>
                </a:cxn>
                <a:cxn ang="0">
                  <a:pos x="23" y="0"/>
                </a:cxn>
                <a:cxn ang="0">
                  <a:pos x="18" y="0"/>
                </a:cxn>
                <a:cxn ang="0">
                  <a:pos x="13" y="0"/>
                </a:cxn>
                <a:cxn ang="0">
                  <a:pos x="8" y="0"/>
                </a:cxn>
                <a:cxn ang="0">
                  <a:pos x="3" y="0"/>
                </a:cxn>
              </a:cxnLst>
              <a:rect l="0" t="0" r="r" b="b"/>
              <a:pathLst>
                <a:path w="23" h="18">
                  <a:moveTo>
                    <a:pt x="3" y="0"/>
                  </a:moveTo>
                  <a:lnTo>
                    <a:pt x="2" y="5"/>
                  </a:lnTo>
                  <a:lnTo>
                    <a:pt x="1" y="10"/>
                  </a:lnTo>
                  <a:lnTo>
                    <a:pt x="0" y="14"/>
                  </a:lnTo>
                  <a:lnTo>
                    <a:pt x="0" y="18"/>
                  </a:lnTo>
                  <a:lnTo>
                    <a:pt x="5" y="18"/>
                  </a:lnTo>
                  <a:lnTo>
                    <a:pt x="10" y="18"/>
                  </a:lnTo>
                  <a:lnTo>
                    <a:pt x="13" y="18"/>
                  </a:lnTo>
                  <a:lnTo>
                    <a:pt x="17" y="18"/>
                  </a:lnTo>
                  <a:lnTo>
                    <a:pt x="19" y="18"/>
                  </a:lnTo>
                  <a:lnTo>
                    <a:pt x="22" y="18"/>
                  </a:lnTo>
                  <a:lnTo>
                    <a:pt x="22" y="14"/>
                  </a:lnTo>
                  <a:lnTo>
                    <a:pt x="23" y="10"/>
                  </a:lnTo>
                  <a:lnTo>
                    <a:pt x="23" y="5"/>
                  </a:lnTo>
                  <a:lnTo>
                    <a:pt x="23" y="0"/>
                  </a:lnTo>
                  <a:lnTo>
                    <a:pt x="18" y="0"/>
                  </a:lnTo>
                  <a:lnTo>
                    <a:pt x="13" y="0"/>
                  </a:lnTo>
                  <a:lnTo>
                    <a:pt x="8"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74" name="Freeform 127"/>
            <p:cNvSpPr>
              <a:spLocks/>
            </p:cNvSpPr>
            <p:nvPr/>
          </p:nvSpPr>
          <p:spPr bwMode="auto">
            <a:xfrm>
              <a:off x="5278" y="1544"/>
              <a:ext cx="12" cy="5"/>
            </a:xfrm>
            <a:custGeom>
              <a:avLst/>
              <a:gdLst/>
              <a:ahLst/>
              <a:cxnLst>
                <a:cxn ang="0">
                  <a:pos x="4" y="0"/>
                </a:cxn>
                <a:cxn ang="0">
                  <a:pos x="3" y="4"/>
                </a:cxn>
                <a:cxn ang="0">
                  <a:pos x="2" y="8"/>
                </a:cxn>
                <a:cxn ang="0">
                  <a:pos x="1" y="13"/>
                </a:cxn>
                <a:cxn ang="0">
                  <a:pos x="0" y="17"/>
                </a:cxn>
                <a:cxn ang="0">
                  <a:pos x="5" y="17"/>
                </a:cxn>
                <a:cxn ang="0">
                  <a:pos x="12" y="17"/>
                </a:cxn>
                <a:cxn ang="0">
                  <a:pos x="17" y="17"/>
                </a:cxn>
                <a:cxn ang="0">
                  <a:pos x="22" y="17"/>
                </a:cxn>
                <a:cxn ang="0">
                  <a:pos x="22" y="13"/>
                </a:cxn>
                <a:cxn ang="0">
                  <a:pos x="23" y="8"/>
                </a:cxn>
                <a:cxn ang="0">
                  <a:pos x="23" y="4"/>
                </a:cxn>
                <a:cxn ang="0">
                  <a:pos x="23" y="0"/>
                </a:cxn>
                <a:cxn ang="0">
                  <a:pos x="18" y="0"/>
                </a:cxn>
                <a:cxn ang="0">
                  <a:pos x="14" y="0"/>
                </a:cxn>
                <a:cxn ang="0">
                  <a:pos x="8" y="0"/>
                </a:cxn>
                <a:cxn ang="0">
                  <a:pos x="4" y="0"/>
                </a:cxn>
              </a:cxnLst>
              <a:rect l="0" t="0" r="r" b="b"/>
              <a:pathLst>
                <a:path w="23" h="17">
                  <a:moveTo>
                    <a:pt x="4" y="0"/>
                  </a:moveTo>
                  <a:lnTo>
                    <a:pt x="3" y="4"/>
                  </a:lnTo>
                  <a:lnTo>
                    <a:pt x="2" y="8"/>
                  </a:lnTo>
                  <a:lnTo>
                    <a:pt x="1" y="13"/>
                  </a:lnTo>
                  <a:lnTo>
                    <a:pt x="0" y="17"/>
                  </a:lnTo>
                  <a:lnTo>
                    <a:pt x="5" y="17"/>
                  </a:lnTo>
                  <a:lnTo>
                    <a:pt x="12" y="17"/>
                  </a:lnTo>
                  <a:lnTo>
                    <a:pt x="17" y="17"/>
                  </a:lnTo>
                  <a:lnTo>
                    <a:pt x="22" y="17"/>
                  </a:lnTo>
                  <a:lnTo>
                    <a:pt x="22" y="13"/>
                  </a:lnTo>
                  <a:lnTo>
                    <a:pt x="23" y="8"/>
                  </a:lnTo>
                  <a:lnTo>
                    <a:pt x="23" y="4"/>
                  </a:lnTo>
                  <a:lnTo>
                    <a:pt x="23" y="0"/>
                  </a:lnTo>
                  <a:lnTo>
                    <a:pt x="18" y="0"/>
                  </a:lnTo>
                  <a:lnTo>
                    <a:pt x="14" y="0"/>
                  </a:lnTo>
                  <a:lnTo>
                    <a:pt x="8"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75" name="Freeform 128"/>
            <p:cNvSpPr>
              <a:spLocks/>
            </p:cNvSpPr>
            <p:nvPr/>
          </p:nvSpPr>
          <p:spPr bwMode="auto">
            <a:xfrm>
              <a:off x="5278" y="1544"/>
              <a:ext cx="12" cy="5"/>
            </a:xfrm>
            <a:custGeom>
              <a:avLst/>
              <a:gdLst/>
              <a:ahLst/>
              <a:cxnLst>
                <a:cxn ang="0">
                  <a:pos x="4" y="0"/>
                </a:cxn>
                <a:cxn ang="0">
                  <a:pos x="3" y="4"/>
                </a:cxn>
                <a:cxn ang="0">
                  <a:pos x="2" y="8"/>
                </a:cxn>
                <a:cxn ang="0">
                  <a:pos x="1" y="13"/>
                </a:cxn>
                <a:cxn ang="0">
                  <a:pos x="0" y="17"/>
                </a:cxn>
                <a:cxn ang="0">
                  <a:pos x="5" y="17"/>
                </a:cxn>
                <a:cxn ang="0">
                  <a:pos x="12" y="17"/>
                </a:cxn>
                <a:cxn ang="0">
                  <a:pos x="17" y="17"/>
                </a:cxn>
                <a:cxn ang="0">
                  <a:pos x="22" y="17"/>
                </a:cxn>
                <a:cxn ang="0">
                  <a:pos x="22" y="13"/>
                </a:cxn>
                <a:cxn ang="0">
                  <a:pos x="23" y="8"/>
                </a:cxn>
                <a:cxn ang="0">
                  <a:pos x="23" y="4"/>
                </a:cxn>
                <a:cxn ang="0">
                  <a:pos x="23" y="0"/>
                </a:cxn>
                <a:cxn ang="0">
                  <a:pos x="18" y="0"/>
                </a:cxn>
                <a:cxn ang="0">
                  <a:pos x="14" y="0"/>
                </a:cxn>
                <a:cxn ang="0">
                  <a:pos x="8" y="0"/>
                </a:cxn>
                <a:cxn ang="0">
                  <a:pos x="4" y="0"/>
                </a:cxn>
              </a:cxnLst>
              <a:rect l="0" t="0" r="r" b="b"/>
              <a:pathLst>
                <a:path w="23" h="17">
                  <a:moveTo>
                    <a:pt x="4" y="0"/>
                  </a:moveTo>
                  <a:lnTo>
                    <a:pt x="3" y="4"/>
                  </a:lnTo>
                  <a:lnTo>
                    <a:pt x="2" y="8"/>
                  </a:lnTo>
                  <a:lnTo>
                    <a:pt x="1" y="13"/>
                  </a:lnTo>
                  <a:lnTo>
                    <a:pt x="0" y="17"/>
                  </a:lnTo>
                  <a:lnTo>
                    <a:pt x="5" y="17"/>
                  </a:lnTo>
                  <a:lnTo>
                    <a:pt x="12" y="17"/>
                  </a:lnTo>
                  <a:lnTo>
                    <a:pt x="17" y="17"/>
                  </a:lnTo>
                  <a:lnTo>
                    <a:pt x="22" y="17"/>
                  </a:lnTo>
                  <a:lnTo>
                    <a:pt x="22" y="13"/>
                  </a:lnTo>
                  <a:lnTo>
                    <a:pt x="23" y="8"/>
                  </a:lnTo>
                  <a:lnTo>
                    <a:pt x="23" y="4"/>
                  </a:lnTo>
                  <a:lnTo>
                    <a:pt x="23" y="0"/>
                  </a:lnTo>
                  <a:lnTo>
                    <a:pt x="18" y="0"/>
                  </a:lnTo>
                  <a:lnTo>
                    <a:pt x="14" y="0"/>
                  </a:lnTo>
                  <a:lnTo>
                    <a:pt x="8"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76" name="Freeform 129"/>
            <p:cNvSpPr>
              <a:spLocks/>
            </p:cNvSpPr>
            <p:nvPr/>
          </p:nvSpPr>
          <p:spPr bwMode="auto">
            <a:xfrm>
              <a:off x="5282" y="1534"/>
              <a:ext cx="10" cy="5"/>
            </a:xfrm>
            <a:custGeom>
              <a:avLst/>
              <a:gdLst/>
              <a:ahLst/>
              <a:cxnLst>
                <a:cxn ang="0">
                  <a:pos x="4" y="0"/>
                </a:cxn>
                <a:cxn ang="0">
                  <a:pos x="1" y="6"/>
                </a:cxn>
                <a:cxn ang="0">
                  <a:pos x="0" y="14"/>
                </a:cxn>
                <a:cxn ang="0">
                  <a:pos x="5" y="14"/>
                </a:cxn>
                <a:cxn ang="0">
                  <a:pos x="10" y="14"/>
                </a:cxn>
                <a:cxn ang="0">
                  <a:pos x="15" y="14"/>
                </a:cxn>
                <a:cxn ang="0">
                  <a:pos x="22" y="14"/>
                </a:cxn>
                <a:cxn ang="0">
                  <a:pos x="20" y="6"/>
                </a:cxn>
                <a:cxn ang="0">
                  <a:pos x="20" y="0"/>
                </a:cxn>
                <a:cxn ang="0">
                  <a:pos x="16" y="0"/>
                </a:cxn>
                <a:cxn ang="0">
                  <a:pos x="11" y="0"/>
                </a:cxn>
                <a:cxn ang="0">
                  <a:pos x="7" y="0"/>
                </a:cxn>
                <a:cxn ang="0">
                  <a:pos x="4" y="0"/>
                </a:cxn>
              </a:cxnLst>
              <a:rect l="0" t="0" r="r" b="b"/>
              <a:pathLst>
                <a:path w="22" h="14">
                  <a:moveTo>
                    <a:pt x="4" y="0"/>
                  </a:moveTo>
                  <a:lnTo>
                    <a:pt x="1" y="6"/>
                  </a:lnTo>
                  <a:lnTo>
                    <a:pt x="0" y="14"/>
                  </a:lnTo>
                  <a:lnTo>
                    <a:pt x="5" y="14"/>
                  </a:lnTo>
                  <a:lnTo>
                    <a:pt x="10" y="14"/>
                  </a:lnTo>
                  <a:lnTo>
                    <a:pt x="15" y="14"/>
                  </a:lnTo>
                  <a:lnTo>
                    <a:pt x="22" y="14"/>
                  </a:lnTo>
                  <a:lnTo>
                    <a:pt x="20" y="6"/>
                  </a:lnTo>
                  <a:lnTo>
                    <a:pt x="20" y="0"/>
                  </a:lnTo>
                  <a:lnTo>
                    <a:pt x="16" y="0"/>
                  </a:lnTo>
                  <a:lnTo>
                    <a:pt x="11" y="0"/>
                  </a:lnTo>
                  <a:lnTo>
                    <a:pt x="7"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77" name="Freeform 130"/>
            <p:cNvSpPr>
              <a:spLocks/>
            </p:cNvSpPr>
            <p:nvPr/>
          </p:nvSpPr>
          <p:spPr bwMode="auto">
            <a:xfrm>
              <a:off x="5282" y="1534"/>
              <a:ext cx="10" cy="5"/>
            </a:xfrm>
            <a:custGeom>
              <a:avLst/>
              <a:gdLst/>
              <a:ahLst/>
              <a:cxnLst>
                <a:cxn ang="0">
                  <a:pos x="4" y="0"/>
                </a:cxn>
                <a:cxn ang="0">
                  <a:pos x="1" y="6"/>
                </a:cxn>
                <a:cxn ang="0">
                  <a:pos x="0" y="14"/>
                </a:cxn>
                <a:cxn ang="0">
                  <a:pos x="5" y="14"/>
                </a:cxn>
                <a:cxn ang="0">
                  <a:pos x="10" y="14"/>
                </a:cxn>
                <a:cxn ang="0">
                  <a:pos x="15" y="14"/>
                </a:cxn>
                <a:cxn ang="0">
                  <a:pos x="22" y="14"/>
                </a:cxn>
                <a:cxn ang="0">
                  <a:pos x="20" y="6"/>
                </a:cxn>
                <a:cxn ang="0">
                  <a:pos x="20" y="0"/>
                </a:cxn>
                <a:cxn ang="0">
                  <a:pos x="16" y="0"/>
                </a:cxn>
                <a:cxn ang="0">
                  <a:pos x="11" y="0"/>
                </a:cxn>
                <a:cxn ang="0">
                  <a:pos x="7" y="0"/>
                </a:cxn>
                <a:cxn ang="0">
                  <a:pos x="4" y="0"/>
                </a:cxn>
              </a:cxnLst>
              <a:rect l="0" t="0" r="r" b="b"/>
              <a:pathLst>
                <a:path w="22" h="14">
                  <a:moveTo>
                    <a:pt x="4" y="0"/>
                  </a:moveTo>
                  <a:lnTo>
                    <a:pt x="1" y="6"/>
                  </a:lnTo>
                  <a:lnTo>
                    <a:pt x="0" y="14"/>
                  </a:lnTo>
                  <a:lnTo>
                    <a:pt x="5" y="14"/>
                  </a:lnTo>
                  <a:lnTo>
                    <a:pt x="10" y="14"/>
                  </a:lnTo>
                  <a:lnTo>
                    <a:pt x="15" y="14"/>
                  </a:lnTo>
                  <a:lnTo>
                    <a:pt x="22" y="14"/>
                  </a:lnTo>
                  <a:lnTo>
                    <a:pt x="20" y="6"/>
                  </a:lnTo>
                  <a:lnTo>
                    <a:pt x="20" y="0"/>
                  </a:lnTo>
                  <a:lnTo>
                    <a:pt x="16" y="0"/>
                  </a:lnTo>
                  <a:lnTo>
                    <a:pt x="11" y="0"/>
                  </a:lnTo>
                  <a:lnTo>
                    <a:pt x="7"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78" name="Freeform 131"/>
            <p:cNvSpPr>
              <a:spLocks/>
            </p:cNvSpPr>
            <p:nvPr/>
          </p:nvSpPr>
          <p:spPr bwMode="auto">
            <a:xfrm>
              <a:off x="5285" y="1523"/>
              <a:ext cx="9" cy="5"/>
            </a:xfrm>
            <a:custGeom>
              <a:avLst/>
              <a:gdLst/>
              <a:ahLst/>
              <a:cxnLst>
                <a:cxn ang="0">
                  <a:pos x="3" y="0"/>
                </a:cxn>
                <a:cxn ang="0">
                  <a:pos x="1" y="7"/>
                </a:cxn>
                <a:cxn ang="0">
                  <a:pos x="0" y="14"/>
                </a:cxn>
                <a:cxn ang="0">
                  <a:pos x="4" y="14"/>
                </a:cxn>
                <a:cxn ang="0">
                  <a:pos x="9" y="14"/>
                </a:cxn>
                <a:cxn ang="0">
                  <a:pos x="13" y="14"/>
                </a:cxn>
                <a:cxn ang="0">
                  <a:pos x="19" y="14"/>
                </a:cxn>
                <a:cxn ang="0">
                  <a:pos x="18" y="7"/>
                </a:cxn>
                <a:cxn ang="0">
                  <a:pos x="18" y="0"/>
                </a:cxn>
                <a:cxn ang="0">
                  <a:pos x="15" y="0"/>
                </a:cxn>
                <a:cxn ang="0">
                  <a:pos x="10" y="0"/>
                </a:cxn>
                <a:cxn ang="0">
                  <a:pos x="7" y="0"/>
                </a:cxn>
                <a:cxn ang="0">
                  <a:pos x="3" y="0"/>
                </a:cxn>
              </a:cxnLst>
              <a:rect l="0" t="0" r="r" b="b"/>
              <a:pathLst>
                <a:path w="19" h="14">
                  <a:moveTo>
                    <a:pt x="3" y="0"/>
                  </a:moveTo>
                  <a:lnTo>
                    <a:pt x="1" y="7"/>
                  </a:lnTo>
                  <a:lnTo>
                    <a:pt x="0" y="14"/>
                  </a:lnTo>
                  <a:lnTo>
                    <a:pt x="4" y="14"/>
                  </a:lnTo>
                  <a:lnTo>
                    <a:pt x="9" y="14"/>
                  </a:lnTo>
                  <a:lnTo>
                    <a:pt x="13" y="14"/>
                  </a:lnTo>
                  <a:lnTo>
                    <a:pt x="19" y="14"/>
                  </a:lnTo>
                  <a:lnTo>
                    <a:pt x="18" y="7"/>
                  </a:lnTo>
                  <a:lnTo>
                    <a:pt x="18" y="0"/>
                  </a:lnTo>
                  <a:lnTo>
                    <a:pt x="15" y="0"/>
                  </a:lnTo>
                  <a:lnTo>
                    <a:pt x="10" y="0"/>
                  </a:lnTo>
                  <a:lnTo>
                    <a:pt x="7"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79" name="Freeform 132"/>
            <p:cNvSpPr>
              <a:spLocks/>
            </p:cNvSpPr>
            <p:nvPr/>
          </p:nvSpPr>
          <p:spPr bwMode="auto">
            <a:xfrm>
              <a:off x="5285" y="1523"/>
              <a:ext cx="9" cy="5"/>
            </a:xfrm>
            <a:custGeom>
              <a:avLst/>
              <a:gdLst/>
              <a:ahLst/>
              <a:cxnLst>
                <a:cxn ang="0">
                  <a:pos x="3" y="0"/>
                </a:cxn>
                <a:cxn ang="0">
                  <a:pos x="1" y="7"/>
                </a:cxn>
                <a:cxn ang="0">
                  <a:pos x="0" y="14"/>
                </a:cxn>
                <a:cxn ang="0">
                  <a:pos x="4" y="14"/>
                </a:cxn>
                <a:cxn ang="0">
                  <a:pos x="9" y="14"/>
                </a:cxn>
                <a:cxn ang="0">
                  <a:pos x="13" y="14"/>
                </a:cxn>
                <a:cxn ang="0">
                  <a:pos x="19" y="14"/>
                </a:cxn>
                <a:cxn ang="0">
                  <a:pos x="18" y="7"/>
                </a:cxn>
                <a:cxn ang="0">
                  <a:pos x="18" y="0"/>
                </a:cxn>
                <a:cxn ang="0">
                  <a:pos x="15" y="0"/>
                </a:cxn>
                <a:cxn ang="0">
                  <a:pos x="10" y="0"/>
                </a:cxn>
                <a:cxn ang="0">
                  <a:pos x="7" y="0"/>
                </a:cxn>
                <a:cxn ang="0">
                  <a:pos x="3" y="0"/>
                </a:cxn>
              </a:cxnLst>
              <a:rect l="0" t="0" r="r" b="b"/>
              <a:pathLst>
                <a:path w="19" h="14">
                  <a:moveTo>
                    <a:pt x="3" y="0"/>
                  </a:moveTo>
                  <a:lnTo>
                    <a:pt x="1" y="7"/>
                  </a:lnTo>
                  <a:lnTo>
                    <a:pt x="0" y="14"/>
                  </a:lnTo>
                  <a:lnTo>
                    <a:pt x="4" y="14"/>
                  </a:lnTo>
                  <a:lnTo>
                    <a:pt x="9" y="14"/>
                  </a:lnTo>
                  <a:lnTo>
                    <a:pt x="13" y="14"/>
                  </a:lnTo>
                  <a:lnTo>
                    <a:pt x="19" y="14"/>
                  </a:lnTo>
                  <a:lnTo>
                    <a:pt x="18" y="7"/>
                  </a:lnTo>
                  <a:lnTo>
                    <a:pt x="18" y="0"/>
                  </a:lnTo>
                  <a:lnTo>
                    <a:pt x="15" y="0"/>
                  </a:lnTo>
                  <a:lnTo>
                    <a:pt x="10" y="0"/>
                  </a:lnTo>
                  <a:lnTo>
                    <a:pt x="7"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80" name="Freeform 133"/>
            <p:cNvSpPr>
              <a:spLocks/>
            </p:cNvSpPr>
            <p:nvPr/>
          </p:nvSpPr>
          <p:spPr bwMode="auto">
            <a:xfrm>
              <a:off x="5241" y="1595"/>
              <a:ext cx="17" cy="8"/>
            </a:xfrm>
            <a:custGeom>
              <a:avLst/>
              <a:gdLst/>
              <a:ahLst/>
              <a:cxnLst>
                <a:cxn ang="0">
                  <a:pos x="8" y="0"/>
                </a:cxn>
                <a:cxn ang="0">
                  <a:pos x="0" y="23"/>
                </a:cxn>
                <a:cxn ang="0">
                  <a:pos x="31" y="23"/>
                </a:cxn>
                <a:cxn ang="0">
                  <a:pos x="35" y="0"/>
                </a:cxn>
                <a:cxn ang="0">
                  <a:pos x="8" y="0"/>
                </a:cxn>
              </a:cxnLst>
              <a:rect l="0" t="0" r="r" b="b"/>
              <a:pathLst>
                <a:path w="35" h="23">
                  <a:moveTo>
                    <a:pt x="8" y="0"/>
                  </a:moveTo>
                  <a:lnTo>
                    <a:pt x="0" y="23"/>
                  </a:lnTo>
                  <a:lnTo>
                    <a:pt x="31" y="23"/>
                  </a:lnTo>
                  <a:lnTo>
                    <a:pt x="35" y="0"/>
                  </a:lnTo>
                  <a:lnTo>
                    <a:pt x="8"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81" name="Freeform 134"/>
            <p:cNvSpPr>
              <a:spLocks/>
            </p:cNvSpPr>
            <p:nvPr/>
          </p:nvSpPr>
          <p:spPr bwMode="auto">
            <a:xfrm>
              <a:off x="5241" y="1595"/>
              <a:ext cx="17" cy="8"/>
            </a:xfrm>
            <a:custGeom>
              <a:avLst/>
              <a:gdLst/>
              <a:ahLst/>
              <a:cxnLst>
                <a:cxn ang="0">
                  <a:pos x="8" y="0"/>
                </a:cxn>
                <a:cxn ang="0">
                  <a:pos x="0" y="23"/>
                </a:cxn>
                <a:cxn ang="0">
                  <a:pos x="31" y="23"/>
                </a:cxn>
                <a:cxn ang="0">
                  <a:pos x="35" y="0"/>
                </a:cxn>
                <a:cxn ang="0">
                  <a:pos x="8" y="0"/>
                </a:cxn>
              </a:cxnLst>
              <a:rect l="0" t="0" r="r" b="b"/>
              <a:pathLst>
                <a:path w="35" h="23">
                  <a:moveTo>
                    <a:pt x="8" y="0"/>
                  </a:moveTo>
                  <a:lnTo>
                    <a:pt x="0" y="23"/>
                  </a:lnTo>
                  <a:lnTo>
                    <a:pt x="31" y="23"/>
                  </a:lnTo>
                  <a:lnTo>
                    <a:pt x="35" y="0"/>
                  </a:lnTo>
                  <a:lnTo>
                    <a:pt x="8"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82" name="Freeform 135"/>
            <p:cNvSpPr>
              <a:spLocks/>
            </p:cNvSpPr>
            <p:nvPr/>
          </p:nvSpPr>
          <p:spPr bwMode="auto">
            <a:xfrm>
              <a:off x="5246" y="1585"/>
              <a:ext cx="17" cy="7"/>
            </a:xfrm>
            <a:custGeom>
              <a:avLst/>
              <a:gdLst/>
              <a:ahLst/>
              <a:cxnLst>
                <a:cxn ang="0">
                  <a:pos x="7" y="0"/>
                </a:cxn>
                <a:cxn ang="0">
                  <a:pos x="5" y="6"/>
                </a:cxn>
                <a:cxn ang="0">
                  <a:pos x="4" y="11"/>
                </a:cxn>
                <a:cxn ang="0">
                  <a:pos x="1" y="17"/>
                </a:cxn>
                <a:cxn ang="0">
                  <a:pos x="0" y="22"/>
                </a:cxn>
                <a:cxn ang="0">
                  <a:pos x="4" y="22"/>
                </a:cxn>
                <a:cxn ang="0">
                  <a:pos x="7" y="22"/>
                </a:cxn>
                <a:cxn ang="0">
                  <a:pos x="10" y="22"/>
                </a:cxn>
                <a:cxn ang="0">
                  <a:pos x="14" y="22"/>
                </a:cxn>
                <a:cxn ang="0">
                  <a:pos x="17" y="22"/>
                </a:cxn>
                <a:cxn ang="0">
                  <a:pos x="21" y="22"/>
                </a:cxn>
                <a:cxn ang="0">
                  <a:pos x="25" y="22"/>
                </a:cxn>
                <a:cxn ang="0">
                  <a:pos x="28" y="22"/>
                </a:cxn>
                <a:cxn ang="0">
                  <a:pos x="29" y="17"/>
                </a:cxn>
                <a:cxn ang="0">
                  <a:pos x="30" y="11"/>
                </a:cxn>
                <a:cxn ang="0">
                  <a:pos x="31" y="6"/>
                </a:cxn>
                <a:cxn ang="0">
                  <a:pos x="33" y="0"/>
                </a:cxn>
                <a:cxn ang="0">
                  <a:pos x="29" y="0"/>
                </a:cxn>
                <a:cxn ang="0">
                  <a:pos x="26" y="0"/>
                </a:cxn>
                <a:cxn ang="0">
                  <a:pos x="23" y="0"/>
                </a:cxn>
                <a:cxn ang="0">
                  <a:pos x="19" y="0"/>
                </a:cxn>
                <a:cxn ang="0">
                  <a:pos x="16" y="0"/>
                </a:cxn>
                <a:cxn ang="0">
                  <a:pos x="13" y="0"/>
                </a:cxn>
                <a:cxn ang="0">
                  <a:pos x="10" y="0"/>
                </a:cxn>
                <a:cxn ang="0">
                  <a:pos x="7" y="0"/>
                </a:cxn>
              </a:cxnLst>
              <a:rect l="0" t="0" r="r" b="b"/>
              <a:pathLst>
                <a:path w="33" h="22">
                  <a:moveTo>
                    <a:pt x="7" y="0"/>
                  </a:moveTo>
                  <a:lnTo>
                    <a:pt x="5" y="6"/>
                  </a:lnTo>
                  <a:lnTo>
                    <a:pt x="4" y="11"/>
                  </a:lnTo>
                  <a:lnTo>
                    <a:pt x="1" y="17"/>
                  </a:lnTo>
                  <a:lnTo>
                    <a:pt x="0" y="22"/>
                  </a:lnTo>
                  <a:lnTo>
                    <a:pt x="4" y="22"/>
                  </a:lnTo>
                  <a:lnTo>
                    <a:pt x="7" y="22"/>
                  </a:lnTo>
                  <a:lnTo>
                    <a:pt x="10" y="22"/>
                  </a:lnTo>
                  <a:lnTo>
                    <a:pt x="14" y="22"/>
                  </a:lnTo>
                  <a:lnTo>
                    <a:pt x="17" y="22"/>
                  </a:lnTo>
                  <a:lnTo>
                    <a:pt x="21" y="22"/>
                  </a:lnTo>
                  <a:lnTo>
                    <a:pt x="25" y="22"/>
                  </a:lnTo>
                  <a:lnTo>
                    <a:pt x="28" y="22"/>
                  </a:lnTo>
                  <a:lnTo>
                    <a:pt x="29" y="17"/>
                  </a:lnTo>
                  <a:lnTo>
                    <a:pt x="30" y="11"/>
                  </a:lnTo>
                  <a:lnTo>
                    <a:pt x="31" y="6"/>
                  </a:lnTo>
                  <a:lnTo>
                    <a:pt x="33" y="0"/>
                  </a:lnTo>
                  <a:lnTo>
                    <a:pt x="29" y="0"/>
                  </a:lnTo>
                  <a:lnTo>
                    <a:pt x="26" y="0"/>
                  </a:lnTo>
                  <a:lnTo>
                    <a:pt x="23" y="0"/>
                  </a:lnTo>
                  <a:lnTo>
                    <a:pt x="19" y="0"/>
                  </a:lnTo>
                  <a:lnTo>
                    <a:pt x="16" y="0"/>
                  </a:lnTo>
                  <a:lnTo>
                    <a:pt x="13" y="0"/>
                  </a:lnTo>
                  <a:lnTo>
                    <a:pt x="10" y="0"/>
                  </a:lnTo>
                  <a:lnTo>
                    <a:pt x="7"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83" name="Freeform 136"/>
            <p:cNvSpPr>
              <a:spLocks/>
            </p:cNvSpPr>
            <p:nvPr/>
          </p:nvSpPr>
          <p:spPr bwMode="auto">
            <a:xfrm>
              <a:off x="5246" y="1585"/>
              <a:ext cx="17" cy="7"/>
            </a:xfrm>
            <a:custGeom>
              <a:avLst/>
              <a:gdLst/>
              <a:ahLst/>
              <a:cxnLst>
                <a:cxn ang="0">
                  <a:pos x="7" y="0"/>
                </a:cxn>
                <a:cxn ang="0">
                  <a:pos x="5" y="6"/>
                </a:cxn>
                <a:cxn ang="0">
                  <a:pos x="4" y="11"/>
                </a:cxn>
                <a:cxn ang="0">
                  <a:pos x="1" y="17"/>
                </a:cxn>
                <a:cxn ang="0">
                  <a:pos x="0" y="22"/>
                </a:cxn>
                <a:cxn ang="0">
                  <a:pos x="4" y="22"/>
                </a:cxn>
                <a:cxn ang="0">
                  <a:pos x="7" y="22"/>
                </a:cxn>
                <a:cxn ang="0">
                  <a:pos x="10" y="22"/>
                </a:cxn>
                <a:cxn ang="0">
                  <a:pos x="14" y="22"/>
                </a:cxn>
                <a:cxn ang="0">
                  <a:pos x="17" y="22"/>
                </a:cxn>
                <a:cxn ang="0">
                  <a:pos x="21" y="22"/>
                </a:cxn>
                <a:cxn ang="0">
                  <a:pos x="25" y="22"/>
                </a:cxn>
                <a:cxn ang="0">
                  <a:pos x="28" y="22"/>
                </a:cxn>
                <a:cxn ang="0">
                  <a:pos x="29" y="17"/>
                </a:cxn>
                <a:cxn ang="0">
                  <a:pos x="30" y="11"/>
                </a:cxn>
                <a:cxn ang="0">
                  <a:pos x="31" y="6"/>
                </a:cxn>
                <a:cxn ang="0">
                  <a:pos x="33" y="0"/>
                </a:cxn>
                <a:cxn ang="0">
                  <a:pos x="29" y="0"/>
                </a:cxn>
                <a:cxn ang="0">
                  <a:pos x="26" y="0"/>
                </a:cxn>
                <a:cxn ang="0">
                  <a:pos x="23" y="0"/>
                </a:cxn>
                <a:cxn ang="0">
                  <a:pos x="19" y="0"/>
                </a:cxn>
                <a:cxn ang="0">
                  <a:pos x="16" y="0"/>
                </a:cxn>
                <a:cxn ang="0">
                  <a:pos x="13" y="0"/>
                </a:cxn>
                <a:cxn ang="0">
                  <a:pos x="10" y="0"/>
                </a:cxn>
                <a:cxn ang="0">
                  <a:pos x="7" y="0"/>
                </a:cxn>
              </a:cxnLst>
              <a:rect l="0" t="0" r="r" b="b"/>
              <a:pathLst>
                <a:path w="33" h="22">
                  <a:moveTo>
                    <a:pt x="7" y="0"/>
                  </a:moveTo>
                  <a:lnTo>
                    <a:pt x="5" y="6"/>
                  </a:lnTo>
                  <a:lnTo>
                    <a:pt x="4" y="11"/>
                  </a:lnTo>
                  <a:lnTo>
                    <a:pt x="1" y="17"/>
                  </a:lnTo>
                  <a:lnTo>
                    <a:pt x="0" y="22"/>
                  </a:lnTo>
                  <a:lnTo>
                    <a:pt x="4" y="22"/>
                  </a:lnTo>
                  <a:lnTo>
                    <a:pt x="7" y="22"/>
                  </a:lnTo>
                  <a:lnTo>
                    <a:pt x="10" y="22"/>
                  </a:lnTo>
                  <a:lnTo>
                    <a:pt x="14" y="22"/>
                  </a:lnTo>
                  <a:lnTo>
                    <a:pt x="17" y="22"/>
                  </a:lnTo>
                  <a:lnTo>
                    <a:pt x="21" y="22"/>
                  </a:lnTo>
                  <a:lnTo>
                    <a:pt x="25" y="22"/>
                  </a:lnTo>
                  <a:lnTo>
                    <a:pt x="28" y="22"/>
                  </a:lnTo>
                  <a:lnTo>
                    <a:pt x="29" y="17"/>
                  </a:lnTo>
                  <a:lnTo>
                    <a:pt x="30" y="11"/>
                  </a:lnTo>
                  <a:lnTo>
                    <a:pt x="31" y="6"/>
                  </a:lnTo>
                  <a:lnTo>
                    <a:pt x="33" y="0"/>
                  </a:lnTo>
                  <a:lnTo>
                    <a:pt x="29" y="0"/>
                  </a:lnTo>
                  <a:lnTo>
                    <a:pt x="26" y="0"/>
                  </a:lnTo>
                  <a:lnTo>
                    <a:pt x="23" y="0"/>
                  </a:lnTo>
                  <a:lnTo>
                    <a:pt x="19" y="0"/>
                  </a:lnTo>
                  <a:lnTo>
                    <a:pt x="16" y="0"/>
                  </a:lnTo>
                  <a:lnTo>
                    <a:pt x="13" y="0"/>
                  </a:lnTo>
                  <a:lnTo>
                    <a:pt x="10" y="0"/>
                  </a:lnTo>
                  <a:lnTo>
                    <a:pt x="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84" name="Freeform 137"/>
            <p:cNvSpPr>
              <a:spLocks/>
            </p:cNvSpPr>
            <p:nvPr/>
          </p:nvSpPr>
          <p:spPr bwMode="auto">
            <a:xfrm>
              <a:off x="5251" y="1575"/>
              <a:ext cx="15" cy="6"/>
            </a:xfrm>
            <a:custGeom>
              <a:avLst/>
              <a:gdLst/>
              <a:ahLst/>
              <a:cxnLst>
                <a:cxn ang="0">
                  <a:pos x="6" y="0"/>
                </a:cxn>
                <a:cxn ang="0">
                  <a:pos x="4" y="4"/>
                </a:cxn>
                <a:cxn ang="0">
                  <a:pos x="3" y="10"/>
                </a:cxn>
                <a:cxn ang="0">
                  <a:pos x="1" y="14"/>
                </a:cxn>
                <a:cxn ang="0">
                  <a:pos x="0" y="19"/>
                </a:cxn>
                <a:cxn ang="0">
                  <a:pos x="3" y="19"/>
                </a:cxn>
                <a:cxn ang="0">
                  <a:pos x="6" y="19"/>
                </a:cxn>
                <a:cxn ang="0">
                  <a:pos x="9" y="19"/>
                </a:cxn>
                <a:cxn ang="0">
                  <a:pos x="13" y="19"/>
                </a:cxn>
                <a:cxn ang="0">
                  <a:pos x="16" y="19"/>
                </a:cxn>
                <a:cxn ang="0">
                  <a:pos x="19" y="19"/>
                </a:cxn>
                <a:cxn ang="0">
                  <a:pos x="23" y="19"/>
                </a:cxn>
                <a:cxn ang="0">
                  <a:pos x="26" y="19"/>
                </a:cxn>
                <a:cxn ang="0">
                  <a:pos x="27" y="14"/>
                </a:cxn>
                <a:cxn ang="0">
                  <a:pos x="29" y="10"/>
                </a:cxn>
                <a:cxn ang="0">
                  <a:pos x="29" y="4"/>
                </a:cxn>
                <a:cxn ang="0">
                  <a:pos x="31" y="0"/>
                </a:cxn>
                <a:cxn ang="0">
                  <a:pos x="27" y="0"/>
                </a:cxn>
                <a:cxn ang="0">
                  <a:pos x="24" y="0"/>
                </a:cxn>
                <a:cxn ang="0">
                  <a:pos x="21" y="0"/>
                </a:cxn>
                <a:cxn ang="0">
                  <a:pos x="18" y="0"/>
                </a:cxn>
                <a:cxn ang="0">
                  <a:pos x="15" y="0"/>
                </a:cxn>
                <a:cxn ang="0">
                  <a:pos x="12" y="0"/>
                </a:cxn>
                <a:cxn ang="0">
                  <a:pos x="9" y="0"/>
                </a:cxn>
                <a:cxn ang="0">
                  <a:pos x="6" y="0"/>
                </a:cxn>
              </a:cxnLst>
              <a:rect l="0" t="0" r="r" b="b"/>
              <a:pathLst>
                <a:path w="31" h="19">
                  <a:moveTo>
                    <a:pt x="6" y="0"/>
                  </a:moveTo>
                  <a:lnTo>
                    <a:pt x="4" y="4"/>
                  </a:lnTo>
                  <a:lnTo>
                    <a:pt x="3" y="10"/>
                  </a:lnTo>
                  <a:lnTo>
                    <a:pt x="1" y="14"/>
                  </a:lnTo>
                  <a:lnTo>
                    <a:pt x="0" y="19"/>
                  </a:lnTo>
                  <a:lnTo>
                    <a:pt x="3" y="19"/>
                  </a:lnTo>
                  <a:lnTo>
                    <a:pt x="6" y="19"/>
                  </a:lnTo>
                  <a:lnTo>
                    <a:pt x="9" y="19"/>
                  </a:lnTo>
                  <a:lnTo>
                    <a:pt x="13" y="19"/>
                  </a:lnTo>
                  <a:lnTo>
                    <a:pt x="16" y="19"/>
                  </a:lnTo>
                  <a:lnTo>
                    <a:pt x="19" y="19"/>
                  </a:lnTo>
                  <a:lnTo>
                    <a:pt x="23" y="19"/>
                  </a:lnTo>
                  <a:lnTo>
                    <a:pt x="26" y="19"/>
                  </a:lnTo>
                  <a:lnTo>
                    <a:pt x="27" y="14"/>
                  </a:lnTo>
                  <a:lnTo>
                    <a:pt x="29" y="10"/>
                  </a:lnTo>
                  <a:lnTo>
                    <a:pt x="29" y="4"/>
                  </a:lnTo>
                  <a:lnTo>
                    <a:pt x="31" y="0"/>
                  </a:lnTo>
                  <a:lnTo>
                    <a:pt x="27" y="0"/>
                  </a:lnTo>
                  <a:lnTo>
                    <a:pt x="24" y="0"/>
                  </a:lnTo>
                  <a:lnTo>
                    <a:pt x="21" y="0"/>
                  </a:lnTo>
                  <a:lnTo>
                    <a:pt x="18" y="0"/>
                  </a:lnTo>
                  <a:lnTo>
                    <a:pt x="15" y="0"/>
                  </a:lnTo>
                  <a:lnTo>
                    <a:pt x="12" y="0"/>
                  </a:lnTo>
                  <a:lnTo>
                    <a:pt x="9" y="0"/>
                  </a:lnTo>
                  <a:lnTo>
                    <a:pt x="6"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85" name="Freeform 138"/>
            <p:cNvSpPr>
              <a:spLocks/>
            </p:cNvSpPr>
            <p:nvPr/>
          </p:nvSpPr>
          <p:spPr bwMode="auto">
            <a:xfrm>
              <a:off x="5251" y="1575"/>
              <a:ext cx="15" cy="6"/>
            </a:xfrm>
            <a:custGeom>
              <a:avLst/>
              <a:gdLst/>
              <a:ahLst/>
              <a:cxnLst>
                <a:cxn ang="0">
                  <a:pos x="6" y="0"/>
                </a:cxn>
                <a:cxn ang="0">
                  <a:pos x="4" y="4"/>
                </a:cxn>
                <a:cxn ang="0">
                  <a:pos x="3" y="10"/>
                </a:cxn>
                <a:cxn ang="0">
                  <a:pos x="1" y="14"/>
                </a:cxn>
                <a:cxn ang="0">
                  <a:pos x="0" y="19"/>
                </a:cxn>
                <a:cxn ang="0">
                  <a:pos x="3" y="19"/>
                </a:cxn>
                <a:cxn ang="0">
                  <a:pos x="6" y="19"/>
                </a:cxn>
                <a:cxn ang="0">
                  <a:pos x="9" y="19"/>
                </a:cxn>
                <a:cxn ang="0">
                  <a:pos x="13" y="19"/>
                </a:cxn>
                <a:cxn ang="0">
                  <a:pos x="16" y="19"/>
                </a:cxn>
                <a:cxn ang="0">
                  <a:pos x="19" y="19"/>
                </a:cxn>
                <a:cxn ang="0">
                  <a:pos x="23" y="19"/>
                </a:cxn>
                <a:cxn ang="0">
                  <a:pos x="26" y="19"/>
                </a:cxn>
                <a:cxn ang="0">
                  <a:pos x="27" y="14"/>
                </a:cxn>
                <a:cxn ang="0">
                  <a:pos x="29" y="10"/>
                </a:cxn>
                <a:cxn ang="0">
                  <a:pos x="29" y="4"/>
                </a:cxn>
                <a:cxn ang="0">
                  <a:pos x="31" y="0"/>
                </a:cxn>
                <a:cxn ang="0">
                  <a:pos x="27" y="0"/>
                </a:cxn>
                <a:cxn ang="0">
                  <a:pos x="24" y="0"/>
                </a:cxn>
                <a:cxn ang="0">
                  <a:pos x="21" y="0"/>
                </a:cxn>
                <a:cxn ang="0">
                  <a:pos x="18" y="0"/>
                </a:cxn>
                <a:cxn ang="0">
                  <a:pos x="15" y="0"/>
                </a:cxn>
                <a:cxn ang="0">
                  <a:pos x="12" y="0"/>
                </a:cxn>
                <a:cxn ang="0">
                  <a:pos x="9" y="0"/>
                </a:cxn>
                <a:cxn ang="0">
                  <a:pos x="6" y="0"/>
                </a:cxn>
              </a:cxnLst>
              <a:rect l="0" t="0" r="r" b="b"/>
              <a:pathLst>
                <a:path w="31" h="19">
                  <a:moveTo>
                    <a:pt x="6" y="0"/>
                  </a:moveTo>
                  <a:lnTo>
                    <a:pt x="4" y="4"/>
                  </a:lnTo>
                  <a:lnTo>
                    <a:pt x="3" y="10"/>
                  </a:lnTo>
                  <a:lnTo>
                    <a:pt x="1" y="14"/>
                  </a:lnTo>
                  <a:lnTo>
                    <a:pt x="0" y="19"/>
                  </a:lnTo>
                  <a:lnTo>
                    <a:pt x="3" y="19"/>
                  </a:lnTo>
                  <a:lnTo>
                    <a:pt x="6" y="19"/>
                  </a:lnTo>
                  <a:lnTo>
                    <a:pt x="9" y="19"/>
                  </a:lnTo>
                  <a:lnTo>
                    <a:pt x="13" y="19"/>
                  </a:lnTo>
                  <a:lnTo>
                    <a:pt x="16" y="19"/>
                  </a:lnTo>
                  <a:lnTo>
                    <a:pt x="19" y="19"/>
                  </a:lnTo>
                  <a:lnTo>
                    <a:pt x="23" y="19"/>
                  </a:lnTo>
                  <a:lnTo>
                    <a:pt x="26" y="19"/>
                  </a:lnTo>
                  <a:lnTo>
                    <a:pt x="27" y="14"/>
                  </a:lnTo>
                  <a:lnTo>
                    <a:pt x="29" y="10"/>
                  </a:lnTo>
                  <a:lnTo>
                    <a:pt x="29" y="4"/>
                  </a:lnTo>
                  <a:lnTo>
                    <a:pt x="31" y="0"/>
                  </a:lnTo>
                  <a:lnTo>
                    <a:pt x="27" y="0"/>
                  </a:lnTo>
                  <a:lnTo>
                    <a:pt x="24" y="0"/>
                  </a:lnTo>
                  <a:lnTo>
                    <a:pt x="21" y="0"/>
                  </a:lnTo>
                  <a:lnTo>
                    <a:pt x="18" y="0"/>
                  </a:lnTo>
                  <a:lnTo>
                    <a:pt x="15" y="0"/>
                  </a:lnTo>
                  <a:lnTo>
                    <a:pt x="12" y="0"/>
                  </a:lnTo>
                  <a:lnTo>
                    <a:pt x="9" y="0"/>
                  </a:lnTo>
                  <a:lnTo>
                    <a:pt x="6"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86" name="Freeform 139"/>
            <p:cNvSpPr>
              <a:spLocks/>
            </p:cNvSpPr>
            <p:nvPr/>
          </p:nvSpPr>
          <p:spPr bwMode="auto">
            <a:xfrm>
              <a:off x="5255" y="1564"/>
              <a:ext cx="15" cy="6"/>
            </a:xfrm>
            <a:custGeom>
              <a:avLst/>
              <a:gdLst/>
              <a:ahLst/>
              <a:cxnLst>
                <a:cxn ang="0">
                  <a:pos x="7" y="0"/>
                </a:cxn>
                <a:cxn ang="0">
                  <a:pos x="6" y="4"/>
                </a:cxn>
                <a:cxn ang="0">
                  <a:pos x="4" y="10"/>
                </a:cxn>
                <a:cxn ang="0">
                  <a:pos x="3" y="14"/>
                </a:cxn>
                <a:cxn ang="0">
                  <a:pos x="0" y="18"/>
                </a:cxn>
                <a:cxn ang="0">
                  <a:pos x="4" y="18"/>
                </a:cxn>
                <a:cxn ang="0">
                  <a:pos x="7" y="18"/>
                </a:cxn>
                <a:cxn ang="0">
                  <a:pos x="10" y="18"/>
                </a:cxn>
                <a:cxn ang="0">
                  <a:pos x="13" y="18"/>
                </a:cxn>
                <a:cxn ang="0">
                  <a:pos x="16" y="18"/>
                </a:cxn>
                <a:cxn ang="0">
                  <a:pos x="19" y="18"/>
                </a:cxn>
                <a:cxn ang="0">
                  <a:pos x="23" y="18"/>
                </a:cxn>
                <a:cxn ang="0">
                  <a:pos x="26" y="18"/>
                </a:cxn>
                <a:cxn ang="0">
                  <a:pos x="27" y="14"/>
                </a:cxn>
                <a:cxn ang="0">
                  <a:pos x="28" y="10"/>
                </a:cxn>
                <a:cxn ang="0">
                  <a:pos x="28" y="4"/>
                </a:cxn>
                <a:cxn ang="0">
                  <a:pos x="29" y="0"/>
                </a:cxn>
                <a:cxn ang="0">
                  <a:pos x="24" y="0"/>
                </a:cxn>
                <a:cxn ang="0">
                  <a:pos x="18" y="0"/>
                </a:cxn>
                <a:cxn ang="0">
                  <a:pos x="12" y="0"/>
                </a:cxn>
                <a:cxn ang="0">
                  <a:pos x="7" y="0"/>
                </a:cxn>
              </a:cxnLst>
              <a:rect l="0" t="0" r="r" b="b"/>
              <a:pathLst>
                <a:path w="29" h="18">
                  <a:moveTo>
                    <a:pt x="7" y="0"/>
                  </a:moveTo>
                  <a:lnTo>
                    <a:pt x="6" y="4"/>
                  </a:lnTo>
                  <a:lnTo>
                    <a:pt x="4" y="10"/>
                  </a:lnTo>
                  <a:lnTo>
                    <a:pt x="3" y="14"/>
                  </a:lnTo>
                  <a:lnTo>
                    <a:pt x="0" y="18"/>
                  </a:lnTo>
                  <a:lnTo>
                    <a:pt x="4" y="18"/>
                  </a:lnTo>
                  <a:lnTo>
                    <a:pt x="7" y="18"/>
                  </a:lnTo>
                  <a:lnTo>
                    <a:pt x="10" y="18"/>
                  </a:lnTo>
                  <a:lnTo>
                    <a:pt x="13" y="18"/>
                  </a:lnTo>
                  <a:lnTo>
                    <a:pt x="16" y="18"/>
                  </a:lnTo>
                  <a:lnTo>
                    <a:pt x="19" y="18"/>
                  </a:lnTo>
                  <a:lnTo>
                    <a:pt x="23" y="18"/>
                  </a:lnTo>
                  <a:lnTo>
                    <a:pt x="26" y="18"/>
                  </a:lnTo>
                  <a:lnTo>
                    <a:pt x="27" y="14"/>
                  </a:lnTo>
                  <a:lnTo>
                    <a:pt x="28" y="10"/>
                  </a:lnTo>
                  <a:lnTo>
                    <a:pt x="28" y="4"/>
                  </a:lnTo>
                  <a:lnTo>
                    <a:pt x="29" y="0"/>
                  </a:lnTo>
                  <a:lnTo>
                    <a:pt x="24" y="0"/>
                  </a:lnTo>
                  <a:lnTo>
                    <a:pt x="18" y="0"/>
                  </a:lnTo>
                  <a:lnTo>
                    <a:pt x="12" y="0"/>
                  </a:lnTo>
                  <a:lnTo>
                    <a:pt x="7"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87" name="Freeform 140"/>
            <p:cNvSpPr>
              <a:spLocks/>
            </p:cNvSpPr>
            <p:nvPr/>
          </p:nvSpPr>
          <p:spPr bwMode="auto">
            <a:xfrm>
              <a:off x="5255" y="1564"/>
              <a:ext cx="15" cy="6"/>
            </a:xfrm>
            <a:custGeom>
              <a:avLst/>
              <a:gdLst/>
              <a:ahLst/>
              <a:cxnLst>
                <a:cxn ang="0">
                  <a:pos x="7" y="0"/>
                </a:cxn>
                <a:cxn ang="0">
                  <a:pos x="6" y="4"/>
                </a:cxn>
                <a:cxn ang="0">
                  <a:pos x="4" y="10"/>
                </a:cxn>
                <a:cxn ang="0">
                  <a:pos x="3" y="14"/>
                </a:cxn>
                <a:cxn ang="0">
                  <a:pos x="0" y="18"/>
                </a:cxn>
                <a:cxn ang="0">
                  <a:pos x="4" y="18"/>
                </a:cxn>
                <a:cxn ang="0">
                  <a:pos x="7" y="18"/>
                </a:cxn>
                <a:cxn ang="0">
                  <a:pos x="10" y="18"/>
                </a:cxn>
                <a:cxn ang="0">
                  <a:pos x="13" y="18"/>
                </a:cxn>
                <a:cxn ang="0">
                  <a:pos x="16" y="18"/>
                </a:cxn>
                <a:cxn ang="0">
                  <a:pos x="19" y="18"/>
                </a:cxn>
                <a:cxn ang="0">
                  <a:pos x="23" y="18"/>
                </a:cxn>
                <a:cxn ang="0">
                  <a:pos x="26" y="18"/>
                </a:cxn>
                <a:cxn ang="0">
                  <a:pos x="27" y="14"/>
                </a:cxn>
                <a:cxn ang="0">
                  <a:pos x="28" y="10"/>
                </a:cxn>
                <a:cxn ang="0">
                  <a:pos x="28" y="4"/>
                </a:cxn>
                <a:cxn ang="0">
                  <a:pos x="29" y="0"/>
                </a:cxn>
                <a:cxn ang="0">
                  <a:pos x="24" y="0"/>
                </a:cxn>
                <a:cxn ang="0">
                  <a:pos x="18" y="0"/>
                </a:cxn>
                <a:cxn ang="0">
                  <a:pos x="12" y="0"/>
                </a:cxn>
                <a:cxn ang="0">
                  <a:pos x="7" y="0"/>
                </a:cxn>
              </a:cxnLst>
              <a:rect l="0" t="0" r="r" b="b"/>
              <a:pathLst>
                <a:path w="29" h="18">
                  <a:moveTo>
                    <a:pt x="7" y="0"/>
                  </a:moveTo>
                  <a:lnTo>
                    <a:pt x="6" y="4"/>
                  </a:lnTo>
                  <a:lnTo>
                    <a:pt x="4" y="10"/>
                  </a:lnTo>
                  <a:lnTo>
                    <a:pt x="3" y="14"/>
                  </a:lnTo>
                  <a:lnTo>
                    <a:pt x="0" y="18"/>
                  </a:lnTo>
                  <a:lnTo>
                    <a:pt x="4" y="18"/>
                  </a:lnTo>
                  <a:lnTo>
                    <a:pt x="7" y="18"/>
                  </a:lnTo>
                  <a:lnTo>
                    <a:pt x="10" y="18"/>
                  </a:lnTo>
                  <a:lnTo>
                    <a:pt x="13" y="18"/>
                  </a:lnTo>
                  <a:lnTo>
                    <a:pt x="16" y="18"/>
                  </a:lnTo>
                  <a:lnTo>
                    <a:pt x="19" y="18"/>
                  </a:lnTo>
                  <a:lnTo>
                    <a:pt x="23" y="18"/>
                  </a:lnTo>
                  <a:lnTo>
                    <a:pt x="26" y="18"/>
                  </a:lnTo>
                  <a:lnTo>
                    <a:pt x="27" y="14"/>
                  </a:lnTo>
                  <a:lnTo>
                    <a:pt x="28" y="10"/>
                  </a:lnTo>
                  <a:lnTo>
                    <a:pt x="28" y="4"/>
                  </a:lnTo>
                  <a:lnTo>
                    <a:pt x="29" y="0"/>
                  </a:lnTo>
                  <a:lnTo>
                    <a:pt x="24" y="0"/>
                  </a:lnTo>
                  <a:lnTo>
                    <a:pt x="18" y="0"/>
                  </a:lnTo>
                  <a:lnTo>
                    <a:pt x="12" y="0"/>
                  </a:lnTo>
                  <a:lnTo>
                    <a:pt x="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88" name="Freeform 141"/>
            <p:cNvSpPr>
              <a:spLocks/>
            </p:cNvSpPr>
            <p:nvPr/>
          </p:nvSpPr>
          <p:spPr bwMode="auto">
            <a:xfrm>
              <a:off x="5261" y="1554"/>
              <a:ext cx="12" cy="6"/>
            </a:xfrm>
            <a:custGeom>
              <a:avLst/>
              <a:gdLst/>
              <a:ahLst/>
              <a:cxnLst>
                <a:cxn ang="0">
                  <a:pos x="6" y="0"/>
                </a:cxn>
                <a:cxn ang="0">
                  <a:pos x="4" y="4"/>
                </a:cxn>
                <a:cxn ang="0">
                  <a:pos x="2" y="8"/>
                </a:cxn>
                <a:cxn ang="0">
                  <a:pos x="1" y="12"/>
                </a:cxn>
                <a:cxn ang="0">
                  <a:pos x="0" y="16"/>
                </a:cxn>
                <a:cxn ang="0">
                  <a:pos x="2" y="16"/>
                </a:cxn>
                <a:cxn ang="0">
                  <a:pos x="6" y="16"/>
                </a:cxn>
                <a:cxn ang="0">
                  <a:pos x="8" y="16"/>
                </a:cxn>
                <a:cxn ang="0">
                  <a:pos x="12" y="16"/>
                </a:cxn>
                <a:cxn ang="0">
                  <a:pos x="17" y="16"/>
                </a:cxn>
                <a:cxn ang="0">
                  <a:pos x="23" y="16"/>
                </a:cxn>
                <a:cxn ang="0">
                  <a:pos x="23" y="12"/>
                </a:cxn>
                <a:cxn ang="0">
                  <a:pos x="24" y="8"/>
                </a:cxn>
                <a:cxn ang="0">
                  <a:pos x="24" y="4"/>
                </a:cxn>
                <a:cxn ang="0">
                  <a:pos x="25" y="0"/>
                </a:cxn>
                <a:cxn ang="0">
                  <a:pos x="20" y="0"/>
                </a:cxn>
                <a:cxn ang="0">
                  <a:pos x="15" y="0"/>
                </a:cxn>
                <a:cxn ang="0">
                  <a:pos x="11" y="0"/>
                </a:cxn>
                <a:cxn ang="0">
                  <a:pos x="6" y="0"/>
                </a:cxn>
              </a:cxnLst>
              <a:rect l="0" t="0" r="r" b="b"/>
              <a:pathLst>
                <a:path w="25" h="16">
                  <a:moveTo>
                    <a:pt x="6" y="0"/>
                  </a:moveTo>
                  <a:lnTo>
                    <a:pt x="4" y="4"/>
                  </a:lnTo>
                  <a:lnTo>
                    <a:pt x="2" y="8"/>
                  </a:lnTo>
                  <a:lnTo>
                    <a:pt x="1" y="12"/>
                  </a:lnTo>
                  <a:lnTo>
                    <a:pt x="0" y="16"/>
                  </a:lnTo>
                  <a:lnTo>
                    <a:pt x="2" y="16"/>
                  </a:lnTo>
                  <a:lnTo>
                    <a:pt x="6" y="16"/>
                  </a:lnTo>
                  <a:lnTo>
                    <a:pt x="8" y="16"/>
                  </a:lnTo>
                  <a:lnTo>
                    <a:pt x="12" y="16"/>
                  </a:lnTo>
                  <a:lnTo>
                    <a:pt x="17" y="16"/>
                  </a:lnTo>
                  <a:lnTo>
                    <a:pt x="23" y="16"/>
                  </a:lnTo>
                  <a:lnTo>
                    <a:pt x="23" y="12"/>
                  </a:lnTo>
                  <a:lnTo>
                    <a:pt x="24" y="8"/>
                  </a:lnTo>
                  <a:lnTo>
                    <a:pt x="24" y="4"/>
                  </a:lnTo>
                  <a:lnTo>
                    <a:pt x="25" y="0"/>
                  </a:lnTo>
                  <a:lnTo>
                    <a:pt x="20" y="0"/>
                  </a:lnTo>
                  <a:lnTo>
                    <a:pt x="15" y="0"/>
                  </a:lnTo>
                  <a:lnTo>
                    <a:pt x="11" y="0"/>
                  </a:lnTo>
                  <a:lnTo>
                    <a:pt x="6"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89" name="Freeform 142"/>
            <p:cNvSpPr>
              <a:spLocks/>
            </p:cNvSpPr>
            <p:nvPr/>
          </p:nvSpPr>
          <p:spPr bwMode="auto">
            <a:xfrm>
              <a:off x="5261" y="1554"/>
              <a:ext cx="12" cy="6"/>
            </a:xfrm>
            <a:custGeom>
              <a:avLst/>
              <a:gdLst/>
              <a:ahLst/>
              <a:cxnLst>
                <a:cxn ang="0">
                  <a:pos x="6" y="0"/>
                </a:cxn>
                <a:cxn ang="0">
                  <a:pos x="4" y="4"/>
                </a:cxn>
                <a:cxn ang="0">
                  <a:pos x="2" y="8"/>
                </a:cxn>
                <a:cxn ang="0">
                  <a:pos x="1" y="12"/>
                </a:cxn>
                <a:cxn ang="0">
                  <a:pos x="0" y="16"/>
                </a:cxn>
                <a:cxn ang="0">
                  <a:pos x="2" y="16"/>
                </a:cxn>
                <a:cxn ang="0">
                  <a:pos x="6" y="16"/>
                </a:cxn>
                <a:cxn ang="0">
                  <a:pos x="8" y="16"/>
                </a:cxn>
                <a:cxn ang="0">
                  <a:pos x="12" y="16"/>
                </a:cxn>
                <a:cxn ang="0">
                  <a:pos x="17" y="16"/>
                </a:cxn>
                <a:cxn ang="0">
                  <a:pos x="23" y="16"/>
                </a:cxn>
                <a:cxn ang="0">
                  <a:pos x="23" y="12"/>
                </a:cxn>
                <a:cxn ang="0">
                  <a:pos x="24" y="8"/>
                </a:cxn>
                <a:cxn ang="0">
                  <a:pos x="24" y="4"/>
                </a:cxn>
                <a:cxn ang="0">
                  <a:pos x="25" y="0"/>
                </a:cxn>
                <a:cxn ang="0">
                  <a:pos x="20" y="0"/>
                </a:cxn>
                <a:cxn ang="0">
                  <a:pos x="15" y="0"/>
                </a:cxn>
                <a:cxn ang="0">
                  <a:pos x="11" y="0"/>
                </a:cxn>
                <a:cxn ang="0">
                  <a:pos x="6" y="0"/>
                </a:cxn>
              </a:cxnLst>
              <a:rect l="0" t="0" r="r" b="b"/>
              <a:pathLst>
                <a:path w="25" h="16">
                  <a:moveTo>
                    <a:pt x="6" y="0"/>
                  </a:moveTo>
                  <a:lnTo>
                    <a:pt x="4" y="4"/>
                  </a:lnTo>
                  <a:lnTo>
                    <a:pt x="2" y="8"/>
                  </a:lnTo>
                  <a:lnTo>
                    <a:pt x="1" y="12"/>
                  </a:lnTo>
                  <a:lnTo>
                    <a:pt x="0" y="16"/>
                  </a:lnTo>
                  <a:lnTo>
                    <a:pt x="2" y="16"/>
                  </a:lnTo>
                  <a:lnTo>
                    <a:pt x="6" y="16"/>
                  </a:lnTo>
                  <a:lnTo>
                    <a:pt x="8" y="16"/>
                  </a:lnTo>
                  <a:lnTo>
                    <a:pt x="12" y="16"/>
                  </a:lnTo>
                  <a:lnTo>
                    <a:pt x="17" y="16"/>
                  </a:lnTo>
                  <a:lnTo>
                    <a:pt x="23" y="16"/>
                  </a:lnTo>
                  <a:lnTo>
                    <a:pt x="23" y="12"/>
                  </a:lnTo>
                  <a:lnTo>
                    <a:pt x="24" y="8"/>
                  </a:lnTo>
                  <a:lnTo>
                    <a:pt x="24" y="4"/>
                  </a:lnTo>
                  <a:lnTo>
                    <a:pt x="25" y="0"/>
                  </a:lnTo>
                  <a:lnTo>
                    <a:pt x="20" y="0"/>
                  </a:lnTo>
                  <a:lnTo>
                    <a:pt x="15" y="0"/>
                  </a:lnTo>
                  <a:lnTo>
                    <a:pt x="11" y="0"/>
                  </a:lnTo>
                  <a:lnTo>
                    <a:pt x="6"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90" name="Freeform 143"/>
            <p:cNvSpPr>
              <a:spLocks/>
            </p:cNvSpPr>
            <p:nvPr/>
          </p:nvSpPr>
          <p:spPr bwMode="auto">
            <a:xfrm>
              <a:off x="5265" y="1544"/>
              <a:ext cx="11" cy="5"/>
            </a:xfrm>
            <a:custGeom>
              <a:avLst/>
              <a:gdLst/>
              <a:ahLst/>
              <a:cxnLst>
                <a:cxn ang="0">
                  <a:pos x="5" y="0"/>
                </a:cxn>
                <a:cxn ang="0">
                  <a:pos x="3" y="2"/>
                </a:cxn>
                <a:cxn ang="0">
                  <a:pos x="2" y="6"/>
                </a:cxn>
                <a:cxn ang="0">
                  <a:pos x="1" y="11"/>
                </a:cxn>
                <a:cxn ang="0">
                  <a:pos x="0" y="15"/>
                </a:cxn>
                <a:cxn ang="0">
                  <a:pos x="5" y="15"/>
                </a:cxn>
                <a:cxn ang="0">
                  <a:pos x="10" y="15"/>
                </a:cxn>
                <a:cxn ang="0">
                  <a:pos x="15" y="15"/>
                </a:cxn>
                <a:cxn ang="0">
                  <a:pos x="21" y="15"/>
                </a:cxn>
                <a:cxn ang="0">
                  <a:pos x="21" y="11"/>
                </a:cxn>
                <a:cxn ang="0">
                  <a:pos x="22" y="6"/>
                </a:cxn>
                <a:cxn ang="0">
                  <a:pos x="22" y="2"/>
                </a:cxn>
                <a:cxn ang="0">
                  <a:pos x="22" y="0"/>
                </a:cxn>
                <a:cxn ang="0">
                  <a:pos x="18" y="0"/>
                </a:cxn>
                <a:cxn ang="0">
                  <a:pos x="13" y="0"/>
                </a:cxn>
                <a:cxn ang="0">
                  <a:pos x="9" y="0"/>
                </a:cxn>
                <a:cxn ang="0">
                  <a:pos x="5" y="0"/>
                </a:cxn>
              </a:cxnLst>
              <a:rect l="0" t="0" r="r" b="b"/>
              <a:pathLst>
                <a:path w="22" h="15">
                  <a:moveTo>
                    <a:pt x="5" y="0"/>
                  </a:moveTo>
                  <a:lnTo>
                    <a:pt x="3" y="2"/>
                  </a:lnTo>
                  <a:lnTo>
                    <a:pt x="2" y="6"/>
                  </a:lnTo>
                  <a:lnTo>
                    <a:pt x="1" y="11"/>
                  </a:lnTo>
                  <a:lnTo>
                    <a:pt x="0" y="15"/>
                  </a:lnTo>
                  <a:lnTo>
                    <a:pt x="5" y="15"/>
                  </a:lnTo>
                  <a:lnTo>
                    <a:pt x="10" y="15"/>
                  </a:lnTo>
                  <a:lnTo>
                    <a:pt x="15" y="15"/>
                  </a:lnTo>
                  <a:lnTo>
                    <a:pt x="21" y="15"/>
                  </a:lnTo>
                  <a:lnTo>
                    <a:pt x="21" y="11"/>
                  </a:lnTo>
                  <a:lnTo>
                    <a:pt x="22" y="6"/>
                  </a:lnTo>
                  <a:lnTo>
                    <a:pt x="22" y="2"/>
                  </a:lnTo>
                  <a:lnTo>
                    <a:pt x="22" y="0"/>
                  </a:lnTo>
                  <a:lnTo>
                    <a:pt x="18" y="0"/>
                  </a:lnTo>
                  <a:lnTo>
                    <a:pt x="13" y="0"/>
                  </a:lnTo>
                  <a:lnTo>
                    <a:pt x="9" y="0"/>
                  </a:lnTo>
                  <a:lnTo>
                    <a:pt x="5"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91" name="Freeform 144"/>
            <p:cNvSpPr>
              <a:spLocks/>
            </p:cNvSpPr>
            <p:nvPr/>
          </p:nvSpPr>
          <p:spPr bwMode="auto">
            <a:xfrm>
              <a:off x="5265" y="1544"/>
              <a:ext cx="11" cy="5"/>
            </a:xfrm>
            <a:custGeom>
              <a:avLst/>
              <a:gdLst/>
              <a:ahLst/>
              <a:cxnLst>
                <a:cxn ang="0">
                  <a:pos x="5" y="0"/>
                </a:cxn>
                <a:cxn ang="0">
                  <a:pos x="3" y="2"/>
                </a:cxn>
                <a:cxn ang="0">
                  <a:pos x="2" y="6"/>
                </a:cxn>
                <a:cxn ang="0">
                  <a:pos x="1" y="11"/>
                </a:cxn>
                <a:cxn ang="0">
                  <a:pos x="0" y="15"/>
                </a:cxn>
                <a:cxn ang="0">
                  <a:pos x="5" y="15"/>
                </a:cxn>
                <a:cxn ang="0">
                  <a:pos x="10" y="15"/>
                </a:cxn>
                <a:cxn ang="0">
                  <a:pos x="15" y="15"/>
                </a:cxn>
                <a:cxn ang="0">
                  <a:pos x="21" y="15"/>
                </a:cxn>
                <a:cxn ang="0">
                  <a:pos x="21" y="11"/>
                </a:cxn>
                <a:cxn ang="0">
                  <a:pos x="22" y="6"/>
                </a:cxn>
                <a:cxn ang="0">
                  <a:pos x="22" y="2"/>
                </a:cxn>
                <a:cxn ang="0">
                  <a:pos x="22" y="0"/>
                </a:cxn>
                <a:cxn ang="0">
                  <a:pos x="18" y="0"/>
                </a:cxn>
                <a:cxn ang="0">
                  <a:pos x="13" y="0"/>
                </a:cxn>
                <a:cxn ang="0">
                  <a:pos x="9" y="0"/>
                </a:cxn>
                <a:cxn ang="0">
                  <a:pos x="5" y="0"/>
                </a:cxn>
              </a:cxnLst>
              <a:rect l="0" t="0" r="r" b="b"/>
              <a:pathLst>
                <a:path w="22" h="15">
                  <a:moveTo>
                    <a:pt x="5" y="0"/>
                  </a:moveTo>
                  <a:lnTo>
                    <a:pt x="3" y="2"/>
                  </a:lnTo>
                  <a:lnTo>
                    <a:pt x="2" y="6"/>
                  </a:lnTo>
                  <a:lnTo>
                    <a:pt x="1" y="11"/>
                  </a:lnTo>
                  <a:lnTo>
                    <a:pt x="0" y="15"/>
                  </a:lnTo>
                  <a:lnTo>
                    <a:pt x="5" y="15"/>
                  </a:lnTo>
                  <a:lnTo>
                    <a:pt x="10" y="15"/>
                  </a:lnTo>
                  <a:lnTo>
                    <a:pt x="15" y="15"/>
                  </a:lnTo>
                  <a:lnTo>
                    <a:pt x="21" y="15"/>
                  </a:lnTo>
                  <a:lnTo>
                    <a:pt x="21" y="11"/>
                  </a:lnTo>
                  <a:lnTo>
                    <a:pt x="22" y="6"/>
                  </a:lnTo>
                  <a:lnTo>
                    <a:pt x="22" y="2"/>
                  </a:lnTo>
                  <a:lnTo>
                    <a:pt x="22" y="0"/>
                  </a:lnTo>
                  <a:lnTo>
                    <a:pt x="18" y="0"/>
                  </a:lnTo>
                  <a:lnTo>
                    <a:pt x="13" y="0"/>
                  </a:lnTo>
                  <a:lnTo>
                    <a:pt x="9" y="0"/>
                  </a:lnTo>
                  <a:lnTo>
                    <a:pt x="5"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92" name="Freeform 145"/>
            <p:cNvSpPr>
              <a:spLocks/>
            </p:cNvSpPr>
            <p:nvPr/>
          </p:nvSpPr>
          <p:spPr bwMode="auto">
            <a:xfrm>
              <a:off x="5270" y="1534"/>
              <a:ext cx="10" cy="4"/>
            </a:xfrm>
            <a:custGeom>
              <a:avLst/>
              <a:gdLst/>
              <a:ahLst/>
              <a:cxnLst>
                <a:cxn ang="0">
                  <a:pos x="4" y="0"/>
                </a:cxn>
                <a:cxn ang="0">
                  <a:pos x="2" y="6"/>
                </a:cxn>
                <a:cxn ang="0">
                  <a:pos x="0" y="13"/>
                </a:cxn>
                <a:cxn ang="0">
                  <a:pos x="4" y="13"/>
                </a:cxn>
                <a:cxn ang="0">
                  <a:pos x="10" y="13"/>
                </a:cxn>
                <a:cxn ang="0">
                  <a:pos x="15" y="13"/>
                </a:cxn>
                <a:cxn ang="0">
                  <a:pos x="20" y="13"/>
                </a:cxn>
                <a:cxn ang="0">
                  <a:pos x="20" y="6"/>
                </a:cxn>
                <a:cxn ang="0">
                  <a:pos x="20" y="0"/>
                </a:cxn>
                <a:cxn ang="0">
                  <a:pos x="16" y="0"/>
                </a:cxn>
                <a:cxn ang="0">
                  <a:pos x="13" y="0"/>
                </a:cxn>
                <a:cxn ang="0">
                  <a:pos x="9" y="0"/>
                </a:cxn>
                <a:cxn ang="0">
                  <a:pos x="4" y="0"/>
                </a:cxn>
              </a:cxnLst>
              <a:rect l="0" t="0" r="r" b="b"/>
              <a:pathLst>
                <a:path w="20" h="13">
                  <a:moveTo>
                    <a:pt x="4" y="0"/>
                  </a:moveTo>
                  <a:lnTo>
                    <a:pt x="2" y="6"/>
                  </a:lnTo>
                  <a:lnTo>
                    <a:pt x="0" y="13"/>
                  </a:lnTo>
                  <a:lnTo>
                    <a:pt x="4" y="13"/>
                  </a:lnTo>
                  <a:lnTo>
                    <a:pt x="10" y="13"/>
                  </a:lnTo>
                  <a:lnTo>
                    <a:pt x="15" y="13"/>
                  </a:lnTo>
                  <a:lnTo>
                    <a:pt x="20" y="13"/>
                  </a:lnTo>
                  <a:lnTo>
                    <a:pt x="20" y="6"/>
                  </a:lnTo>
                  <a:lnTo>
                    <a:pt x="20" y="0"/>
                  </a:lnTo>
                  <a:lnTo>
                    <a:pt x="16" y="0"/>
                  </a:lnTo>
                  <a:lnTo>
                    <a:pt x="13" y="0"/>
                  </a:lnTo>
                  <a:lnTo>
                    <a:pt x="9" y="0"/>
                  </a:lnTo>
                  <a:lnTo>
                    <a:pt x="4"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93" name="Freeform 146"/>
            <p:cNvSpPr>
              <a:spLocks/>
            </p:cNvSpPr>
            <p:nvPr/>
          </p:nvSpPr>
          <p:spPr bwMode="auto">
            <a:xfrm>
              <a:off x="5270" y="1534"/>
              <a:ext cx="10" cy="4"/>
            </a:xfrm>
            <a:custGeom>
              <a:avLst/>
              <a:gdLst/>
              <a:ahLst/>
              <a:cxnLst>
                <a:cxn ang="0">
                  <a:pos x="4" y="0"/>
                </a:cxn>
                <a:cxn ang="0">
                  <a:pos x="2" y="6"/>
                </a:cxn>
                <a:cxn ang="0">
                  <a:pos x="0" y="13"/>
                </a:cxn>
                <a:cxn ang="0">
                  <a:pos x="4" y="13"/>
                </a:cxn>
                <a:cxn ang="0">
                  <a:pos x="10" y="13"/>
                </a:cxn>
                <a:cxn ang="0">
                  <a:pos x="15" y="13"/>
                </a:cxn>
                <a:cxn ang="0">
                  <a:pos x="20" y="13"/>
                </a:cxn>
                <a:cxn ang="0">
                  <a:pos x="20" y="6"/>
                </a:cxn>
                <a:cxn ang="0">
                  <a:pos x="20" y="0"/>
                </a:cxn>
                <a:cxn ang="0">
                  <a:pos x="16" y="0"/>
                </a:cxn>
                <a:cxn ang="0">
                  <a:pos x="13" y="0"/>
                </a:cxn>
                <a:cxn ang="0">
                  <a:pos x="9" y="0"/>
                </a:cxn>
                <a:cxn ang="0">
                  <a:pos x="4" y="0"/>
                </a:cxn>
              </a:cxnLst>
              <a:rect l="0" t="0" r="r" b="b"/>
              <a:pathLst>
                <a:path w="20" h="13">
                  <a:moveTo>
                    <a:pt x="4" y="0"/>
                  </a:moveTo>
                  <a:lnTo>
                    <a:pt x="2" y="6"/>
                  </a:lnTo>
                  <a:lnTo>
                    <a:pt x="0" y="13"/>
                  </a:lnTo>
                  <a:lnTo>
                    <a:pt x="4" y="13"/>
                  </a:lnTo>
                  <a:lnTo>
                    <a:pt x="10" y="13"/>
                  </a:lnTo>
                  <a:lnTo>
                    <a:pt x="15" y="13"/>
                  </a:lnTo>
                  <a:lnTo>
                    <a:pt x="20" y="13"/>
                  </a:lnTo>
                  <a:lnTo>
                    <a:pt x="20" y="6"/>
                  </a:lnTo>
                  <a:lnTo>
                    <a:pt x="20" y="0"/>
                  </a:lnTo>
                  <a:lnTo>
                    <a:pt x="16" y="0"/>
                  </a:lnTo>
                  <a:lnTo>
                    <a:pt x="13" y="0"/>
                  </a:lnTo>
                  <a:lnTo>
                    <a:pt x="9" y="0"/>
                  </a:lnTo>
                  <a:lnTo>
                    <a:pt x="4"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94" name="Freeform 147"/>
            <p:cNvSpPr>
              <a:spLocks/>
            </p:cNvSpPr>
            <p:nvPr/>
          </p:nvSpPr>
          <p:spPr bwMode="auto">
            <a:xfrm>
              <a:off x="5275" y="1523"/>
              <a:ext cx="9" cy="4"/>
            </a:xfrm>
            <a:custGeom>
              <a:avLst/>
              <a:gdLst/>
              <a:ahLst/>
              <a:cxnLst>
                <a:cxn ang="0">
                  <a:pos x="3" y="0"/>
                </a:cxn>
                <a:cxn ang="0">
                  <a:pos x="0" y="12"/>
                </a:cxn>
                <a:cxn ang="0">
                  <a:pos x="17" y="12"/>
                </a:cxn>
                <a:cxn ang="0">
                  <a:pos x="17" y="0"/>
                </a:cxn>
                <a:cxn ang="0">
                  <a:pos x="3" y="0"/>
                </a:cxn>
              </a:cxnLst>
              <a:rect l="0" t="0" r="r" b="b"/>
              <a:pathLst>
                <a:path w="17" h="12">
                  <a:moveTo>
                    <a:pt x="3" y="0"/>
                  </a:moveTo>
                  <a:lnTo>
                    <a:pt x="0" y="12"/>
                  </a:lnTo>
                  <a:lnTo>
                    <a:pt x="17" y="12"/>
                  </a:lnTo>
                  <a:lnTo>
                    <a:pt x="17" y="0"/>
                  </a:lnTo>
                  <a:lnTo>
                    <a:pt x="3" y="0"/>
                  </a:lnTo>
                  <a:close/>
                </a:path>
              </a:pathLst>
            </a:custGeom>
            <a:solidFill>
              <a:srgbClr val="E3E6E8"/>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95" name="Freeform 148"/>
            <p:cNvSpPr>
              <a:spLocks/>
            </p:cNvSpPr>
            <p:nvPr/>
          </p:nvSpPr>
          <p:spPr bwMode="auto">
            <a:xfrm>
              <a:off x="5275" y="1523"/>
              <a:ext cx="9" cy="4"/>
            </a:xfrm>
            <a:custGeom>
              <a:avLst/>
              <a:gdLst/>
              <a:ahLst/>
              <a:cxnLst>
                <a:cxn ang="0">
                  <a:pos x="3" y="0"/>
                </a:cxn>
                <a:cxn ang="0">
                  <a:pos x="0" y="12"/>
                </a:cxn>
                <a:cxn ang="0">
                  <a:pos x="17" y="12"/>
                </a:cxn>
                <a:cxn ang="0">
                  <a:pos x="17" y="0"/>
                </a:cxn>
                <a:cxn ang="0">
                  <a:pos x="3" y="0"/>
                </a:cxn>
              </a:cxnLst>
              <a:rect l="0" t="0" r="r" b="b"/>
              <a:pathLst>
                <a:path w="17" h="12">
                  <a:moveTo>
                    <a:pt x="3" y="0"/>
                  </a:moveTo>
                  <a:lnTo>
                    <a:pt x="0" y="12"/>
                  </a:lnTo>
                  <a:lnTo>
                    <a:pt x="17" y="12"/>
                  </a:lnTo>
                  <a:lnTo>
                    <a:pt x="17" y="0"/>
                  </a:lnTo>
                  <a:lnTo>
                    <a:pt x="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96" name="Freeform 149"/>
            <p:cNvSpPr>
              <a:spLocks/>
            </p:cNvSpPr>
            <p:nvPr/>
          </p:nvSpPr>
          <p:spPr bwMode="auto">
            <a:xfrm>
              <a:off x="5530" y="1356"/>
              <a:ext cx="102" cy="177"/>
            </a:xfrm>
            <a:custGeom>
              <a:avLst/>
              <a:gdLst/>
              <a:ahLst/>
              <a:cxnLst>
                <a:cxn ang="0">
                  <a:pos x="97" y="3"/>
                </a:cxn>
                <a:cxn ang="0">
                  <a:pos x="72" y="66"/>
                </a:cxn>
                <a:cxn ang="0">
                  <a:pos x="52" y="131"/>
                </a:cxn>
                <a:cxn ang="0">
                  <a:pos x="37" y="195"/>
                </a:cxn>
                <a:cxn ang="0">
                  <a:pos x="25" y="259"/>
                </a:cxn>
                <a:cxn ang="0">
                  <a:pos x="16" y="324"/>
                </a:cxn>
                <a:cxn ang="0">
                  <a:pos x="9" y="392"/>
                </a:cxn>
                <a:cxn ang="0">
                  <a:pos x="4" y="461"/>
                </a:cxn>
                <a:cxn ang="0">
                  <a:pos x="0" y="532"/>
                </a:cxn>
                <a:cxn ang="0">
                  <a:pos x="11" y="530"/>
                </a:cxn>
                <a:cxn ang="0">
                  <a:pos x="23" y="527"/>
                </a:cxn>
                <a:cxn ang="0">
                  <a:pos x="39" y="524"/>
                </a:cxn>
                <a:cxn ang="0">
                  <a:pos x="55" y="521"/>
                </a:cxn>
                <a:cxn ang="0">
                  <a:pos x="70" y="517"/>
                </a:cxn>
                <a:cxn ang="0">
                  <a:pos x="86" y="515"/>
                </a:cxn>
                <a:cxn ang="0">
                  <a:pos x="98" y="512"/>
                </a:cxn>
                <a:cxn ang="0">
                  <a:pos x="110" y="510"/>
                </a:cxn>
                <a:cxn ang="0">
                  <a:pos x="119" y="446"/>
                </a:cxn>
                <a:cxn ang="0">
                  <a:pos x="129" y="381"/>
                </a:cxn>
                <a:cxn ang="0">
                  <a:pos x="140" y="315"/>
                </a:cxn>
                <a:cxn ang="0">
                  <a:pos x="151" y="250"/>
                </a:cxn>
                <a:cxn ang="0">
                  <a:pos x="163" y="185"/>
                </a:cxn>
                <a:cxn ang="0">
                  <a:pos x="176" y="123"/>
                </a:cxn>
                <a:cxn ang="0">
                  <a:pos x="188" y="61"/>
                </a:cxn>
                <a:cxn ang="0">
                  <a:pos x="203" y="3"/>
                </a:cxn>
                <a:cxn ang="0">
                  <a:pos x="191" y="0"/>
                </a:cxn>
                <a:cxn ang="0">
                  <a:pos x="178" y="0"/>
                </a:cxn>
                <a:cxn ang="0">
                  <a:pos x="164" y="0"/>
                </a:cxn>
                <a:cxn ang="0">
                  <a:pos x="150" y="3"/>
                </a:cxn>
                <a:cxn ang="0">
                  <a:pos x="135" y="4"/>
                </a:cxn>
                <a:cxn ang="0">
                  <a:pos x="122" y="6"/>
                </a:cxn>
                <a:cxn ang="0">
                  <a:pos x="108" y="6"/>
                </a:cxn>
                <a:cxn ang="0">
                  <a:pos x="97" y="3"/>
                </a:cxn>
              </a:cxnLst>
              <a:rect l="0" t="0" r="r" b="b"/>
              <a:pathLst>
                <a:path w="203" h="532">
                  <a:moveTo>
                    <a:pt x="97" y="3"/>
                  </a:moveTo>
                  <a:lnTo>
                    <a:pt x="72" y="66"/>
                  </a:lnTo>
                  <a:lnTo>
                    <a:pt x="52" y="131"/>
                  </a:lnTo>
                  <a:lnTo>
                    <a:pt x="37" y="195"/>
                  </a:lnTo>
                  <a:lnTo>
                    <a:pt x="25" y="259"/>
                  </a:lnTo>
                  <a:lnTo>
                    <a:pt x="16" y="324"/>
                  </a:lnTo>
                  <a:lnTo>
                    <a:pt x="9" y="392"/>
                  </a:lnTo>
                  <a:lnTo>
                    <a:pt x="4" y="461"/>
                  </a:lnTo>
                  <a:lnTo>
                    <a:pt x="0" y="532"/>
                  </a:lnTo>
                  <a:lnTo>
                    <a:pt x="11" y="530"/>
                  </a:lnTo>
                  <a:lnTo>
                    <a:pt x="23" y="527"/>
                  </a:lnTo>
                  <a:lnTo>
                    <a:pt x="39" y="524"/>
                  </a:lnTo>
                  <a:lnTo>
                    <a:pt x="55" y="521"/>
                  </a:lnTo>
                  <a:lnTo>
                    <a:pt x="70" y="517"/>
                  </a:lnTo>
                  <a:lnTo>
                    <a:pt x="86" y="515"/>
                  </a:lnTo>
                  <a:lnTo>
                    <a:pt x="98" y="512"/>
                  </a:lnTo>
                  <a:lnTo>
                    <a:pt x="110" y="510"/>
                  </a:lnTo>
                  <a:lnTo>
                    <a:pt x="119" y="446"/>
                  </a:lnTo>
                  <a:lnTo>
                    <a:pt x="129" y="381"/>
                  </a:lnTo>
                  <a:lnTo>
                    <a:pt x="140" y="315"/>
                  </a:lnTo>
                  <a:lnTo>
                    <a:pt x="151" y="250"/>
                  </a:lnTo>
                  <a:lnTo>
                    <a:pt x="163" y="185"/>
                  </a:lnTo>
                  <a:lnTo>
                    <a:pt x="176" y="123"/>
                  </a:lnTo>
                  <a:lnTo>
                    <a:pt x="188" y="61"/>
                  </a:lnTo>
                  <a:lnTo>
                    <a:pt x="203" y="3"/>
                  </a:lnTo>
                  <a:lnTo>
                    <a:pt x="191" y="0"/>
                  </a:lnTo>
                  <a:lnTo>
                    <a:pt x="178" y="0"/>
                  </a:lnTo>
                  <a:lnTo>
                    <a:pt x="164" y="0"/>
                  </a:lnTo>
                  <a:lnTo>
                    <a:pt x="150" y="3"/>
                  </a:lnTo>
                  <a:lnTo>
                    <a:pt x="135" y="4"/>
                  </a:lnTo>
                  <a:lnTo>
                    <a:pt x="122" y="6"/>
                  </a:lnTo>
                  <a:lnTo>
                    <a:pt x="108" y="6"/>
                  </a:lnTo>
                  <a:lnTo>
                    <a:pt x="97" y="3"/>
                  </a:lnTo>
                  <a:close/>
                </a:path>
              </a:pathLst>
            </a:custGeom>
            <a:solidFill>
              <a:srgbClr val="BABFC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97" name="Freeform 150"/>
            <p:cNvSpPr>
              <a:spLocks/>
            </p:cNvSpPr>
            <p:nvPr/>
          </p:nvSpPr>
          <p:spPr bwMode="auto">
            <a:xfrm>
              <a:off x="5530" y="1356"/>
              <a:ext cx="102" cy="177"/>
            </a:xfrm>
            <a:custGeom>
              <a:avLst/>
              <a:gdLst/>
              <a:ahLst/>
              <a:cxnLst>
                <a:cxn ang="0">
                  <a:pos x="97" y="3"/>
                </a:cxn>
                <a:cxn ang="0">
                  <a:pos x="72" y="66"/>
                </a:cxn>
                <a:cxn ang="0">
                  <a:pos x="52" y="131"/>
                </a:cxn>
                <a:cxn ang="0">
                  <a:pos x="37" y="195"/>
                </a:cxn>
                <a:cxn ang="0">
                  <a:pos x="25" y="259"/>
                </a:cxn>
                <a:cxn ang="0">
                  <a:pos x="16" y="324"/>
                </a:cxn>
                <a:cxn ang="0">
                  <a:pos x="9" y="392"/>
                </a:cxn>
                <a:cxn ang="0">
                  <a:pos x="4" y="461"/>
                </a:cxn>
                <a:cxn ang="0">
                  <a:pos x="0" y="532"/>
                </a:cxn>
                <a:cxn ang="0">
                  <a:pos x="11" y="530"/>
                </a:cxn>
                <a:cxn ang="0">
                  <a:pos x="23" y="527"/>
                </a:cxn>
                <a:cxn ang="0">
                  <a:pos x="39" y="524"/>
                </a:cxn>
                <a:cxn ang="0">
                  <a:pos x="55" y="521"/>
                </a:cxn>
                <a:cxn ang="0">
                  <a:pos x="70" y="517"/>
                </a:cxn>
                <a:cxn ang="0">
                  <a:pos x="86" y="515"/>
                </a:cxn>
                <a:cxn ang="0">
                  <a:pos x="98" y="512"/>
                </a:cxn>
                <a:cxn ang="0">
                  <a:pos x="110" y="510"/>
                </a:cxn>
                <a:cxn ang="0">
                  <a:pos x="119" y="446"/>
                </a:cxn>
                <a:cxn ang="0">
                  <a:pos x="129" y="381"/>
                </a:cxn>
                <a:cxn ang="0">
                  <a:pos x="140" y="315"/>
                </a:cxn>
                <a:cxn ang="0">
                  <a:pos x="151" y="250"/>
                </a:cxn>
                <a:cxn ang="0">
                  <a:pos x="163" y="185"/>
                </a:cxn>
                <a:cxn ang="0">
                  <a:pos x="176" y="123"/>
                </a:cxn>
                <a:cxn ang="0">
                  <a:pos x="188" y="61"/>
                </a:cxn>
                <a:cxn ang="0">
                  <a:pos x="203" y="3"/>
                </a:cxn>
                <a:cxn ang="0">
                  <a:pos x="191" y="0"/>
                </a:cxn>
                <a:cxn ang="0">
                  <a:pos x="178" y="0"/>
                </a:cxn>
                <a:cxn ang="0">
                  <a:pos x="164" y="0"/>
                </a:cxn>
                <a:cxn ang="0">
                  <a:pos x="150" y="3"/>
                </a:cxn>
                <a:cxn ang="0">
                  <a:pos x="135" y="4"/>
                </a:cxn>
                <a:cxn ang="0">
                  <a:pos x="122" y="6"/>
                </a:cxn>
                <a:cxn ang="0">
                  <a:pos x="108" y="6"/>
                </a:cxn>
                <a:cxn ang="0">
                  <a:pos x="97" y="3"/>
                </a:cxn>
              </a:cxnLst>
              <a:rect l="0" t="0" r="r" b="b"/>
              <a:pathLst>
                <a:path w="203" h="532">
                  <a:moveTo>
                    <a:pt x="97" y="3"/>
                  </a:moveTo>
                  <a:lnTo>
                    <a:pt x="72" y="66"/>
                  </a:lnTo>
                  <a:lnTo>
                    <a:pt x="52" y="131"/>
                  </a:lnTo>
                  <a:lnTo>
                    <a:pt x="37" y="195"/>
                  </a:lnTo>
                  <a:lnTo>
                    <a:pt x="25" y="259"/>
                  </a:lnTo>
                  <a:lnTo>
                    <a:pt x="16" y="324"/>
                  </a:lnTo>
                  <a:lnTo>
                    <a:pt x="9" y="392"/>
                  </a:lnTo>
                  <a:lnTo>
                    <a:pt x="4" y="461"/>
                  </a:lnTo>
                  <a:lnTo>
                    <a:pt x="0" y="532"/>
                  </a:lnTo>
                  <a:lnTo>
                    <a:pt x="11" y="530"/>
                  </a:lnTo>
                  <a:lnTo>
                    <a:pt x="23" y="527"/>
                  </a:lnTo>
                  <a:lnTo>
                    <a:pt x="39" y="524"/>
                  </a:lnTo>
                  <a:lnTo>
                    <a:pt x="55" y="521"/>
                  </a:lnTo>
                  <a:lnTo>
                    <a:pt x="70" y="517"/>
                  </a:lnTo>
                  <a:lnTo>
                    <a:pt x="86" y="515"/>
                  </a:lnTo>
                  <a:lnTo>
                    <a:pt x="98" y="512"/>
                  </a:lnTo>
                  <a:lnTo>
                    <a:pt x="110" y="510"/>
                  </a:lnTo>
                  <a:lnTo>
                    <a:pt x="119" y="446"/>
                  </a:lnTo>
                  <a:lnTo>
                    <a:pt x="129" y="381"/>
                  </a:lnTo>
                  <a:lnTo>
                    <a:pt x="140" y="315"/>
                  </a:lnTo>
                  <a:lnTo>
                    <a:pt x="151" y="250"/>
                  </a:lnTo>
                  <a:lnTo>
                    <a:pt x="163" y="185"/>
                  </a:lnTo>
                  <a:lnTo>
                    <a:pt x="176" y="123"/>
                  </a:lnTo>
                  <a:lnTo>
                    <a:pt x="188" y="61"/>
                  </a:lnTo>
                  <a:lnTo>
                    <a:pt x="203" y="3"/>
                  </a:lnTo>
                  <a:lnTo>
                    <a:pt x="191" y="0"/>
                  </a:lnTo>
                  <a:lnTo>
                    <a:pt x="178" y="0"/>
                  </a:lnTo>
                  <a:lnTo>
                    <a:pt x="164" y="0"/>
                  </a:lnTo>
                  <a:lnTo>
                    <a:pt x="150" y="3"/>
                  </a:lnTo>
                  <a:lnTo>
                    <a:pt x="135" y="4"/>
                  </a:lnTo>
                  <a:lnTo>
                    <a:pt x="122" y="6"/>
                  </a:lnTo>
                  <a:lnTo>
                    <a:pt x="108" y="6"/>
                  </a:lnTo>
                  <a:lnTo>
                    <a:pt x="97" y="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198" name="Freeform 151"/>
            <p:cNvSpPr>
              <a:spLocks/>
            </p:cNvSpPr>
            <p:nvPr/>
          </p:nvSpPr>
          <p:spPr bwMode="auto">
            <a:xfrm>
              <a:off x="5379" y="1329"/>
              <a:ext cx="176" cy="176"/>
            </a:xfrm>
            <a:custGeom>
              <a:avLst/>
              <a:gdLst/>
              <a:ahLst/>
              <a:cxnLst>
                <a:cxn ang="0">
                  <a:pos x="57" y="0"/>
                </a:cxn>
                <a:cxn ang="0">
                  <a:pos x="40" y="54"/>
                </a:cxn>
                <a:cxn ang="0">
                  <a:pos x="26" y="102"/>
                </a:cxn>
                <a:cxn ang="0">
                  <a:pos x="14" y="143"/>
                </a:cxn>
                <a:cxn ang="0">
                  <a:pos x="7" y="185"/>
                </a:cxn>
                <a:cxn ang="0">
                  <a:pos x="1" y="227"/>
                </a:cxn>
                <a:cxn ang="0">
                  <a:pos x="0" y="277"/>
                </a:cxn>
                <a:cxn ang="0">
                  <a:pos x="2" y="334"/>
                </a:cxn>
                <a:cxn ang="0">
                  <a:pos x="9" y="404"/>
                </a:cxn>
                <a:cxn ang="0">
                  <a:pos x="43" y="418"/>
                </a:cxn>
                <a:cxn ang="0">
                  <a:pos x="75" y="434"/>
                </a:cxn>
                <a:cxn ang="0">
                  <a:pos x="107" y="449"/>
                </a:cxn>
                <a:cxn ang="0">
                  <a:pos x="140" y="466"/>
                </a:cxn>
                <a:cxn ang="0">
                  <a:pos x="172" y="481"/>
                </a:cxn>
                <a:cxn ang="0">
                  <a:pos x="205" y="498"/>
                </a:cxn>
                <a:cxn ang="0">
                  <a:pos x="238" y="513"/>
                </a:cxn>
                <a:cxn ang="0">
                  <a:pos x="271" y="528"/>
                </a:cxn>
                <a:cxn ang="0">
                  <a:pos x="277" y="470"/>
                </a:cxn>
                <a:cxn ang="0">
                  <a:pos x="281" y="415"/>
                </a:cxn>
                <a:cxn ang="0">
                  <a:pos x="287" y="360"/>
                </a:cxn>
                <a:cxn ang="0">
                  <a:pos x="295" y="307"/>
                </a:cxn>
                <a:cxn ang="0">
                  <a:pos x="303" y="254"/>
                </a:cxn>
                <a:cxn ang="0">
                  <a:pos x="316" y="203"/>
                </a:cxn>
                <a:cxn ang="0">
                  <a:pos x="332" y="149"/>
                </a:cxn>
                <a:cxn ang="0">
                  <a:pos x="353" y="96"/>
                </a:cxn>
                <a:cxn ang="0">
                  <a:pos x="323" y="83"/>
                </a:cxn>
                <a:cxn ang="0">
                  <a:pos x="290" y="69"/>
                </a:cxn>
                <a:cxn ang="0">
                  <a:pos x="255" y="56"/>
                </a:cxn>
                <a:cxn ang="0">
                  <a:pos x="218" y="44"/>
                </a:cxn>
                <a:cxn ang="0">
                  <a:pos x="179" y="32"/>
                </a:cxn>
                <a:cxn ang="0">
                  <a:pos x="140" y="20"/>
                </a:cxn>
                <a:cxn ang="0">
                  <a:pos x="99" y="9"/>
                </a:cxn>
                <a:cxn ang="0">
                  <a:pos x="57" y="0"/>
                </a:cxn>
              </a:cxnLst>
              <a:rect l="0" t="0" r="r" b="b"/>
              <a:pathLst>
                <a:path w="353" h="528">
                  <a:moveTo>
                    <a:pt x="57" y="0"/>
                  </a:moveTo>
                  <a:lnTo>
                    <a:pt x="40" y="54"/>
                  </a:lnTo>
                  <a:lnTo>
                    <a:pt x="26" y="102"/>
                  </a:lnTo>
                  <a:lnTo>
                    <a:pt x="14" y="143"/>
                  </a:lnTo>
                  <a:lnTo>
                    <a:pt x="7" y="185"/>
                  </a:lnTo>
                  <a:lnTo>
                    <a:pt x="1" y="227"/>
                  </a:lnTo>
                  <a:lnTo>
                    <a:pt x="0" y="277"/>
                  </a:lnTo>
                  <a:lnTo>
                    <a:pt x="2" y="334"/>
                  </a:lnTo>
                  <a:lnTo>
                    <a:pt x="9" y="404"/>
                  </a:lnTo>
                  <a:lnTo>
                    <a:pt x="43" y="418"/>
                  </a:lnTo>
                  <a:lnTo>
                    <a:pt x="75" y="434"/>
                  </a:lnTo>
                  <a:lnTo>
                    <a:pt x="107" y="449"/>
                  </a:lnTo>
                  <a:lnTo>
                    <a:pt x="140" y="466"/>
                  </a:lnTo>
                  <a:lnTo>
                    <a:pt x="172" y="481"/>
                  </a:lnTo>
                  <a:lnTo>
                    <a:pt x="205" y="498"/>
                  </a:lnTo>
                  <a:lnTo>
                    <a:pt x="238" y="513"/>
                  </a:lnTo>
                  <a:lnTo>
                    <a:pt x="271" y="528"/>
                  </a:lnTo>
                  <a:lnTo>
                    <a:pt x="277" y="470"/>
                  </a:lnTo>
                  <a:lnTo>
                    <a:pt x="281" y="415"/>
                  </a:lnTo>
                  <a:lnTo>
                    <a:pt x="287" y="360"/>
                  </a:lnTo>
                  <a:lnTo>
                    <a:pt x="295" y="307"/>
                  </a:lnTo>
                  <a:lnTo>
                    <a:pt x="303" y="254"/>
                  </a:lnTo>
                  <a:lnTo>
                    <a:pt x="316" y="203"/>
                  </a:lnTo>
                  <a:lnTo>
                    <a:pt x="332" y="149"/>
                  </a:lnTo>
                  <a:lnTo>
                    <a:pt x="353" y="96"/>
                  </a:lnTo>
                  <a:lnTo>
                    <a:pt x="323" y="83"/>
                  </a:lnTo>
                  <a:lnTo>
                    <a:pt x="290" y="69"/>
                  </a:lnTo>
                  <a:lnTo>
                    <a:pt x="255" y="56"/>
                  </a:lnTo>
                  <a:lnTo>
                    <a:pt x="218" y="44"/>
                  </a:lnTo>
                  <a:lnTo>
                    <a:pt x="179" y="32"/>
                  </a:lnTo>
                  <a:lnTo>
                    <a:pt x="140" y="20"/>
                  </a:lnTo>
                  <a:lnTo>
                    <a:pt x="99" y="9"/>
                  </a:lnTo>
                  <a:lnTo>
                    <a:pt x="57" y="0"/>
                  </a:lnTo>
                  <a:close/>
                </a:path>
              </a:pathLst>
            </a:custGeom>
            <a:solidFill>
              <a:srgbClr val="616E7A"/>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199" name="Freeform 152"/>
            <p:cNvSpPr>
              <a:spLocks/>
            </p:cNvSpPr>
            <p:nvPr/>
          </p:nvSpPr>
          <p:spPr bwMode="auto">
            <a:xfrm>
              <a:off x="5379" y="1329"/>
              <a:ext cx="176" cy="176"/>
            </a:xfrm>
            <a:custGeom>
              <a:avLst/>
              <a:gdLst/>
              <a:ahLst/>
              <a:cxnLst>
                <a:cxn ang="0">
                  <a:pos x="57" y="0"/>
                </a:cxn>
                <a:cxn ang="0">
                  <a:pos x="40" y="54"/>
                </a:cxn>
                <a:cxn ang="0">
                  <a:pos x="26" y="102"/>
                </a:cxn>
                <a:cxn ang="0">
                  <a:pos x="14" y="143"/>
                </a:cxn>
                <a:cxn ang="0">
                  <a:pos x="7" y="185"/>
                </a:cxn>
                <a:cxn ang="0">
                  <a:pos x="1" y="227"/>
                </a:cxn>
                <a:cxn ang="0">
                  <a:pos x="0" y="277"/>
                </a:cxn>
                <a:cxn ang="0">
                  <a:pos x="2" y="334"/>
                </a:cxn>
                <a:cxn ang="0">
                  <a:pos x="9" y="404"/>
                </a:cxn>
                <a:cxn ang="0">
                  <a:pos x="43" y="418"/>
                </a:cxn>
                <a:cxn ang="0">
                  <a:pos x="75" y="434"/>
                </a:cxn>
                <a:cxn ang="0">
                  <a:pos x="107" y="449"/>
                </a:cxn>
                <a:cxn ang="0">
                  <a:pos x="140" y="466"/>
                </a:cxn>
                <a:cxn ang="0">
                  <a:pos x="172" y="481"/>
                </a:cxn>
                <a:cxn ang="0">
                  <a:pos x="205" y="498"/>
                </a:cxn>
                <a:cxn ang="0">
                  <a:pos x="238" y="513"/>
                </a:cxn>
                <a:cxn ang="0">
                  <a:pos x="271" y="528"/>
                </a:cxn>
                <a:cxn ang="0">
                  <a:pos x="277" y="470"/>
                </a:cxn>
                <a:cxn ang="0">
                  <a:pos x="281" y="415"/>
                </a:cxn>
                <a:cxn ang="0">
                  <a:pos x="287" y="360"/>
                </a:cxn>
                <a:cxn ang="0">
                  <a:pos x="295" y="307"/>
                </a:cxn>
                <a:cxn ang="0">
                  <a:pos x="303" y="254"/>
                </a:cxn>
                <a:cxn ang="0">
                  <a:pos x="316" y="203"/>
                </a:cxn>
                <a:cxn ang="0">
                  <a:pos x="332" y="149"/>
                </a:cxn>
                <a:cxn ang="0">
                  <a:pos x="353" y="96"/>
                </a:cxn>
                <a:cxn ang="0">
                  <a:pos x="323" y="83"/>
                </a:cxn>
                <a:cxn ang="0">
                  <a:pos x="290" y="69"/>
                </a:cxn>
                <a:cxn ang="0">
                  <a:pos x="255" y="56"/>
                </a:cxn>
                <a:cxn ang="0">
                  <a:pos x="218" y="44"/>
                </a:cxn>
                <a:cxn ang="0">
                  <a:pos x="179" y="32"/>
                </a:cxn>
                <a:cxn ang="0">
                  <a:pos x="140" y="20"/>
                </a:cxn>
                <a:cxn ang="0">
                  <a:pos x="99" y="9"/>
                </a:cxn>
                <a:cxn ang="0">
                  <a:pos x="57" y="0"/>
                </a:cxn>
              </a:cxnLst>
              <a:rect l="0" t="0" r="r" b="b"/>
              <a:pathLst>
                <a:path w="353" h="528">
                  <a:moveTo>
                    <a:pt x="57" y="0"/>
                  </a:moveTo>
                  <a:lnTo>
                    <a:pt x="40" y="54"/>
                  </a:lnTo>
                  <a:lnTo>
                    <a:pt x="26" y="102"/>
                  </a:lnTo>
                  <a:lnTo>
                    <a:pt x="14" y="143"/>
                  </a:lnTo>
                  <a:lnTo>
                    <a:pt x="7" y="185"/>
                  </a:lnTo>
                  <a:lnTo>
                    <a:pt x="1" y="227"/>
                  </a:lnTo>
                  <a:lnTo>
                    <a:pt x="0" y="277"/>
                  </a:lnTo>
                  <a:lnTo>
                    <a:pt x="2" y="334"/>
                  </a:lnTo>
                  <a:lnTo>
                    <a:pt x="9" y="404"/>
                  </a:lnTo>
                  <a:lnTo>
                    <a:pt x="43" y="418"/>
                  </a:lnTo>
                  <a:lnTo>
                    <a:pt x="75" y="434"/>
                  </a:lnTo>
                  <a:lnTo>
                    <a:pt x="107" y="449"/>
                  </a:lnTo>
                  <a:lnTo>
                    <a:pt x="140" y="466"/>
                  </a:lnTo>
                  <a:lnTo>
                    <a:pt x="172" y="481"/>
                  </a:lnTo>
                  <a:lnTo>
                    <a:pt x="205" y="498"/>
                  </a:lnTo>
                  <a:lnTo>
                    <a:pt x="238" y="513"/>
                  </a:lnTo>
                  <a:lnTo>
                    <a:pt x="271" y="528"/>
                  </a:lnTo>
                  <a:lnTo>
                    <a:pt x="277" y="470"/>
                  </a:lnTo>
                  <a:lnTo>
                    <a:pt x="281" y="415"/>
                  </a:lnTo>
                  <a:lnTo>
                    <a:pt x="287" y="360"/>
                  </a:lnTo>
                  <a:lnTo>
                    <a:pt x="295" y="307"/>
                  </a:lnTo>
                  <a:lnTo>
                    <a:pt x="303" y="254"/>
                  </a:lnTo>
                  <a:lnTo>
                    <a:pt x="316" y="203"/>
                  </a:lnTo>
                  <a:lnTo>
                    <a:pt x="332" y="149"/>
                  </a:lnTo>
                  <a:lnTo>
                    <a:pt x="353" y="96"/>
                  </a:lnTo>
                  <a:lnTo>
                    <a:pt x="323" y="83"/>
                  </a:lnTo>
                  <a:lnTo>
                    <a:pt x="290" y="69"/>
                  </a:lnTo>
                  <a:lnTo>
                    <a:pt x="255" y="56"/>
                  </a:lnTo>
                  <a:lnTo>
                    <a:pt x="218" y="44"/>
                  </a:lnTo>
                  <a:lnTo>
                    <a:pt x="179" y="32"/>
                  </a:lnTo>
                  <a:lnTo>
                    <a:pt x="140" y="20"/>
                  </a:lnTo>
                  <a:lnTo>
                    <a:pt x="99" y="9"/>
                  </a:lnTo>
                  <a:lnTo>
                    <a:pt x="57"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00" name="Freeform 153"/>
            <p:cNvSpPr>
              <a:spLocks/>
            </p:cNvSpPr>
            <p:nvPr/>
          </p:nvSpPr>
          <p:spPr bwMode="auto">
            <a:xfrm>
              <a:off x="5111" y="1267"/>
              <a:ext cx="34" cy="43"/>
            </a:xfrm>
            <a:custGeom>
              <a:avLst/>
              <a:gdLst/>
              <a:ahLst/>
              <a:cxnLst>
                <a:cxn ang="0">
                  <a:pos x="32" y="129"/>
                </a:cxn>
                <a:cxn ang="0">
                  <a:pos x="14" y="98"/>
                </a:cxn>
                <a:cxn ang="0">
                  <a:pos x="5" y="71"/>
                </a:cxn>
                <a:cxn ang="0">
                  <a:pos x="0" y="46"/>
                </a:cxn>
                <a:cxn ang="0">
                  <a:pos x="4" y="24"/>
                </a:cxn>
                <a:cxn ang="0">
                  <a:pos x="11" y="7"/>
                </a:cxn>
                <a:cxn ang="0">
                  <a:pos x="25" y="0"/>
                </a:cxn>
                <a:cxn ang="0">
                  <a:pos x="44" y="2"/>
                </a:cxn>
                <a:cxn ang="0">
                  <a:pos x="68" y="16"/>
                </a:cxn>
                <a:cxn ang="0">
                  <a:pos x="64" y="28"/>
                </a:cxn>
                <a:cxn ang="0">
                  <a:pos x="60" y="42"/>
                </a:cxn>
                <a:cxn ang="0">
                  <a:pos x="55" y="57"/>
                </a:cxn>
                <a:cxn ang="0">
                  <a:pos x="50" y="72"/>
                </a:cxn>
                <a:cxn ang="0">
                  <a:pos x="46" y="86"/>
                </a:cxn>
                <a:cxn ang="0">
                  <a:pos x="41" y="101"/>
                </a:cxn>
                <a:cxn ang="0">
                  <a:pos x="35" y="115"/>
                </a:cxn>
                <a:cxn ang="0">
                  <a:pos x="32" y="129"/>
                </a:cxn>
              </a:cxnLst>
              <a:rect l="0" t="0" r="r" b="b"/>
              <a:pathLst>
                <a:path w="68" h="129">
                  <a:moveTo>
                    <a:pt x="32" y="129"/>
                  </a:moveTo>
                  <a:lnTo>
                    <a:pt x="14" y="98"/>
                  </a:lnTo>
                  <a:lnTo>
                    <a:pt x="5" y="71"/>
                  </a:lnTo>
                  <a:lnTo>
                    <a:pt x="0" y="46"/>
                  </a:lnTo>
                  <a:lnTo>
                    <a:pt x="4" y="24"/>
                  </a:lnTo>
                  <a:lnTo>
                    <a:pt x="11" y="7"/>
                  </a:lnTo>
                  <a:lnTo>
                    <a:pt x="25" y="0"/>
                  </a:lnTo>
                  <a:lnTo>
                    <a:pt x="44" y="2"/>
                  </a:lnTo>
                  <a:lnTo>
                    <a:pt x="68" y="16"/>
                  </a:lnTo>
                  <a:lnTo>
                    <a:pt x="64" y="28"/>
                  </a:lnTo>
                  <a:lnTo>
                    <a:pt x="60" y="42"/>
                  </a:lnTo>
                  <a:lnTo>
                    <a:pt x="55" y="57"/>
                  </a:lnTo>
                  <a:lnTo>
                    <a:pt x="50" y="72"/>
                  </a:lnTo>
                  <a:lnTo>
                    <a:pt x="46" y="86"/>
                  </a:lnTo>
                  <a:lnTo>
                    <a:pt x="41" y="101"/>
                  </a:lnTo>
                  <a:lnTo>
                    <a:pt x="35" y="115"/>
                  </a:lnTo>
                  <a:lnTo>
                    <a:pt x="32" y="129"/>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01" name="Freeform 154"/>
            <p:cNvSpPr>
              <a:spLocks/>
            </p:cNvSpPr>
            <p:nvPr/>
          </p:nvSpPr>
          <p:spPr bwMode="auto">
            <a:xfrm>
              <a:off x="5111" y="1267"/>
              <a:ext cx="34" cy="43"/>
            </a:xfrm>
            <a:custGeom>
              <a:avLst/>
              <a:gdLst/>
              <a:ahLst/>
              <a:cxnLst>
                <a:cxn ang="0">
                  <a:pos x="32" y="129"/>
                </a:cxn>
                <a:cxn ang="0">
                  <a:pos x="14" y="98"/>
                </a:cxn>
                <a:cxn ang="0">
                  <a:pos x="5" y="71"/>
                </a:cxn>
                <a:cxn ang="0">
                  <a:pos x="0" y="46"/>
                </a:cxn>
                <a:cxn ang="0">
                  <a:pos x="4" y="24"/>
                </a:cxn>
                <a:cxn ang="0">
                  <a:pos x="11" y="7"/>
                </a:cxn>
                <a:cxn ang="0">
                  <a:pos x="25" y="0"/>
                </a:cxn>
                <a:cxn ang="0">
                  <a:pos x="44" y="2"/>
                </a:cxn>
                <a:cxn ang="0">
                  <a:pos x="68" y="16"/>
                </a:cxn>
                <a:cxn ang="0">
                  <a:pos x="64" y="28"/>
                </a:cxn>
                <a:cxn ang="0">
                  <a:pos x="60" y="42"/>
                </a:cxn>
                <a:cxn ang="0">
                  <a:pos x="55" y="57"/>
                </a:cxn>
                <a:cxn ang="0">
                  <a:pos x="50" y="72"/>
                </a:cxn>
                <a:cxn ang="0">
                  <a:pos x="46" y="86"/>
                </a:cxn>
                <a:cxn ang="0">
                  <a:pos x="41" y="101"/>
                </a:cxn>
                <a:cxn ang="0">
                  <a:pos x="35" y="115"/>
                </a:cxn>
                <a:cxn ang="0">
                  <a:pos x="32" y="129"/>
                </a:cxn>
              </a:cxnLst>
              <a:rect l="0" t="0" r="r" b="b"/>
              <a:pathLst>
                <a:path w="68" h="129">
                  <a:moveTo>
                    <a:pt x="32" y="129"/>
                  </a:moveTo>
                  <a:lnTo>
                    <a:pt x="14" y="98"/>
                  </a:lnTo>
                  <a:lnTo>
                    <a:pt x="5" y="71"/>
                  </a:lnTo>
                  <a:lnTo>
                    <a:pt x="0" y="46"/>
                  </a:lnTo>
                  <a:lnTo>
                    <a:pt x="4" y="24"/>
                  </a:lnTo>
                  <a:lnTo>
                    <a:pt x="11" y="7"/>
                  </a:lnTo>
                  <a:lnTo>
                    <a:pt x="25" y="0"/>
                  </a:lnTo>
                  <a:lnTo>
                    <a:pt x="44" y="2"/>
                  </a:lnTo>
                  <a:lnTo>
                    <a:pt x="68" y="16"/>
                  </a:lnTo>
                  <a:lnTo>
                    <a:pt x="64" y="28"/>
                  </a:lnTo>
                  <a:lnTo>
                    <a:pt x="60" y="42"/>
                  </a:lnTo>
                  <a:lnTo>
                    <a:pt x="55" y="57"/>
                  </a:lnTo>
                  <a:lnTo>
                    <a:pt x="50" y="72"/>
                  </a:lnTo>
                  <a:lnTo>
                    <a:pt x="46" y="86"/>
                  </a:lnTo>
                  <a:lnTo>
                    <a:pt x="41" y="101"/>
                  </a:lnTo>
                  <a:lnTo>
                    <a:pt x="35" y="115"/>
                  </a:lnTo>
                  <a:lnTo>
                    <a:pt x="32" y="129"/>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02" name="Freeform 155"/>
            <p:cNvSpPr>
              <a:spLocks/>
            </p:cNvSpPr>
            <p:nvPr/>
          </p:nvSpPr>
          <p:spPr bwMode="auto">
            <a:xfrm>
              <a:off x="5118" y="1272"/>
              <a:ext cx="28" cy="35"/>
            </a:xfrm>
            <a:custGeom>
              <a:avLst/>
              <a:gdLst/>
              <a:ahLst/>
              <a:cxnLst>
                <a:cxn ang="0">
                  <a:pos x="27" y="107"/>
                </a:cxn>
                <a:cxn ang="0">
                  <a:pos x="12" y="83"/>
                </a:cxn>
                <a:cxn ang="0">
                  <a:pos x="3" y="59"/>
                </a:cxn>
                <a:cxn ang="0">
                  <a:pos x="0" y="37"/>
                </a:cxn>
                <a:cxn ang="0">
                  <a:pos x="2" y="19"/>
                </a:cxn>
                <a:cxn ang="0">
                  <a:pos x="9" y="5"/>
                </a:cxn>
                <a:cxn ang="0">
                  <a:pos x="20" y="0"/>
                </a:cxn>
                <a:cxn ang="0">
                  <a:pos x="36" y="1"/>
                </a:cxn>
                <a:cxn ang="0">
                  <a:pos x="56" y="14"/>
                </a:cxn>
                <a:cxn ang="0">
                  <a:pos x="53" y="23"/>
                </a:cxn>
                <a:cxn ang="0">
                  <a:pos x="49" y="36"/>
                </a:cxn>
                <a:cxn ang="0">
                  <a:pos x="46" y="48"/>
                </a:cxn>
                <a:cxn ang="0">
                  <a:pos x="41" y="60"/>
                </a:cxn>
                <a:cxn ang="0">
                  <a:pos x="37" y="72"/>
                </a:cxn>
                <a:cxn ang="0">
                  <a:pos x="34" y="84"/>
                </a:cxn>
                <a:cxn ang="0">
                  <a:pos x="30" y="96"/>
                </a:cxn>
                <a:cxn ang="0">
                  <a:pos x="27" y="107"/>
                </a:cxn>
              </a:cxnLst>
              <a:rect l="0" t="0" r="r" b="b"/>
              <a:pathLst>
                <a:path w="56" h="107">
                  <a:moveTo>
                    <a:pt x="27" y="107"/>
                  </a:moveTo>
                  <a:lnTo>
                    <a:pt x="12" y="83"/>
                  </a:lnTo>
                  <a:lnTo>
                    <a:pt x="3" y="59"/>
                  </a:lnTo>
                  <a:lnTo>
                    <a:pt x="0" y="37"/>
                  </a:lnTo>
                  <a:lnTo>
                    <a:pt x="2" y="19"/>
                  </a:lnTo>
                  <a:lnTo>
                    <a:pt x="9" y="5"/>
                  </a:lnTo>
                  <a:lnTo>
                    <a:pt x="20" y="0"/>
                  </a:lnTo>
                  <a:lnTo>
                    <a:pt x="36" y="1"/>
                  </a:lnTo>
                  <a:lnTo>
                    <a:pt x="56" y="14"/>
                  </a:lnTo>
                  <a:lnTo>
                    <a:pt x="53" y="23"/>
                  </a:lnTo>
                  <a:lnTo>
                    <a:pt x="49" y="36"/>
                  </a:lnTo>
                  <a:lnTo>
                    <a:pt x="46" y="48"/>
                  </a:lnTo>
                  <a:lnTo>
                    <a:pt x="41" y="60"/>
                  </a:lnTo>
                  <a:lnTo>
                    <a:pt x="37" y="72"/>
                  </a:lnTo>
                  <a:lnTo>
                    <a:pt x="34" y="84"/>
                  </a:lnTo>
                  <a:lnTo>
                    <a:pt x="30" y="96"/>
                  </a:lnTo>
                  <a:lnTo>
                    <a:pt x="27" y="107"/>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03" name="Freeform 156"/>
            <p:cNvSpPr>
              <a:spLocks/>
            </p:cNvSpPr>
            <p:nvPr/>
          </p:nvSpPr>
          <p:spPr bwMode="auto">
            <a:xfrm>
              <a:off x="4994" y="1396"/>
              <a:ext cx="99" cy="113"/>
            </a:xfrm>
            <a:custGeom>
              <a:avLst/>
              <a:gdLst/>
              <a:ahLst/>
              <a:cxnLst>
                <a:cxn ang="0">
                  <a:pos x="0" y="324"/>
                </a:cxn>
                <a:cxn ang="0">
                  <a:pos x="136" y="341"/>
                </a:cxn>
                <a:cxn ang="0">
                  <a:pos x="147" y="312"/>
                </a:cxn>
                <a:cxn ang="0">
                  <a:pos x="156" y="286"/>
                </a:cxn>
                <a:cxn ang="0">
                  <a:pos x="165" y="259"/>
                </a:cxn>
                <a:cxn ang="0">
                  <a:pos x="172" y="233"/>
                </a:cxn>
                <a:cxn ang="0">
                  <a:pos x="179" y="207"/>
                </a:cxn>
                <a:cxn ang="0">
                  <a:pos x="186" y="178"/>
                </a:cxn>
                <a:cxn ang="0">
                  <a:pos x="192" y="148"/>
                </a:cxn>
                <a:cxn ang="0">
                  <a:pos x="198" y="115"/>
                </a:cxn>
                <a:cxn ang="0">
                  <a:pos x="199" y="64"/>
                </a:cxn>
                <a:cxn ang="0">
                  <a:pos x="193" y="29"/>
                </a:cxn>
                <a:cxn ang="0">
                  <a:pos x="180" y="8"/>
                </a:cxn>
                <a:cxn ang="0">
                  <a:pos x="166" y="0"/>
                </a:cxn>
                <a:cxn ang="0">
                  <a:pos x="148" y="2"/>
                </a:cxn>
                <a:cxn ang="0">
                  <a:pos x="132" y="13"/>
                </a:cxn>
                <a:cxn ang="0">
                  <a:pos x="118" y="29"/>
                </a:cxn>
                <a:cxn ang="0">
                  <a:pos x="108" y="50"/>
                </a:cxn>
                <a:cxn ang="0">
                  <a:pos x="93" y="88"/>
                </a:cxn>
                <a:cxn ang="0">
                  <a:pos x="79" y="124"/>
                </a:cxn>
                <a:cxn ang="0">
                  <a:pos x="65" y="157"/>
                </a:cxn>
                <a:cxn ang="0">
                  <a:pos x="53" y="188"/>
                </a:cxn>
                <a:cxn ang="0">
                  <a:pos x="42" y="218"/>
                </a:cxn>
                <a:cxn ang="0">
                  <a:pos x="29" y="251"/>
                </a:cxn>
                <a:cxn ang="0">
                  <a:pos x="15" y="286"/>
                </a:cxn>
                <a:cxn ang="0">
                  <a:pos x="0" y="324"/>
                </a:cxn>
              </a:cxnLst>
              <a:rect l="0" t="0" r="r" b="b"/>
              <a:pathLst>
                <a:path w="199" h="341">
                  <a:moveTo>
                    <a:pt x="0" y="324"/>
                  </a:moveTo>
                  <a:lnTo>
                    <a:pt x="136" y="341"/>
                  </a:lnTo>
                  <a:lnTo>
                    <a:pt x="147" y="312"/>
                  </a:lnTo>
                  <a:lnTo>
                    <a:pt x="156" y="286"/>
                  </a:lnTo>
                  <a:lnTo>
                    <a:pt x="165" y="259"/>
                  </a:lnTo>
                  <a:lnTo>
                    <a:pt x="172" y="233"/>
                  </a:lnTo>
                  <a:lnTo>
                    <a:pt x="179" y="207"/>
                  </a:lnTo>
                  <a:lnTo>
                    <a:pt x="186" y="178"/>
                  </a:lnTo>
                  <a:lnTo>
                    <a:pt x="192" y="148"/>
                  </a:lnTo>
                  <a:lnTo>
                    <a:pt x="198" y="115"/>
                  </a:lnTo>
                  <a:lnTo>
                    <a:pt x="199" y="64"/>
                  </a:lnTo>
                  <a:lnTo>
                    <a:pt x="193" y="29"/>
                  </a:lnTo>
                  <a:lnTo>
                    <a:pt x="180" y="8"/>
                  </a:lnTo>
                  <a:lnTo>
                    <a:pt x="166" y="0"/>
                  </a:lnTo>
                  <a:lnTo>
                    <a:pt x="148" y="2"/>
                  </a:lnTo>
                  <a:lnTo>
                    <a:pt x="132" y="13"/>
                  </a:lnTo>
                  <a:lnTo>
                    <a:pt x="118" y="29"/>
                  </a:lnTo>
                  <a:lnTo>
                    <a:pt x="108" y="50"/>
                  </a:lnTo>
                  <a:lnTo>
                    <a:pt x="93" y="88"/>
                  </a:lnTo>
                  <a:lnTo>
                    <a:pt x="79" y="124"/>
                  </a:lnTo>
                  <a:lnTo>
                    <a:pt x="65" y="157"/>
                  </a:lnTo>
                  <a:lnTo>
                    <a:pt x="53" y="188"/>
                  </a:lnTo>
                  <a:lnTo>
                    <a:pt x="42" y="218"/>
                  </a:lnTo>
                  <a:lnTo>
                    <a:pt x="29" y="251"/>
                  </a:lnTo>
                  <a:lnTo>
                    <a:pt x="15" y="286"/>
                  </a:lnTo>
                  <a:lnTo>
                    <a:pt x="0" y="324"/>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04" name="Freeform 157"/>
            <p:cNvSpPr>
              <a:spLocks/>
            </p:cNvSpPr>
            <p:nvPr/>
          </p:nvSpPr>
          <p:spPr bwMode="auto">
            <a:xfrm>
              <a:off x="4994" y="1396"/>
              <a:ext cx="99" cy="113"/>
            </a:xfrm>
            <a:custGeom>
              <a:avLst/>
              <a:gdLst/>
              <a:ahLst/>
              <a:cxnLst>
                <a:cxn ang="0">
                  <a:pos x="0" y="324"/>
                </a:cxn>
                <a:cxn ang="0">
                  <a:pos x="136" y="341"/>
                </a:cxn>
                <a:cxn ang="0">
                  <a:pos x="147" y="312"/>
                </a:cxn>
                <a:cxn ang="0">
                  <a:pos x="156" y="286"/>
                </a:cxn>
                <a:cxn ang="0">
                  <a:pos x="165" y="259"/>
                </a:cxn>
                <a:cxn ang="0">
                  <a:pos x="172" y="233"/>
                </a:cxn>
                <a:cxn ang="0">
                  <a:pos x="179" y="207"/>
                </a:cxn>
                <a:cxn ang="0">
                  <a:pos x="186" y="178"/>
                </a:cxn>
                <a:cxn ang="0">
                  <a:pos x="192" y="148"/>
                </a:cxn>
                <a:cxn ang="0">
                  <a:pos x="198" y="115"/>
                </a:cxn>
                <a:cxn ang="0">
                  <a:pos x="199" y="64"/>
                </a:cxn>
                <a:cxn ang="0">
                  <a:pos x="193" y="29"/>
                </a:cxn>
                <a:cxn ang="0">
                  <a:pos x="180" y="8"/>
                </a:cxn>
                <a:cxn ang="0">
                  <a:pos x="166" y="0"/>
                </a:cxn>
                <a:cxn ang="0">
                  <a:pos x="148" y="2"/>
                </a:cxn>
                <a:cxn ang="0">
                  <a:pos x="132" y="13"/>
                </a:cxn>
                <a:cxn ang="0">
                  <a:pos x="118" y="29"/>
                </a:cxn>
                <a:cxn ang="0">
                  <a:pos x="108" y="50"/>
                </a:cxn>
                <a:cxn ang="0">
                  <a:pos x="93" y="88"/>
                </a:cxn>
                <a:cxn ang="0">
                  <a:pos x="79" y="124"/>
                </a:cxn>
                <a:cxn ang="0">
                  <a:pos x="65" y="157"/>
                </a:cxn>
                <a:cxn ang="0">
                  <a:pos x="53" y="188"/>
                </a:cxn>
                <a:cxn ang="0">
                  <a:pos x="42" y="218"/>
                </a:cxn>
                <a:cxn ang="0">
                  <a:pos x="29" y="251"/>
                </a:cxn>
                <a:cxn ang="0">
                  <a:pos x="15" y="286"/>
                </a:cxn>
                <a:cxn ang="0">
                  <a:pos x="0" y="324"/>
                </a:cxn>
              </a:cxnLst>
              <a:rect l="0" t="0" r="r" b="b"/>
              <a:pathLst>
                <a:path w="199" h="341">
                  <a:moveTo>
                    <a:pt x="0" y="324"/>
                  </a:moveTo>
                  <a:lnTo>
                    <a:pt x="136" y="341"/>
                  </a:lnTo>
                  <a:lnTo>
                    <a:pt x="147" y="312"/>
                  </a:lnTo>
                  <a:lnTo>
                    <a:pt x="156" y="286"/>
                  </a:lnTo>
                  <a:lnTo>
                    <a:pt x="165" y="259"/>
                  </a:lnTo>
                  <a:lnTo>
                    <a:pt x="172" y="233"/>
                  </a:lnTo>
                  <a:lnTo>
                    <a:pt x="179" y="207"/>
                  </a:lnTo>
                  <a:lnTo>
                    <a:pt x="186" y="178"/>
                  </a:lnTo>
                  <a:lnTo>
                    <a:pt x="192" y="148"/>
                  </a:lnTo>
                  <a:lnTo>
                    <a:pt x="198" y="115"/>
                  </a:lnTo>
                  <a:lnTo>
                    <a:pt x="199" y="64"/>
                  </a:lnTo>
                  <a:lnTo>
                    <a:pt x="193" y="29"/>
                  </a:lnTo>
                  <a:lnTo>
                    <a:pt x="180" y="8"/>
                  </a:lnTo>
                  <a:lnTo>
                    <a:pt x="166" y="0"/>
                  </a:lnTo>
                  <a:lnTo>
                    <a:pt x="148" y="2"/>
                  </a:lnTo>
                  <a:lnTo>
                    <a:pt x="132" y="13"/>
                  </a:lnTo>
                  <a:lnTo>
                    <a:pt x="118" y="29"/>
                  </a:lnTo>
                  <a:lnTo>
                    <a:pt x="108" y="50"/>
                  </a:lnTo>
                  <a:lnTo>
                    <a:pt x="93" y="88"/>
                  </a:lnTo>
                  <a:lnTo>
                    <a:pt x="79" y="124"/>
                  </a:lnTo>
                  <a:lnTo>
                    <a:pt x="65" y="157"/>
                  </a:lnTo>
                  <a:lnTo>
                    <a:pt x="53" y="188"/>
                  </a:lnTo>
                  <a:lnTo>
                    <a:pt x="42" y="218"/>
                  </a:lnTo>
                  <a:lnTo>
                    <a:pt x="29" y="251"/>
                  </a:lnTo>
                  <a:lnTo>
                    <a:pt x="15" y="286"/>
                  </a:lnTo>
                  <a:lnTo>
                    <a:pt x="0" y="324"/>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05" name="Freeform 158"/>
            <p:cNvSpPr>
              <a:spLocks/>
            </p:cNvSpPr>
            <p:nvPr/>
          </p:nvSpPr>
          <p:spPr bwMode="auto">
            <a:xfrm>
              <a:off x="5002" y="1484"/>
              <a:ext cx="238" cy="80"/>
            </a:xfrm>
            <a:custGeom>
              <a:avLst/>
              <a:gdLst/>
              <a:ahLst/>
              <a:cxnLst>
                <a:cxn ang="0">
                  <a:pos x="335" y="75"/>
                </a:cxn>
                <a:cxn ang="0">
                  <a:pos x="359" y="37"/>
                </a:cxn>
                <a:cxn ang="0">
                  <a:pos x="392" y="0"/>
                </a:cxn>
                <a:cxn ang="0">
                  <a:pos x="408" y="0"/>
                </a:cxn>
                <a:cxn ang="0">
                  <a:pos x="426" y="0"/>
                </a:cxn>
                <a:cxn ang="0">
                  <a:pos x="438" y="15"/>
                </a:cxn>
                <a:cxn ang="0">
                  <a:pos x="435" y="38"/>
                </a:cxn>
                <a:cxn ang="0">
                  <a:pos x="414" y="42"/>
                </a:cxn>
                <a:cxn ang="0">
                  <a:pos x="397" y="52"/>
                </a:cxn>
                <a:cxn ang="0">
                  <a:pos x="389" y="64"/>
                </a:cxn>
                <a:cxn ang="0">
                  <a:pos x="383" y="77"/>
                </a:cxn>
                <a:cxn ang="0">
                  <a:pos x="404" y="75"/>
                </a:cxn>
                <a:cxn ang="0">
                  <a:pos x="427" y="73"/>
                </a:cxn>
                <a:cxn ang="0">
                  <a:pos x="463" y="79"/>
                </a:cxn>
                <a:cxn ang="0">
                  <a:pos x="473" y="102"/>
                </a:cxn>
                <a:cxn ang="0">
                  <a:pos x="438" y="108"/>
                </a:cxn>
                <a:cxn ang="0">
                  <a:pos x="419" y="111"/>
                </a:cxn>
                <a:cxn ang="0">
                  <a:pos x="408" y="117"/>
                </a:cxn>
                <a:cxn ang="0">
                  <a:pos x="397" y="126"/>
                </a:cxn>
                <a:cxn ang="0">
                  <a:pos x="409" y="128"/>
                </a:cxn>
                <a:cxn ang="0">
                  <a:pos x="420" y="137"/>
                </a:cxn>
                <a:cxn ang="0">
                  <a:pos x="432" y="137"/>
                </a:cxn>
                <a:cxn ang="0">
                  <a:pos x="444" y="137"/>
                </a:cxn>
                <a:cxn ang="0">
                  <a:pos x="456" y="137"/>
                </a:cxn>
                <a:cxn ang="0">
                  <a:pos x="477" y="159"/>
                </a:cxn>
                <a:cxn ang="0">
                  <a:pos x="457" y="173"/>
                </a:cxn>
                <a:cxn ang="0">
                  <a:pos x="427" y="171"/>
                </a:cxn>
                <a:cxn ang="0">
                  <a:pos x="417" y="177"/>
                </a:cxn>
                <a:cxn ang="0">
                  <a:pos x="406" y="184"/>
                </a:cxn>
                <a:cxn ang="0">
                  <a:pos x="399" y="195"/>
                </a:cxn>
                <a:cxn ang="0">
                  <a:pos x="417" y="208"/>
                </a:cxn>
                <a:cxn ang="0">
                  <a:pos x="433" y="217"/>
                </a:cxn>
                <a:cxn ang="0">
                  <a:pos x="440" y="237"/>
                </a:cxn>
                <a:cxn ang="0">
                  <a:pos x="412" y="239"/>
                </a:cxn>
                <a:cxn ang="0">
                  <a:pos x="372" y="238"/>
                </a:cxn>
                <a:cxn ang="0">
                  <a:pos x="345" y="237"/>
                </a:cxn>
                <a:cxn ang="0">
                  <a:pos x="316" y="238"/>
                </a:cxn>
                <a:cxn ang="0">
                  <a:pos x="288" y="233"/>
                </a:cxn>
                <a:cxn ang="0">
                  <a:pos x="169" y="220"/>
                </a:cxn>
                <a:cxn ang="0">
                  <a:pos x="38" y="186"/>
                </a:cxn>
                <a:cxn ang="0">
                  <a:pos x="12" y="137"/>
                </a:cxn>
                <a:cxn ang="0">
                  <a:pos x="10" y="102"/>
                </a:cxn>
                <a:cxn ang="0">
                  <a:pos x="0" y="60"/>
                </a:cxn>
                <a:cxn ang="0">
                  <a:pos x="46" y="60"/>
                </a:cxn>
                <a:cxn ang="0">
                  <a:pos x="95" y="59"/>
                </a:cxn>
                <a:cxn ang="0">
                  <a:pos x="158" y="68"/>
                </a:cxn>
                <a:cxn ang="0">
                  <a:pos x="249" y="103"/>
                </a:cxn>
                <a:cxn ang="0">
                  <a:pos x="308" y="113"/>
                </a:cxn>
              </a:cxnLst>
              <a:rect l="0" t="0" r="r" b="b"/>
              <a:pathLst>
                <a:path w="477" h="241">
                  <a:moveTo>
                    <a:pt x="317" y="107"/>
                  </a:moveTo>
                  <a:lnTo>
                    <a:pt x="326" y="89"/>
                  </a:lnTo>
                  <a:lnTo>
                    <a:pt x="335" y="75"/>
                  </a:lnTo>
                  <a:lnTo>
                    <a:pt x="343" y="60"/>
                  </a:lnTo>
                  <a:lnTo>
                    <a:pt x="352" y="49"/>
                  </a:lnTo>
                  <a:lnTo>
                    <a:pt x="359" y="37"/>
                  </a:lnTo>
                  <a:lnTo>
                    <a:pt x="370" y="26"/>
                  </a:lnTo>
                  <a:lnTo>
                    <a:pt x="379" y="13"/>
                  </a:lnTo>
                  <a:lnTo>
                    <a:pt x="392" y="0"/>
                  </a:lnTo>
                  <a:lnTo>
                    <a:pt x="397" y="0"/>
                  </a:lnTo>
                  <a:lnTo>
                    <a:pt x="403" y="0"/>
                  </a:lnTo>
                  <a:lnTo>
                    <a:pt x="408" y="0"/>
                  </a:lnTo>
                  <a:lnTo>
                    <a:pt x="414" y="0"/>
                  </a:lnTo>
                  <a:lnTo>
                    <a:pt x="420" y="0"/>
                  </a:lnTo>
                  <a:lnTo>
                    <a:pt x="426" y="0"/>
                  </a:lnTo>
                  <a:lnTo>
                    <a:pt x="431" y="0"/>
                  </a:lnTo>
                  <a:lnTo>
                    <a:pt x="438" y="0"/>
                  </a:lnTo>
                  <a:lnTo>
                    <a:pt x="438" y="15"/>
                  </a:lnTo>
                  <a:lnTo>
                    <a:pt x="438" y="26"/>
                  </a:lnTo>
                  <a:lnTo>
                    <a:pt x="437" y="33"/>
                  </a:lnTo>
                  <a:lnTo>
                    <a:pt x="435" y="38"/>
                  </a:lnTo>
                  <a:lnTo>
                    <a:pt x="431" y="40"/>
                  </a:lnTo>
                  <a:lnTo>
                    <a:pt x="425" y="41"/>
                  </a:lnTo>
                  <a:lnTo>
                    <a:pt x="414" y="42"/>
                  </a:lnTo>
                  <a:lnTo>
                    <a:pt x="402" y="45"/>
                  </a:lnTo>
                  <a:lnTo>
                    <a:pt x="399" y="48"/>
                  </a:lnTo>
                  <a:lnTo>
                    <a:pt x="397" y="52"/>
                  </a:lnTo>
                  <a:lnTo>
                    <a:pt x="394" y="56"/>
                  </a:lnTo>
                  <a:lnTo>
                    <a:pt x="392" y="60"/>
                  </a:lnTo>
                  <a:lnTo>
                    <a:pt x="389" y="64"/>
                  </a:lnTo>
                  <a:lnTo>
                    <a:pt x="386" y="68"/>
                  </a:lnTo>
                  <a:lnTo>
                    <a:pt x="384" y="73"/>
                  </a:lnTo>
                  <a:lnTo>
                    <a:pt x="383" y="77"/>
                  </a:lnTo>
                  <a:lnTo>
                    <a:pt x="389" y="77"/>
                  </a:lnTo>
                  <a:lnTo>
                    <a:pt x="397" y="75"/>
                  </a:lnTo>
                  <a:lnTo>
                    <a:pt x="404" y="75"/>
                  </a:lnTo>
                  <a:lnTo>
                    <a:pt x="412" y="74"/>
                  </a:lnTo>
                  <a:lnTo>
                    <a:pt x="420" y="74"/>
                  </a:lnTo>
                  <a:lnTo>
                    <a:pt x="427" y="73"/>
                  </a:lnTo>
                  <a:lnTo>
                    <a:pt x="434" y="73"/>
                  </a:lnTo>
                  <a:lnTo>
                    <a:pt x="442" y="73"/>
                  </a:lnTo>
                  <a:lnTo>
                    <a:pt x="463" y="79"/>
                  </a:lnTo>
                  <a:lnTo>
                    <a:pt x="475" y="86"/>
                  </a:lnTo>
                  <a:lnTo>
                    <a:pt x="477" y="93"/>
                  </a:lnTo>
                  <a:lnTo>
                    <a:pt x="473" y="102"/>
                  </a:lnTo>
                  <a:lnTo>
                    <a:pt x="462" y="106"/>
                  </a:lnTo>
                  <a:lnTo>
                    <a:pt x="450" y="108"/>
                  </a:lnTo>
                  <a:lnTo>
                    <a:pt x="438" y="108"/>
                  </a:lnTo>
                  <a:lnTo>
                    <a:pt x="426" y="107"/>
                  </a:lnTo>
                  <a:lnTo>
                    <a:pt x="422" y="108"/>
                  </a:lnTo>
                  <a:lnTo>
                    <a:pt x="419" y="111"/>
                  </a:lnTo>
                  <a:lnTo>
                    <a:pt x="414" y="114"/>
                  </a:lnTo>
                  <a:lnTo>
                    <a:pt x="411" y="115"/>
                  </a:lnTo>
                  <a:lnTo>
                    <a:pt x="408" y="117"/>
                  </a:lnTo>
                  <a:lnTo>
                    <a:pt x="405" y="119"/>
                  </a:lnTo>
                  <a:lnTo>
                    <a:pt x="402" y="122"/>
                  </a:lnTo>
                  <a:lnTo>
                    <a:pt x="397" y="126"/>
                  </a:lnTo>
                  <a:lnTo>
                    <a:pt x="402" y="125"/>
                  </a:lnTo>
                  <a:lnTo>
                    <a:pt x="406" y="126"/>
                  </a:lnTo>
                  <a:lnTo>
                    <a:pt x="409" y="128"/>
                  </a:lnTo>
                  <a:lnTo>
                    <a:pt x="412" y="132"/>
                  </a:lnTo>
                  <a:lnTo>
                    <a:pt x="415" y="133"/>
                  </a:lnTo>
                  <a:lnTo>
                    <a:pt x="420" y="137"/>
                  </a:lnTo>
                  <a:lnTo>
                    <a:pt x="424" y="137"/>
                  </a:lnTo>
                  <a:lnTo>
                    <a:pt x="429" y="137"/>
                  </a:lnTo>
                  <a:lnTo>
                    <a:pt x="432" y="137"/>
                  </a:lnTo>
                  <a:lnTo>
                    <a:pt x="437" y="137"/>
                  </a:lnTo>
                  <a:lnTo>
                    <a:pt x="440" y="137"/>
                  </a:lnTo>
                  <a:lnTo>
                    <a:pt x="444" y="137"/>
                  </a:lnTo>
                  <a:lnTo>
                    <a:pt x="448" y="137"/>
                  </a:lnTo>
                  <a:lnTo>
                    <a:pt x="452" y="137"/>
                  </a:lnTo>
                  <a:lnTo>
                    <a:pt x="456" y="137"/>
                  </a:lnTo>
                  <a:lnTo>
                    <a:pt x="461" y="137"/>
                  </a:lnTo>
                  <a:lnTo>
                    <a:pt x="473" y="150"/>
                  </a:lnTo>
                  <a:lnTo>
                    <a:pt x="477" y="159"/>
                  </a:lnTo>
                  <a:lnTo>
                    <a:pt x="474" y="166"/>
                  </a:lnTo>
                  <a:lnTo>
                    <a:pt x="466" y="171"/>
                  </a:lnTo>
                  <a:lnTo>
                    <a:pt x="457" y="173"/>
                  </a:lnTo>
                  <a:lnTo>
                    <a:pt x="445" y="173"/>
                  </a:lnTo>
                  <a:lnTo>
                    <a:pt x="435" y="172"/>
                  </a:lnTo>
                  <a:lnTo>
                    <a:pt x="427" y="171"/>
                  </a:lnTo>
                  <a:lnTo>
                    <a:pt x="424" y="173"/>
                  </a:lnTo>
                  <a:lnTo>
                    <a:pt x="422" y="176"/>
                  </a:lnTo>
                  <a:lnTo>
                    <a:pt x="417" y="177"/>
                  </a:lnTo>
                  <a:lnTo>
                    <a:pt x="414" y="180"/>
                  </a:lnTo>
                  <a:lnTo>
                    <a:pt x="410" y="182"/>
                  </a:lnTo>
                  <a:lnTo>
                    <a:pt x="406" y="184"/>
                  </a:lnTo>
                  <a:lnTo>
                    <a:pt x="399" y="188"/>
                  </a:lnTo>
                  <a:lnTo>
                    <a:pt x="394" y="194"/>
                  </a:lnTo>
                  <a:lnTo>
                    <a:pt x="399" y="195"/>
                  </a:lnTo>
                  <a:lnTo>
                    <a:pt x="406" y="199"/>
                  </a:lnTo>
                  <a:lnTo>
                    <a:pt x="411" y="202"/>
                  </a:lnTo>
                  <a:lnTo>
                    <a:pt x="417" y="208"/>
                  </a:lnTo>
                  <a:lnTo>
                    <a:pt x="423" y="210"/>
                  </a:lnTo>
                  <a:lnTo>
                    <a:pt x="428" y="215"/>
                  </a:lnTo>
                  <a:lnTo>
                    <a:pt x="433" y="217"/>
                  </a:lnTo>
                  <a:lnTo>
                    <a:pt x="440" y="220"/>
                  </a:lnTo>
                  <a:lnTo>
                    <a:pt x="442" y="231"/>
                  </a:lnTo>
                  <a:lnTo>
                    <a:pt x="440" y="237"/>
                  </a:lnTo>
                  <a:lnTo>
                    <a:pt x="433" y="239"/>
                  </a:lnTo>
                  <a:lnTo>
                    <a:pt x="425" y="241"/>
                  </a:lnTo>
                  <a:lnTo>
                    <a:pt x="412" y="239"/>
                  </a:lnTo>
                  <a:lnTo>
                    <a:pt x="398" y="238"/>
                  </a:lnTo>
                  <a:lnTo>
                    <a:pt x="385" y="237"/>
                  </a:lnTo>
                  <a:lnTo>
                    <a:pt x="372" y="238"/>
                  </a:lnTo>
                  <a:lnTo>
                    <a:pt x="363" y="237"/>
                  </a:lnTo>
                  <a:lnTo>
                    <a:pt x="355" y="237"/>
                  </a:lnTo>
                  <a:lnTo>
                    <a:pt x="345" y="237"/>
                  </a:lnTo>
                  <a:lnTo>
                    <a:pt x="336" y="237"/>
                  </a:lnTo>
                  <a:lnTo>
                    <a:pt x="325" y="237"/>
                  </a:lnTo>
                  <a:lnTo>
                    <a:pt x="316" y="238"/>
                  </a:lnTo>
                  <a:lnTo>
                    <a:pt x="307" y="237"/>
                  </a:lnTo>
                  <a:lnTo>
                    <a:pt x="301" y="237"/>
                  </a:lnTo>
                  <a:lnTo>
                    <a:pt x="288" y="233"/>
                  </a:lnTo>
                  <a:lnTo>
                    <a:pt x="259" y="230"/>
                  </a:lnTo>
                  <a:lnTo>
                    <a:pt x="217" y="226"/>
                  </a:lnTo>
                  <a:lnTo>
                    <a:pt x="169" y="220"/>
                  </a:lnTo>
                  <a:lnTo>
                    <a:pt x="118" y="212"/>
                  </a:lnTo>
                  <a:lnTo>
                    <a:pt x="73" y="201"/>
                  </a:lnTo>
                  <a:lnTo>
                    <a:pt x="38" y="186"/>
                  </a:lnTo>
                  <a:lnTo>
                    <a:pt x="22" y="166"/>
                  </a:lnTo>
                  <a:lnTo>
                    <a:pt x="15" y="150"/>
                  </a:lnTo>
                  <a:lnTo>
                    <a:pt x="12" y="137"/>
                  </a:lnTo>
                  <a:lnTo>
                    <a:pt x="11" y="124"/>
                  </a:lnTo>
                  <a:lnTo>
                    <a:pt x="11" y="114"/>
                  </a:lnTo>
                  <a:lnTo>
                    <a:pt x="10" y="102"/>
                  </a:lnTo>
                  <a:lnTo>
                    <a:pt x="9" y="91"/>
                  </a:lnTo>
                  <a:lnTo>
                    <a:pt x="6" y="77"/>
                  </a:lnTo>
                  <a:lnTo>
                    <a:pt x="0" y="60"/>
                  </a:lnTo>
                  <a:lnTo>
                    <a:pt x="15" y="60"/>
                  </a:lnTo>
                  <a:lnTo>
                    <a:pt x="30" y="60"/>
                  </a:lnTo>
                  <a:lnTo>
                    <a:pt x="46" y="60"/>
                  </a:lnTo>
                  <a:lnTo>
                    <a:pt x="63" y="60"/>
                  </a:lnTo>
                  <a:lnTo>
                    <a:pt x="79" y="59"/>
                  </a:lnTo>
                  <a:lnTo>
                    <a:pt x="95" y="59"/>
                  </a:lnTo>
                  <a:lnTo>
                    <a:pt x="110" y="57"/>
                  </a:lnTo>
                  <a:lnTo>
                    <a:pt x="126" y="59"/>
                  </a:lnTo>
                  <a:lnTo>
                    <a:pt x="158" y="68"/>
                  </a:lnTo>
                  <a:lnTo>
                    <a:pt x="189" y="81"/>
                  </a:lnTo>
                  <a:lnTo>
                    <a:pt x="221" y="92"/>
                  </a:lnTo>
                  <a:lnTo>
                    <a:pt x="249" y="103"/>
                  </a:lnTo>
                  <a:lnTo>
                    <a:pt x="273" y="110"/>
                  </a:lnTo>
                  <a:lnTo>
                    <a:pt x="294" y="114"/>
                  </a:lnTo>
                  <a:lnTo>
                    <a:pt x="308" y="113"/>
                  </a:lnTo>
                  <a:lnTo>
                    <a:pt x="317" y="107"/>
                  </a:lnTo>
                  <a:close/>
                </a:path>
              </a:pathLst>
            </a:custGeom>
            <a:solidFill>
              <a:srgbClr val="EDC9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06" name="Freeform 159"/>
            <p:cNvSpPr>
              <a:spLocks/>
            </p:cNvSpPr>
            <p:nvPr/>
          </p:nvSpPr>
          <p:spPr bwMode="auto">
            <a:xfrm>
              <a:off x="5002" y="1484"/>
              <a:ext cx="238" cy="80"/>
            </a:xfrm>
            <a:custGeom>
              <a:avLst/>
              <a:gdLst/>
              <a:ahLst/>
              <a:cxnLst>
                <a:cxn ang="0">
                  <a:pos x="335" y="75"/>
                </a:cxn>
                <a:cxn ang="0">
                  <a:pos x="359" y="37"/>
                </a:cxn>
                <a:cxn ang="0">
                  <a:pos x="392" y="0"/>
                </a:cxn>
                <a:cxn ang="0">
                  <a:pos x="408" y="0"/>
                </a:cxn>
                <a:cxn ang="0">
                  <a:pos x="426" y="0"/>
                </a:cxn>
                <a:cxn ang="0">
                  <a:pos x="438" y="15"/>
                </a:cxn>
                <a:cxn ang="0">
                  <a:pos x="435" y="38"/>
                </a:cxn>
                <a:cxn ang="0">
                  <a:pos x="414" y="42"/>
                </a:cxn>
                <a:cxn ang="0">
                  <a:pos x="397" y="52"/>
                </a:cxn>
                <a:cxn ang="0">
                  <a:pos x="389" y="64"/>
                </a:cxn>
                <a:cxn ang="0">
                  <a:pos x="383" y="77"/>
                </a:cxn>
                <a:cxn ang="0">
                  <a:pos x="404" y="75"/>
                </a:cxn>
                <a:cxn ang="0">
                  <a:pos x="427" y="73"/>
                </a:cxn>
                <a:cxn ang="0">
                  <a:pos x="463" y="79"/>
                </a:cxn>
                <a:cxn ang="0">
                  <a:pos x="473" y="102"/>
                </a:cxn>
                <a:cxn ang="0">
                  <a:pos x="438" y="108"/>
                </a:cxn>
                <a:cxn ang="0">
                  <a:pos x="419" y="111"/>
                </a:cxn>
                <a:cxn ang="0">
                  <a:pos x="408" y="117"/>
                </a:cxn>
                <a:cxn ang="0">
                  <a:pos x="397" y="126"/>
                </a:cxn>
                <a:cxn ang="0">
                  <a:pos x="409" y="128"/>
                </a:cxn>
                <a:cxn ang="0">
                  <a:pos x="420" y="137"/>
                </a:cxn>
                <a:cxn ang="0">
                  <a:pos x="432" y="137"/>
                </a:cxn>
                <a:cxn ang="0">
                  <a:pos x="444" y="137"/>
                </a:cxn>
                <a:cxn ang="0">
                  <a:pos x="456" y="137"/>
                </a:cxn>
                <a:cxn ang="0">
                  <a:pos x="477" y="159"/>
                </a:cxn>
                <a:cxn ang="0">
                  <a:pos x="457" y="173"/>
                </a:cxn>
                <a:cxn ang="0">
                  <a:pos x="427" y="171"/>
                </a:cxn>
                <a:cxn ang="0">
                  <a:pos x="417" y="177"/>
                </a:cxn>
                <a:cxn ang="0">
                  <a:pos x="406" y="184"/>
                </a:cxn>
                <a:cxn ang="0">
                  <a:pos x="399" y="195"/>
                </a:cxn>
                <a:cxn ang="0">
                  <a:pos x="417" y="208"/>
                </a:cxn>
                <a:cxn ang="0">
                  <a:pos x="433" y="217"/>
                </a:cxn>
                <a:cxn ang="0">
                  <a:pos x="440" y="237"/>
                </a:cxn>
                <a:cxn ang="0">
                  <a:pos x="412" y="239"/>
                </a:cxn>
                <a:cxn ang="0">
                  <a:pos x="372" y="238"/>
                </a:cxn>
                <a:cxn ang="0">
                  <a:pos x="345" y="237"/>
                </a:cxn>
                <a:cxn ang="0">
                  <a:pos x="316" y="238"/>
                </a:cxn>
                <a:cxn ang="0">
                  <a:pos x="288" y="233"/>
                </a:cxn>
                <a:cxn ang="0">
                  <a:pos x="169" y="220"/>
                </a:cxn>
                <a:cxn ang="0">
                  <a:pos x="38" y="186"/>
                </a:cxn>
                <a:cxn ang="0">
                  <a:pos x="12" y="137"/>
                </a:cxn>
                <a:cxn ang="0">
                  <a:pos x="10" y="102"/>
                </a:cxn>
                <a:cxn ang="0">
                  <a:pos x="0" y="60"/>
                </a:cxn>
                <a:cxn ang="0">
                  <a:pos x="46" y="60"/>
                </a:cxn>
                <a:cxn ang="0">
                  <a:pos x="95" y="59"/>
                </a:cxn>
                <a:cxn ang="0">
                  <a:pos x="158" y="68"/>
                </a:cxn>
                <a:cxn ang="0">
                  <a:pos x="249" y="103"/>
                </a:cxn>
                <a:cxn ang="0">
                  <a:pos x="308" y="113"/>
                </a:cxn>
              </a:cxnLst>
              <a:rect l="0" t="0" r="r" b="b"/>
              <a:pathLst>
                <a:path w="477" h="241">
                  <a:moveTo>
                    <a:pt x="317" y="107"/>
                  </a:moveTo>
                  <a:lnTo>
                    <a:pt x="326" y="89"/>
                  </a:lnTo>
                  <a:lnTo>
                    <a:pt x="335" y="75"/>
                  </a:lnTo>
                  <a:lnTo>
                    <a:pt x="343" y="60"/>
                  </a:lnTo>
                  <a:lnTo>
                    <a:pt x="352" y="49"/>
                  </a:lnTo>
                  <a:lnTo>
                    <a:pt x="359" y="37"/>
                  </a:lnTo>
                  <a:lnTo>
                    <a:pt x="370" y="26"/>
                  </a:lnTo>
                  <a:lnTo>
                    <a:pt x="379" y="13"/>
                  </a:lnTo>
                  <a:lnTo>
                    <a:pt x="392" y="0"/>
                  </a:lnTo>
                  <a:lnTo>
                    <a:pt x="397" y="0"/>
                  </a:lnTo>
                  <a:lnTo>
                    <a:pt x="403" y="0"/>
                  </a:lnTo>
                  <a:lnTo>
                    <a:pt x="408" y="0"/>
                  </a:lnTo>
                  <a:lnTo>
                    <a:pt x="414" y="0"/>
                  </a:lnTo>
                  <a:lnTo>
                    <a:pt x="420" y="0"/>
                  </a:lnTo>
                  <a:lnTo>
                    <a:pt x="426" y="0"/>
                  </a:lnTo>
                  <a:lnTo>
                    <a:pt x="431" y="0"/>
                  </a:lnTo>
                  <a:lnTo>
                    <a:pt x="438" y="0"/>
                  </a:lnTo>
                  <a:lnTo>
                    <a:pt x="438" y="15"/>
                  </a:lnTo>
                  <a:lnTo>
                    <a:pt x="438" y="26"/>
                  </a:lnTo>
                  <a:lnTo>
                    <a:pt x="437" y="33"/>
                  </a:lnTo>
                  <a:lnTo>
                    <a:pt x="435" y="38"/>
                  </a:lnTo>
                  <a:lnTo>
                    <a:pt x="431" y="40"/>
                  </a:lnTo>
                  <a:lnTo>
                    <a:pt x="425" y="41"/>
                  </a:lnTo>
                  <a:lnTo>
                    <a:pt x="414" y="42"/>
                  </a:lnTo>
                  <a:lnTo>
                    <a:pt x="402" y="45"/>
                  </a:lnTo>
                  <a:lnTo>
                    <a:pt x="399" y="48"/>
                  </a:lnTo>
                  <a:lnTo>
                    <a:pt x="397" y="52"/>
                  </a:lnTo>
                  <a:lnTo>
                    <a:pt x="394" y="56"/>
                  </a:lnTo>
                  <a:lnTo>
                    <a:pt x="392" y="60"/>
                  </a:lnTo>
                  <a:lnTo>
                    <a:pt x="389" y="64"/>
                  </a:lnTo>
                  <a:lnTo>
                    <a:pt x="386" y="68"/>
                  </a:lnTo>
                  <a:lnTo>
                    <a:pt x="384" y="73"/>
                  </a:lnTo>
                  <a:lnTo>
                    <a:pt x="383" y="77"/>
                  </a:lnTo>
                  <a:lnTo>
                    <a:pt x="389" y="77"/>
                  </a:lnTo>
                  <a:lnTo>
                    <a:pt x="397" y="75"/>
                  </a:lnTo>
                  <a:lnTo>
                    <a:pt x="404" y="75"/>
                  </a:lnTo>
                  <a:lnTo>
                    <a:pt x="412" y="74"/>
                  </a:lnTo>
                  <a:lnTo>
                    <a:pt x="420" y="74"/>
                  </a:lnTo>
                  <a:lnTo>
                    <a:pt x="427" y="73"/>
                  </a:lnTo>
                  <a:lnTo>
                    <a:pt x="434" y="73"/>
                  </a:lnTo>
                  <a:lnTo>
                    <a:pt x="442" y="73"/>
                  </a:lnTo>
                  <a:lnTo>
                    <a:pt x="463" y="79"/>
                  </a:lnTo>
                  <a:lnTo>
                    <a:pt x="475" y="86"/>
                  </a:lnTo>
                  <a:lnTo>
                    <a:pt x="477" y="93"/>
                  </a:lnTo>
                  <a:lnTo>
                    <a:pt x="473" y="102"/>
                  </a:lnTo>
                  <a:lnTo>
                    <a:pt x="462" y="106"/>
                  </a:lnTo>
                  <a:lnTo>
                    <a:pt x="450" y="108"/>
                  </a:lnTo>
                  <a:lnTo>
                    <a:pt x="438" y="108"/>
                  </a:lnTo>
                  <a:lnTo>
                    <a:pt x="426" y="107"/>
                  </a:lnTo>
                  <a:lnTo>
                    <a:pt x="422" y="108"/>
                  </a:lnTo>
                  <a:lnTo>
                    <a:pt x="419" y="111"/>
                  </a:lnTo>
                  <a:lnTo>
                    <a:pt x="414" y="114"/>
                  </a:lnTo>
                  <a:lnTo>
                    <a:pt x="411" y="115"/>
                  </a:lnTo>
                  <a:lnTo>
                    <a:pt x="408" y="117"/>
                  </a:lnTo>
                  <a:lnTo>
                    <a:pt x="405" y="119"/>
                  </a:lnTo>
                  <a:lnTo>
                    <a:pt x="402" y="122"/>
                  </a:lnTo>
                  <a:lnTo>
                    <a:pt x="397" y="126"/>
                  </a:lnTo>
                  <a:lnTo>
                    <a:pt x="402" y="125"/>
                  </a:lnTo>
                  <a:lnTo>
                    <a:pt x="406" y="126"/>
                  </a:lnTo>
                  <a:lnTo>
                    <a:pt x="409" y="128"/>
                  </a:lnTo>
                  <a:lnTo>
                    <a:pt x="412" y="132"/>
                  </a:lnTo>
                  <a:lnTo>
                    <a:pt x="415" y="133"/>
                  </a:lnTo>
                  <a:lnTo>
                    <a:pt x="420" y="137"/>
                  </a:lnTo>
                  <a:lnTo>
                    <a:pt x="424" y="137"/>
                  </a:lnTo>
                  <a:lnTo>
                    <a:pt x="429" y="137"/>
                  </a:lnTo>
                  <a:lnTo>
                    <a:pt x="432" y="137"/>
                  </a:lnTo>
                  <a:lnTo>
                    <a:pt x="437" y="137"/>
                  </a:lnTo>
                  <a:lnTo>
                    <a:pt x="440" y="137"/>
                  </a:lnTo>
                  <a:lnTo>
                    <a:pt x="444" y="137"/>
                  </a:lnTo>
                  <a:lnTo>
                    <a:pt x="448" y="137"/>
                  </a:lnTo>
                  <a:lnTo>
                    <a:pt x="452" y="137"/>
                  </a:lnTo>
                  <a:lnTo>
                    <a:pt x="456" y="137"/>
                  </a:lnTo>
                  <a:lnTo>
                    <a:pt x="461" y="137"/>
                  </a:lnTo>
                  <a:lnTo>
                    <a:pt x="473" y="150"/>
                  </a:lnTo>
                  <a:lnTo>
                    <a:pt x="477" y="159"/>
                  </a:lnTo>
                  <a:lnTo>
                    <a:pt x="474" y="166"/>
                  </a:lnTo>
                  <a:lnTo>
                    <a:pt x="466" y="171"/>
                  </a:lnTo>
                  <a:lnTo>
                    <a:pt x="457" y="173"/>
                  </a:lnTo>
                  <a:lnTo>
                    <a:pt x="445" y="173"/>
                  </a:lnTo>
                  <a:lnTo>
                    <a:pt x="435" y="172"/>
                  </a:lnTo>
                  <a:lnTo>
                    <a:pt x="427" y="171"/>
                  </a:lnTo>
                  <a:lnTo>
                    <a:pt x="424" y="173"/>
                  </a:lnTo>
                  <a:lnTo>
                    <a:pt x="422" y="176"/>
                  </a:lnTo>
                  <a:lnTo>
                    <a:pt x="417" y="177"/>
                  </a:lnTo>
                  <a:lnTo>
                    <a:pt x="414" y="180"/>
                  </a:lnTo>
                  <a:lnTo>
                    <a:pt x="410" y="182"/>
                  </a:lnTo>
                  <a:lnTo>
                    <a:pt x="406" y="184"/>
                  </a:lnTo>
                  <a:lnTo>
                    <a:pt x="399" y="188"/>
                  </a:lnTo>
                  <a:lnTo>
                    <a:pt x="394" y="194"/>
                  </a:lnTo>
                  <a:lnTo>
                    <a:pt x="399" y="195"/>
                  </a:lnTo>
                  <a:lnTo>
                    <a:pt x="406" y="199"/>
                  </a:lnTo>
                  <a:lnTo>
                    <a:pt x="411" y="202"/>
                  </a:lnTo>
                  <a:lnTo>
                    <a:pt x="417" y="208"/>
                  </a:lnTo>
                  <a:lnTo>
                    <a:pt x="423" y="210"/>
                  </a:lnTo>
                  <a:lnTo>
                    <a:pt x="428" y="215"/>
                  </a:lnTo>
                  <a:lnTo>
                    <a:pt x="433" y="217"/>
                  </a:lnTo>
                  <a:lnTo>
                    <a:pt x="440" y="220"/>
                  </a:lnTo>
                  <a:lnTo>
                    <a:pt x="442" y="231"/>
                  </a:lnTo>
                  <a:lnTo>
                    <a:pt x="440" y="237"/>
                  </a:lnTo>
                  <a:lnTo>
                    <a:pt x="433" y="239"/>
                  </a:lnTo>
                  <a:lnTo>
                    <a:pt x="425" y="241"/>
                  </a:lnTo>
                  <a:lnTo>
                    <a:pt x="412" y="239"/>
                  </a:lnTo>
                  <a:lnTo>
                    <a:pt x="398" y="238"/>
                  </a:lnTo>
                  <a:lnTo>
                    <a:pt x="385" y="237"/>
                  </a:lnTo>
                  <a:lnTo>
                    <a:pt x="372" y="238"/>
                  </a:lnTo>
                  <a:lnTo>
                    <a:pt x="363" y="237"/>
                  </a:lnTo>
                  <a:lnTo>
                    <a:pt x="355" y="237"/>
                  </a:lnTo>
                  <a:lnTo>
                    <a:pt x="345" y="237"/>
                  </a:lnTo>
                  <a:lnTo>
                    <a:pt x="336" y="237"/>
                  </a:lnTo>
                  <a:lnTo>
                    <a:pt x="325" y="237"/>
                  </a:lnTo>
                  <a:lnTo>
                    <a:pt x="316" y="238"/>
                  </a:lnTo>
                  <a:lnTo>
                    <a:pt x="307" y="237"/>
                  </a:lnTo>
                  <a:lnTo>
                    <a:pt x="301" y="237"/>
                  </a:lnTo>
                  <a:lnTo>
                    <a:pt x="288" y="233"/>
                  </a:lnTo>
                  <a:lnTo>
                    <a:pt x="259" y="230"/>
                  </a:lnTo>
                  <a:lnTo>
                    <a:pt x="217" y="226"/>
                  </a:lnTo>
                  <a:lnTo>
                    <a:pt x="169" y="220"/>
                  </a:lnTo>
                  <a:lnTo>
                    <a:pt x="118" y="212"/>
                  </a:lnTo>
                  <a:lnTo>
                    <a:pt x="73" y="201"/>
                  </a:lnTo>
                  <a:lnTo>
                    <a:pt x="38" y="186"/>
                  </a:lnTo>
                  <a:lnTo>
                    <a:pt x="22" y="166"/>
                  </a:lnTo>
                  <a:lnTo>
                    <a:pt x="15" y="150"/>
                  </a:lnTo>
                  <a:lnTo>
                    <a:pt x="12" y="137"/>
                  </a:lnTo>
                  <a:lnTo>
                    <a:pt x="11" y="124"/>
                  </a:lnTo>
                  <a:lnTo>
                    <a:pt x="11" y="114"/>
                  </a:lnTo>
                  <a:lnTo>
                    <a:pt x="10" y="102"/>
                  </a:lnTo>
                  <a:lnTo>
                    <a:pt x="9" y="91"/>
                  </a:lnTo>
                  <a:lnTo>
                    <a:pt x="6" y="77"/>
                  </a:lnTo>
                  <a:lnTo>
                    <a:pt x="0" y="60"/>
                  </a:lnTo>
                  <a:lnTo>
                    <a:pt x="15" y="60"/>
                  </a:lnTo>
                  <a:lnTo>
                    <a:pt x="30" y="60"/>
                  </a:lnTo>
                  <a:lnTo>
                    <a:pt x="46" y="60"/>
                  </a:lnTo>
                  <a:lnTo>
                    <a:pt x="63" y="60"/>
                  </a:lnTo>
                  <a:lnTo>
                    <a:pt x="79" y="59"/>
                  </a:lnTo>
                  <a:lnTo>
                    <a:pt x="95" y="59"/>
                  </a:lnTo>
                  <a:lnTo>
                    <a:pt x="110" y="57"/>
                  </a:lnTo>
                  <a:lnTo>
                    <a:pt x="126" y="59"/>
                  </a:lnTo>
                  <a:lnTo>
                    <a:pt x="158" y="68"/>
                  </a:lnTo>
                  <a:lnTo>
                    <a:pt x="189" y="81"/>
                  </a:lnTo>
                  <a:lnTo>
                    <a:pt x="221" y="92"/>
                  </a:lnTo>
                  <a:lnTo>
                    <a:pt x="249" y="103"/>
                  </a:lnTo>
                  <a:lnTo>
                    <a:pt x="273" y="110"/>
                  </a:lnTo>
                  <a:lnTo>
                    <a:pt x="294" y="114"/>
                  </a:lnTo>
                  <a:lnTo>
                    <a:pt x="308" y="113"/>
                  </a:lnTo>
                  <a:lnTo>
                    <a:pt x="317" y="107"/>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07" name="Freeform 160"/>
            <p:cNvSpPr>
              <a:spLocks/>
            </p:cNvSpPr>
            <p:nvPr/>
          </p:nvSpPr>
          <p:spPr bwMode="auto">
            <a:xfrm>
              <a:off x="4993" y="1477"/>
              <a:ext cx="91" cy="42"/>
            </a:xfrm>
            <a:custGeom>
              <a:avLst/>
              <a:gdLst/>
              <a:ahLst/>
              <a:cxnLst>
                <a:cxn ang="0">
                  <a:pos x="5" y="43"/>
                </a:cxn>
                <a:cxn ang="0">
                  <a:pos x="2" y="63"/>
                </a:cxn>
                <a:cxn ang="0">
                  <a:pos x="0" y="83"/>
                </a:cxn>
                <a:cxn ang="0">
                  <a:pos x="0" y="98"/>
                </a:cxn>
                <a:cxn ang="0">
                  <a:pos x="1" y="112"/>
                </a:cxn>
                <a:cxn ang="0">
                  <a:pos x="4" y="120"/>
                </a:cxn>
                <a:cxn ang="0">
                  <a:pos x="8" y="125"/>
                </a:cxn>
                <a:cxn ang="0">
                  <a:pos x="13" y="128"/>
                </a:cxn>
                <a:cxn ang="0">
                  <a:pos x="20" y="128"/>
                </a:cxn>
                <a:cxn ang="0">
                  <a:pos x="38" y="116"/>
                </a:cxn>
                <a:cxn ang="0">
                  <a:pos x="56" y="106"/>
                </a:cxn>
                <a:cxn ang="0">
                  <a:pos x="74" y="99"/>
                </a:cxn>
                <a:cxn ang="0">
                  <a:pos x="94" y="94"/>
                </a:cxn>
                <a:cxn ang="0">
                  <a:pos x="112" y="87"/>
                </a:cxn>
                <a:cxn ang="0">
                  <a:pos x="132" y="83"/>
                </a:cxn>
                <a:cxn ang="0">
                  <a:pos x="151" y="78"/>
                </a:cxn>
                <a:cxn ang="0">
                  <a:pos x="172" y="74"/>
                </a:cxn>
                <a:cxn ang="0">
                  <a:pos x="173" y="65"/>
                </a:cxn>
                <a:cxn ang="0">
                  <a:pos x="175" y="56"/>
                </a:cxn>
                <a:cxn ang="0">
                  <a:pos x="177" y="48"/>
                </a:cxn>
                <a:cxn ang="0">
                  <a:pos x="178" y="40"/>
                </a:cxn>
                <a:cxn ang="0">
                  <a:pos x="179" y="30"/>
                </a:cxn>
                <a:cxn ang="0">
                  <a:pos x="181" y="22"/>
                </a:cxn>
                <a:cxn ang="0">
                  <a:pos x="181" y="12"/>
                </a:cxn>
                <a:cxn ang="0">
                  <a:pos x="182" y="4"/>
                </a:cxn>
                <a:cxn ang="0">
                  <a:pos x="159" y="1"/>
                </a:cxn>
                <a:cxn ang="0">
                  <a:pos x="138" y="0"/>
                </a:cxn>
                <a:cxn ang="0">
                  <a:pos x="117" y="0"/>
                </a:cxn>
                <a:cxn ang="0">
                  <a:pos x="96" y="1"/>
                </a:cxn>
                <a:cxn ang="0">
                  <a:pos x="74" y="3"/>
                </a:cxn>
                <a:cxn ang="0">
                  <a:pos x="53" y="4"/>
                </a:cxn>
                <a:cxn ang="0">
                  <a:pos x="32" y="7"/>
                </a:cxn>
                <a:cxn ang="0">
                  <a:pos x="10" y="9"/>
                </a:cxn>
                <a:cxn ang="0">
                  <a:pos x="10" y="11"/>
                </a:cxn>
                <a:cxn ang="0">
                  <a:pos x="9" y="15"/>
                </a:cxn>
                <a:cxn ang="0">
                  <a:pos x="8" y="21"/>
                </a:cxn>
                <a:cxn ang="0">
                  <a:pos x="7" y="27"/>
                </a:cxn>
                <a:cxn ang="0">
                  <a:pos x="6" y="33"/>
                </a:cxn>
                <a:cxn ang="0">
                  <a:pos x="5" y="38"/>
                </a:cxn>
                <a:cxn ang="0">
                  <a:pos x="5" y="41"/>
                </a:cxn>
                <a:cxn ang="0">
                  <a:pos x="5" y="43"/>
                </a:cxn>
              </a:cxnLst>
              <a:rect l="0" t="0" r="r" b="b"/>
              <a:pathLst>
                <a:path w="182" h="128">
                  <a:moveTo>
                    <a:pt x="5" y="43"/>
                  </a:moveTo>
                  <a:lnTo>
                    <a:pt x="2" y="63"/>
                  </a:lnTo>
                  <a:lnTo>
                    <a:pt x="0" y="83"/>
                  </a:lnTo>
                  <a:lnTo>
                    <a:pt x="0" y="98"/>
                  </a:lnTo>
                  <a:lnTo>
                    <a:pt x="1" y="112"/>
                  </a:lnTo>
                  <a:lnTo>
                    <a:pt x="4" y="120"/>
                  </a:lnTo>
                  <a:lnTo>
                    <a:pt x="8" y="125"/>
                  </a:lnTo>
                  <a:lnTo>
                    <a:pt x="13" y="128"/>
                  </a:lnTo>
                  <a:lnTo>
                    <a:pt x="20" y="128"/>
                  </a:lnTo>
                  <a:lnTo>
                    <a:pt x="38" y="116"/>
                  </a:lnTo>
                  <a:lnTo>
                    <a:pt x="56" y="106"/>
                  </a:lnTo>
                  <a:lnTo>
                    <a:pt x="74" y="99"/>
                  </a:lnTo>
                  <a:lnTo>
                    <a:pt x="94" y="94"/>
                  </a:lnTo>
                  <a:lnTo>
                    <a:pt x="112" y="87"/>
                  </a:lnTo>
                  <a:lnTo>
                    <a:pt x="132" y="83"/>
                  </a:lnTo>
                  <a:lnTo>
                    <a:pt x="151" y="78"/>
                  </a:lnTo>
                  <a:lnTo>
                    <a:pt x="172" y="74"/>
                  </a:lnTo>
                  <a:lnTo>
                    <a:pt x="173" y="65"/>
                  </a:lnTo>
                  <a:lnTo>
                    <a:pt x="175" y="56"/>
                  </a:lnTo>
                  <a:lnTo>
                    <a:pt x="177" y="48"/>
                  </a:lnTo>
                  <a:lnTo>
                    <a:pt x="178" y="40"/>
                  </a:lnTo>
                  <a:lnTo>
                    <a:pt x="179" y="30"/>
                  </a:lnTo>
                  <a:lnTo>
                    <a:pt x="181" y="22"/>
                  </a:lnTo>
                  <a:lnTo>
                    <a:pt x="181" y="12"/>
                  </a:lnTo>
                  <a:lnTo>
                    <a:pt x="182" y="4"/>
                  </a:lnTo>
                  <a:lnTo>
                    <a:pt x="159" y="1"/>
                  </a:lnTo>
                  <a:lnTo>
                    <a:pt x="138" y="0"/>
                  </a:lnTo>
                  <a:lnTo>
                    <a:pt x="117" y="0"/>
                  </a:lnTo>
                  <a:lnTo>
                    <a:pt x="96" y="1"/>
                  </a:lnTo>
                  <a:lnTo>
                    <a:pt x="74" y="3"/>
                  </a:lnTo>
                  <a:lnTo>
                    <a:pt x="53" y="4"/>
                  </a:lnTo>
                  <a:lnTo>
                    <a:pt x="32" y="7"/>
                  </a:lnTo>
                  <a:lnTo>
                    <a:pt x="10" y="9"/>
                  </a:lnTo>
                  <a:lnTo>
                    <a:pt x="10" y="11"/>
                  </a:lnTo>
                  <a:lnTo>
                    <a:pt x="9" y="15"/>
                  </a:lnTo>
                  <a:lnTo>
                    <a:pt x="8" y="21"/>
                  </a:lnTo>
                  <a:lnTo>
                    <a:pt x="7" y="27"/>
                  </a:lnTo>
                  <a:lnTo>
                    <a:pt x="6" y="33"/>
                  </a:lnTo>
                  <a:lnTo>
                    <a:pt x="5" y="38"/>
                  </a:lnTo>
                  <a:lnTo>
                    <a:pt x="5" y="41"/>
                  </a:lnTo>
                  <a:lnTo>
                    <a:pt x="5" y="43"/>
                  </a:lnTo>
                  <a:close/>
                </a:path>
              </a:pathLst>
            </a:custGeom>
            <a:solidFill>
              <a:srgbClr val="EDE8DE"/>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08" name="Freeform 161"/>
            <p:cNvSpPr>
              <a:spLocks/>
            </p:cNvSpPr>
            <p:nvPr/>
          </p:nvSpPr>
          <p:spPr bwMode="auto">
            <a:xfrm>
              <a:off x="4993" y="1477"/>
              <a:ext cx="91" cy="42"/>
            </a:xfrm>
            <a:custGeom>
              <a:avLst/>
              <a:gdLst/>
              <a:ahLst/>
              <a:cxnLst>
                <a:cxn ang="0">
                  <a:pos x="5" y="43"/>
                </a:cxn>
                <a:cxn ang="0">
                  <a:pos x="2" y="63"/>
                </a:cxn>
                <a:cxn ang="0">
                  <a:pos x="0" y="83"/>
                </a:cxn>
                <a:cxn ang="0">
                  <a:pos x="0" y="98"/>
                </a:cxn>
                <a:cxn ang="0">
                  <a:pos x="1" y="112"/>
                </a:cxn>
                <a:cxn ang="0">
                  <a:pos x="4" y="120"/>
                </a:cxn>
                <a:cxn ang="0">
                  <a:pos x="8" y="125"/>
                </a:cxn>
                <a:cxn ang="0">
                  <a:pos x="13" y="128"/>
                </a:cxn>
                <a:cxn ang="0">
                  <a:pos x="20" y="128"/>
                </a:cxn>
                <a:cxn ang="0">
                  <a:pos x="38" y="116"/>
                </a:cxn>
                <a:cxn ang="0">
                  <a:pos x="56" y="106"/>
                </a:cxn>
                <a:cxn ang="0">
                  <a:pos x="74" y="99"/>
                </a:cxn>
                <a:cxn ang="0">
                  <a:pos x="94" y="94"/>
                </a:cxn>
                <a:cxn ang="0">
                  <a:pos x="112" y="87"/>
                </a:cxn>
                <a:cxn ang="0">
                  <a:pos x="132" y="83"/>
                </a:cxn>
                <a:cxn ang="0">
                  <a:pos x="151" y="78"/>
                </a:cxn>
                <a:cxn ang="0">
                  <a:pos x="172" y="74"/>
                </a:cxn>
                <a:cxn ang="0">
                  <a:pos x="173" y="65"/>
                </a:cxn>
                <a:cxn ang="0">
                  <a:pos x="175" y="56"/>
                </a:cxn>
                <a:cxn ang="0">
                  <a:pos x="177" y="48"/>
                </a:cxn>
                <a:cxn ang="0">
                  <a:pos x="178" y="40"/>
                </a:cxn>
                <a:cxn ang="0">
                  <a:pos x="179" y="30"/>
                </a:cxn>
                <a:cxn ang="0">
                  <a:pos x="181" y="22"/>
                </a:cxn>
                <a:cxn ang="0">
                  <a:pos x="181" y="12"/>
                </a:cxn>
                <a:cxn ang="0">
                  <a:pos x="182" y="4"/>
                </a:cxn>
                <a:cxn ang="0">
                  <a:pos x="159" y="1"/>
                </a:cxn>
                <a:cxn ang="0">
                  <a:pos x="138" y="0"/>
                </a:cxn>
                <a:cxn ang="0">
                  <a:pos x="117" y="0"/>
                </a:cxn>
                <a:cxn ang="0">
                  <a:pos x="96" y="1"/>
                </a:cxn>
                <a:cxn ang="0">
                  <a:pos x="74" y="3"/>
                </a:cxn>
                <a:cxn ang="0">
                  <a:pos x="53" y="4"/>
                </a:cxn>
                <a:cxn ang="0">
                  <a:pos x="32" y="7"/>
                </a:cxn>
                <a:cxn ang="0">
                  <a:pos x="10" y="9"/>
                </a:cxn>
                <a:cxn ang="0">
                  <a:pos x="10" y="11"/>
                </a:cxn>
                <a:cxn ang="0">
                  <a:pos x="9" y="15"/>
                </a:cxn>
                <a:cxn ang="0">
                  <a:pos x="8" y="21"/>
                </a:cxn>
                <a:cxn ang="0">
                  <a:pos x="7" y="27"/>
                </a:cxn>
                <a:cxn ang="0">
                  <a:pos x="6" y="33"/>
                </a:cxn>
                <a:cxn ang="0">
                  <a:pos x="5" y="38"/>
                </a:cxn>
                <a:cxn ang="0">
                  <a:pos x="5" y="41"/>
                </a:cxn>
                <a:cxn ang="0">
                  <a:pos x="5" y="43"/>
                </a:cxn>
              </a:cxnLst>
              <a:rect l="0" t="0" r="r" b="b"/>
              <a:pathLst>
                <a:path w="182" h="128">
                  <a:moveTo>
                    <a:pt x="5" y="43"/>
                  </a:moveTo>
                  <a:lnTo>
                    <a:pt x="2" y="63"/>
                  </a:lnTo>
                  <a:lnTo>
                    <a:pt x="0" y="83"/>
                  </a:lnTo>
                  <a:lnTo>
                    <a:pt x="0" y="98"/>
                  </a:lnTo>
                  <a:lnTo>
                    <a:pt x="1" y="112"/>
                  </a:lnTo>
                  <a:lnTo>
                    <a:pt x="4" y="120"/>
                  </a:lnTo>
                  <a:lnTo>
                    <a:pt x="8" y="125"/>
                  </a:lnTo>
                  <a:lnTo>
                    <a:pt x="13" y="128"/>
                  </a:lnTo>
                  <a:lnTo>
                    <a:pt x="20" y="128"/>
                  </a:lnTo>
                  <a:lnTo>
                    <a:pt x="38" y="116"/>
                  </a:lnTo>
                  <a:lnTo>
                    <a:pt x="56" y="106"/>
                  </a:lnTo>
                  <a:lnTo>
                    <a:pt x="74" y="99"/>
                  </a:lnTo>
                  <a:lnTo>
                    <a:pt x="94" y="94"/>
                  </a:lnTo>
                  <a:lnTo>
                    <a:pt x="112" y="87"/>
                  </a:lnTo>
                  <a:lnTo>
                    <a:pt x="132" y="83"/>
                  </a:lnTo>
                  <a:lnTo>
                    <a:pt x="151" y="78"/>
                  </a:lnTo>
                  <a:lnTo>
                    <a:pt x="172" y="74"/>
                  </a:lnTo>
                  <a:lnTo>
                    <a:pt x="173" y="65"/>
                  </a:lnTo>
                  <a:lnTo>
                    <a:pt x="175" y="56"/>
                  </a:lnTo>
                  <a:lnTo>
                    <a:pt x="177" y="48"/>
                  </a:lnTo>
                  <a:lnTo>
                    <a:pt x="178" y="40"/>
                  </a:lnTo>
                  <a:lnTo>
                    <a:pt x="179" y="30"/>
                  </a:lnTo>
                  <a:lnTo>
                    <a:pt x="181" y="22"/>
                  </a:lnTo>
                  <a:lnTo>
                    <a:pt x="181" y="12"/>
                  </a:lnTo>
                  <a:lnTo>
                    <a:pt x="182" y="4"/>
                  </a:lnTo>
                  <a:lnTo>
                    <a:pt x="159" y="1"/>
                  </a:lnTo>
                  <a:lnTo>
                    <a:pt x="138" y="0"/>
                  </a:lnTo>
                  <a:lnTo>
                    <a:pt x="117" y="0"/>
                  </a:lnTo>
                  <a:lnTo>
                    <a:pt x="96" y="1"/>
                  </a:lnTo>
                  <a:lnTo>
                    <a:pt x="74" y="3"/>
                  </a:lnTo>
                  <a:lnTo>
                    <a:pt x="53" y="4"/>
                  </a:lnTo>
                  <a:lnTo>
                    <a:pt x="32" y="7"/>
                  </a:lnTo>
                  <a:lnTo>
                    <a:pt x="10" y="9"/>
                  </a:lnTo>
                  <a:lnTo>
                    <a:pt x="10" y="11"/>
                  </a:lnTo>
                  <a:lnTo>
                    <a:pt x="9" y="15"/>
                  </a:lnTo>
                  <a:lnTo>
                    <a:pt x="8" y="21"/>
                  </a:lnTo>
                  <a:lnTo>
                    <a:pt x="7" y="27"/>
                  </a:lnTo>
                  <a:lnTo>
                    <a:pt x="6" y="33"/>
                  </a:lnTo>
                  <a:lnTo>
                    <a:pt x="5" y="38"/>
                  </a:lnTo>
                  <a:lnTo>
                    <a:pt x="5" y="41"/>
                  </a:lnTo>
                  <a:lnTo>
                    <a:pt x="5" y="43"/>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09" name="Line 162"/>
            <p:cNvSpPr>
              <a:spLocks noChangeShapeType="1"/>
            </p:cNvSpPr>
            <p:nvPr/>
          </p:nvSpPr>
          <p:spPr bwMode="auto">
            <a:xfrm>
              <a:off x="5412" y="1347"/>
              <a:ext cx="95" cy="17"/>
            </a:xfrm>
            <a:prstGeom prst="line">
              <a:avLst/>
            </a:prstGeom>
            <a:noFill/>
            <a:ln w="0">
              <a:solidFill>
                <a:srgbClr val="FFB83D"/>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210" name="Freeform 163"/>
            <p:cNvSpPr>
              <a:spLocks/>
            </p:cNvSpPr>
            <p:nvPr/>
          </p:nvSpPr>
          <p:spPr bwMode="auto">
            <a:xfrm>
              <a:off x="5426" y="1548"/>
              <a:ext cx="18" cy="20"/>
            </a:xfrm>
            <a:custGeom>
              <a:avLst/>
              <a:gdLst/>
              <a:ahLst/>
              <a:cxnLst>
                <a:cxn ang="0">
                  <a:pos x="9" y="15"/>
                </a:cxn>
                <a:cxn ang="0">
                  <a:pos x="12" y="11"/>
                </a:cxn>
                <a:cxn ang="0">
                  <a:pos x="15" y="5"/>
                </a:cxn>
                <a:cxn ang="0">
                  <a:pos x="16" y="1"/>
                </a:cxn>
                <a:cxn ang="0">
                  <a:pos x="20" y="0"/>
                </a:cxn>
                <a:cxn ang="0">
                  <a:pos x="25" y="0"/>
                </a:cxn>
                <a:cxn ang="0">
                  <a:pos x="31" y="1"/>
                </a:cxn>
                <a:cxn ang="0">
                  <a:pos x="34" y="11"/>
                </a:cxn>
                <a:cxn ang="0">
                  <a:pos x="37" y="20"/>
                </a:cxn>
                <a:cxn ang="0">
                  <a:pos x="37" y="27"/>
                </a:cxn>
                <a:cxn ang="0">
                  <a:pos x="35" y="35"/>
                </a:cxn>
                <a:cxn ang="0">
                  <a:pos x="31" y="41"/>
                </a:cxn>
                <a:cxn ang="0">
                  <a:pos x="24" y="48"/>
                </a:cxn>
                <a:cxn ang="0">
                  <a:pos x="14" y="53"/>
                </a:cxn>
                <a:cxn ang="0">
                  <a:pos x="0" y="59"/>
                </a:cxn>
                <a:cxn ang="0">
                  <a:pos x="1" y="55"/>
                </a:cxn>
                <a:cxn ang="0">
                  <a:pos x="2" y="52"/>
                </a:cxn>
                <a:cxn ang="0">
                  <a:pos x="4" y="48"/>
                </a:cxn>
                <a:cxn ang="0">
                  <a:pos x="5" y="44"/>
                </a:cxn>
                <a:cxn ang="0">
                  <a:pos x="15" y="41"/>
                </a:cxn>
                <a:cxn ang="0">
                  <a:pos x="22" y="37"/>
                </a:cxn>
                <a:cxn ang="0">
                  <a:pos x="25" y="30"/>
                </a:cxn>
                <a:cxn ang="0">
                  <a:pos x="27" y="24"/>
                </a:cxn>
                <a:cxn ang="0">
                  <a:pos x="25" y="19"/>
                </a:cxn>
                <a:cxn ang="0">
                  <a:pos x="22" y="15"/>
                </a:cxn>
                <a:cxn ang="0">
                  <a:pos x="15" y="13"/>
                </a:cxn>
                <a:cxn ang="0">
                  <a:pos x="9" y="15"/>
                </a:cxn>
              </a:cxnLst>
              <a:rect l="0" t="0" r="r" b="b"/>
              <a:pathLst>
                <a:path w="37" h="59">
                  <a:moveTo>
                    <a:pt x="9" y="15"/>
                  </a:moveTo>
                  <a:lnTo>
                    <a:pt x="12" y="11"/>
                  </a:lnTo>
                  <a:lnTo>
                    <a:pt x="15" y="5"/>
                  </a:lnTo>
                  <a:lnTo>
                    <a:pt x="16" y="1"/>
                  </a:lnTo>
                  <a:lnTo>
                    <a:pt x="20" y="0"/>
                  </a:lnTo>
                  <a:lnTo>
                    <a:pt x="25" y="0"/>
                  </a:lnTo>
                  <a:lnTo>
                    <a:pt x="31" y="1"/>
                  </a:lnTo>
                  <a:lnTo>
                    <a:pt x="34" y="11"/>
                  </a:lnTo>
                  <a:lnTo>
                    <a:pt x="37" y="20"/>
                  </a:lnTo>
                  <a:lnTo>
                    <a:pt x="37" y="27"/>
                  </a:lnTo>
                  <a:lnTo>
                    <a:pt x="35" y="35"/>
                  </a:lnTo>
                  <a:lnTo>
                    <a:pt x="31" y="41"/>
                  </a:lnTo>
                  <a:lnTo>
                    <a:pt x="24" y="48"/>
                  </a:lnTo>
                  <a:lnTo>
                    <a:pt x="14" y="53"/>
                  </a:lnTo>
                  <a:lnTo>
                    <a:pt x="0" y="59"/>
                  </a:lnTo>
                  <a:lnTo>
                    <a:pt x="1" y="55"/>
                  </a:lnTo>
                  <a:lnTo>
                    <a:pt x="2" y="52"/>
                  </a:lnTo>
                  <a:lnTo>
                    <a:pt x="4" y="48"/>
                  </a:lnTo>
                  <a:lnTo>
                    <a:pt x="5" y="44"/>
                  </a:lnTo>
                  <a:lnTo>
                    <a:pt x="15" y="41"/>
                  </a:lnTo>
                  <a:lnTo>
                    <a:pt x="22" y="37"/>
                  </a:lnTo>
                  <a:lnTo>
                    <a:pt x="25" y="30"/>
                  </a:lnTo>
                  <a:lnTo>
                    <a:pt x="27" y="24"/>
                  </a:lnTo>
                  <a:lnTo>
                    <a:pt x="25" y="19"/>
                  </a:lnTo>
                  <a:lnTo>
                    <a:pt x="22" y="15"/>
                  </a:lnTo>
                  <a:lnTo>
                    <a:pt x="15" y="13"/>
                  </a:lnTo>
                  <a:lnTo>
                    <a:pt x="9" y="15"/>
                  </a:lnTo>
                  <a:close/>
                </a:path>
              </a:pathLst>
            </a:custGeom>
            <a:solidFill>
              <a:srgbClr val="F0F0F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1" name="Freeform 164"/>
            <p:cNvSpPr>
              <a:spLocks/>
            </p:cNvSpPr>
            <p:nvPr/>
          </p:nvSpPr>
          <p:spPr bwMode="auto">
            <a:xfrm>
              <a:off x="5426" y="1548"/>
              <a:ext cx="18" cy="20"/>
            </a:xfrm>
            <a:custGeom>
              <a:avLst/>
              <a:gdLst/>
              <a:ahLst/>
              <a:cxnLst>
                <a:cxn ang="0">
                  <a:pos x="9" y="15"/>
                </a:cxn>
                <a:cxn ang="0">
                  <a:pos x="12" y="11"/>
                </a:cxn>
                <a:cxn ang="0">
                  <a:pos x="15" y="5"/>
                </a:cxn>
                <a:cxn ang="0">
                  <a:pos x="16" y="1"/>
                </a:cxn>
                <a:cxn ang="0">
                  <a:pos x="20" y="0"/>
                </a:cxn>
                <a:cxn ang="0">
                  <a:pos x="25" y="0"/>
                </a:cxn>
                <a:cxn ang="0">
                  <a:pos x="31" y="1"/>
                </a:cxn>
                <a:cxn ang="0">
                  <a:pos x="34" y="11"/>
                </a:cxn>
                <a:cxn ang="0">
                  <a:pos x="37" y="20"/>
                </a:cxn>
                <a:cxn ang="0">
                  <a:pos x="37" y="27"/>
                </a:cxn>
                <a:cxn ang="0">
                  <a:pos x="35" y="35"/>
                </a:cxn>
                <a:cxn ang="0">
                  <a:pos x="31" y="41"/>
                </a:cxn>
                <a:cxn ang="0">
                  <a:pos x="24" y="48"/>
                </a:cxn>
                <a:cxn ang="0">
                  <a:pos x="14" y="53"/>
                </a:cxn>
                <a:cxn ang="0">
                  <a:pos x="0" y="59"/>
                </a:cxn>
                <a:cxn ang="0">
                  <a:pos x="1" y="55"/>
                </a:cxn>
                <a:cxn ang="0">
                  <a:pos x="2" y="52"/>
                </a:cxn>
                <a:cxn ang="0">
                  <a:pos x="4" y="48"/>
                </a:cxn>
                <a:cxn ang="0">
                  <a:pos x="5" y="44"/>
                </a:cxn>
                <a:cxn ang="0">
                  <a:pos x="15" y="41"/>
                </a:cxn>
                <a:cxn ang="0">
                  <a:pos x="22" y="37"/>
                </a:cxn>
                <a:cxn ang="0">
                  <a:pos x="25" y="30"/>
                </a:cxn>
                <a:cxn ang="0">
                  <a:pos x="27" y="24"/>
                </a:cxn>
                <a:cxn ang="0">
                  <a:pos x="25" y="19"/>
                </a:cxn>
                <a:cxn ang="0">
                  <a:pos x="22" y="15"/>
                </a:cxn>
                <a:cxn ang="0">
                  <a:pos x="15" y="13"/>
                </a:cxn>
                <a:cxn ang="0">
                  <a:pos x="9" y="15"/>
                </a:cxn>
              </a:cxnLst>
              <a:rect l="0" t="0" r="r" b="b"/>
              <a:pathLst>
                <a:path w="37" h="59">
                  <a:moveTo>
                    <a:pt x="9" y="15"/>
                  </a:moveTo>
                  <a:lnTo>
                    <a:pt x="12" y="11"/>
                  </a:lnTo>
                  <a:lnTo>
                    <a:pt x="15" y="5"/>
                  </a:lnTo>
                  <a:lnTo>
                    <a:pt x="16" y="1"/>
                  </a:lnTo>
                  <a:lnTo>
                    <a:pt x="20" y="0"/>
                  </a:lnTo>
                  <a:lnTo>
                    <a:pt x="25" y="0"/>
                  </a:lnTo>
                  <a:lnTo>
                    <a:pt x="31" y="1"/>
                  </a:lnTo>
                  <a:lnTo>
                    <a:pt x="34" y="11"/>
                  </a:lnTo>
                  <a:lnTo>
                    <a:pt x="37" y="20"/>
                  </a:lnTo>
                  <a:lnTo>
                    <a:pt x="37" y="27"/>
                  </a:lnTo>
                  <a:lnTo>
                    <a:pt x="35" y="35"/>
                  </a:lnTo>
                  <a:lnTo>
                    <a:pt x="31" y="41"/>
                  </a:lnTo>
                  <a:lnTo>
                    <a:pt x="24" y="48"/>
                  </a:lnTo>
                  <a:lnTo>
                    <a:pt x="14" y="53"/>
                  </a:lnTo>
                  <a:lnTo>
                    <a:pt x="0" y="59"/>
                  </a:lnTo>
                  <a:lnTo>
                    <a:pt x="1" y="55"/>
                  </a:lnTo>
                  <a:lnTo>
                    <a:pt x="2" y="52"/>
                  </a:lnTo>
                  <a:lnTo>
                    <a:pt x="4" y="48"/>
                  </a:lnTo>
                  <a:lnTo>
                    <a:pt x="5" y="44"/>
                  </a:lnTo>
                  <a:lnTo>
                    <a:pt x="15" y="41"/>
                  </a:lnTo>
                  <a:lnTo>
                    <a:pt x="22" y="37"/>
                  </a:lnTo>
                  <a:lnTo>
                    <a:pt x="25" y="30"/>
                  </a:lnTo>
                  <a:lnTo>
                    <a:pt x="27" y="24"/>
                  </a:lnTo>
                  <a:lnTo>
                    <a:pt x="25" y="19"/>
                  </a:lnTo>
                  <a:lnTo>
                    <a:pt x="22" y="15"/>
                  </a:lnTo>
                  <a:lnTo>
                    <a:pt x="15" y="13"/>
                  </a:lnTo>
                  <a:lnTo>
                    <a:pt x="9" y="15"/>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12" name="Line 165"/>
            <p:cNvSpPr>
              <a:spLocks noChangeShapeType="1"/>
            </p:cNvSpPr>
            <p:nvPr/>
          </p:nvSpPr>
          <p:spPr bwMode="auto">
            <a:xfrm>
              <a:off x="5406" y="1358"/>
              <a:ext cx="40" cy="7"/>
            </a:xfrm>
            <a:prstGeom prst="line">
              <a:avLst/>
            </a:prstGeom>
            <a:noFill/>
            <a:ln w="0">
              <a:solidFill>
                <a:srgbClr val="FFB83D"/>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213" name="Freeform 166"/>
            <p:cNvSpPr>
              <a:spLocks/>
            </p:cNvSpPr>
            <p:nvPr/>
          </p:nvSpPr>
          <p:spPr bwMode="auto">
            <a:xfrm>
              <a:off x="5362" y="1536"/>
              <a:ext cx="72" cy="54"/>
            </a:xfrm>
            <a:custGeom>
              <a:avLst/>
              <a:gdLst/>
              <a:ahLst/>
              <a:cxnLst>
                <a:cxn ang="0">
                  <a:pos x="0" y="21"/>
                </a:cxn>
                <a:cxn ang="0">
                  <a:pos x="1" y="37"/>
                </a:cxn>
                <a:cxn ang="0">
                  <a:pos x="3" y="54"/>
                </a:cxn>
                <a:cxn ang="0">
                  <a:pos x="7" y="66"/>
                </a:cxn>
                <a:cxn ang="0">
                  <a:pos x="12" y="77"/>
                </a:cxn>
                <a:cxn ang="0">
                  <a:pos x="18" y="87"/>
                </a:cxn>
                <a:cxn ang="0">
                  <a:pos x="26" y="97"/>
                </a:cxn>
                <a:cxn ang="0">
                  <a:pos x="35" y="106"/>
                </a:cxn>
                <a:cxn ang="0">
                  <a:pos x="48" y="116"/>
                </a:cxn>
                <a:cxn ang="0">
                  <a:pos x="46" y="120"/>
                </a:cxn>
                <a:cxn ang="0">
                  <a:pos x="45" y="123"/>
                </a:cxn>
                <a:cxn ang="0">
                  <a:pos x="42" y="127"/>
                </a:cxn>
                <a:cxn ang="0">
                  <a:pos x="38" y="130"/>
                </a:cxn>
                <a:cxn ang="0">
                  <a:pos x="34" y="132"/>
                </a:cxn>
                <a:cxn ang="0">
                  <a:pos x="32" y="137"/>
                </a:cxn>
                <a:cxn ang="0">
                  <a:pos x="30" y="139"/>
                </a:cxn>
                <a:cxn ang="0">
                  <a:pos x="29" y="142"/>
                </a:cxn>
                <a:cxn ang="0">
                  <a:pos x="42" y="153"/>
                </a:cxn>
                <a:cxn ang="0">
                  <a:pos x="56" y="160"/>
                </a:cxn>
                <a:cxn ang="0">
                  <a:pos x="72" y="161"/>
                </a:cxn>
                <a:cxn ang="0">
                  <a:pos x="89" y="160"/>
                </a:cxn>
                <a:cxn ang="0">
                  <a:pos x="103" y="155"/>
                </a:cxn>
                <a:cxn ang="0">
                  <a:pos x="116" y="146"/>
                </a:cxn>
                <a:cxn ang="0">
                  <a:pos x="124" y="138"/>
                </a:cxn>
                <a:cxn ang="0">
                  <a:pos x="127" y="130"/>
                </a:cxn>
                <a:cxn ang="0">
                  <a:pos x="124" y="127"/>
                </a:cxn>
                <a:cxn ang="0">
                  <a:pos x="120" y="124"/>
                </a:cxn>
                <a:cxn ang="0">
                  <a:pos x="116" y="123"/>
                </a:cxn>
                <a:cxn ang="0">
                  <a:pos x="113" y="120"/>
                </a:cxn>
                <a:cxn ang="0">
                  <a:pos x="108" y="117"/>
                </a:cxn>
                <a:cxn ang="0">
                  <a:pos x="106" y="115"/>
                </a:cxn>
                <a:cxn ang="0">
                  <a:pos x="104" y="110"/>
                </a:cxn>
                <a:cxn ang="0">
                  <a:pos x="105" y="108"/>
                </a:cxn>
                <a:cxn ang="0">
                  <a:pos x="116" y="99"/>
                </a:cxn>
                <a:cxn ang="0">
                  <a:pos x="124" y="91"/>
                </a:cxn>
                <a:cxn ang="0">
                  <a:pos x="131" y="81"/>
                </a:cxn>
                <a:cxn ang="0">
                  <a:pos x="136" y="72"/>
                </a:cxn>
                <a:cxn ang="0">
                  <a:pos x="139" y="61"/>
                </a:cxn>
                <a:cxn ang="0">
                  <a:pos x="142" y="48"/>
                </a:cxn>
                <a:cxn ang="0">
                  <a:pos x="143" y="33"/>
                </a:cxn>
                <a:cxn ang="0">
                  <a:pos x="144" y="19"/>
                </a:cxn>
                <a:cxn ang="0">
                  <a:pos x="128" y="11"/>
                </a:cxn>
                <a:cxn ang="0">
                  <a:pos x="109" y="6"/>
                </a:cxn>
                <a:cxn ang="0">
                  <a:pos x="87" y="1"/>
                </a:cxn>
                <a:cxn ang="0">
                  <a:pos x="66" y="0"/>
                </a:cxn>
                <a:cxn ang="0">
                  <a:pos x="44" y="1"/>
                </a:cxn>
                <a:cxn ang="0">
                  <a:pos x="25" y="6"/>
                </a:cxn>
                <a:cxn ang="0">
                  <a:pos x="10" y="11"/>
                </a:cxn>
                <a:cxn ang="0">
                  <a:pos x="0" y="21"/>
                </a:cxn>
              </a:cxnLst>
              <a:rect l="0" t="0" r="r" b="b"/>
              <a:pathLst>
                <a:path w="144" h="161">
                  <a:moveTo>
                    <a:pt x="0" y="21"/>
                  </a:moveTo>
                  <a:lnTo>
                    <a:pt x="1" y="37"/>
                  </a:lnTo>
                  <a:lnTo>
                    <a:pt x="3" y="54"/>
                  </a:lnTo>
                  <a:lnTo>
                    <a:pt x="7" y="66"/>
                  </a:lnTo>
                  <a:lnTo>
                    <a:pt x="12" y="77"/>
                  </a:lnTo>
                  <a:lnTo>
                    <a:pt x="18" y="87"/>
                  </a:lnTo>
                  <a:lnTo>
                    <a:pt x="26" y="97"/>
                  </a:lnTo>
                  <a:lnTo>
                    <a:pt x="35" y="106"/>
                  </a:lnTo>
                  <a:lnTo>
                    <a:pt x="48" y="116"/>
                  </a:lnTo>
                  <a:lnTo>
                    <a:pt x="46" y="120"/>
                  </a:lnTo>
                  <a:lnTo>
                    <a:pt x="45" y="123"/>
                  </a:lnTo>
                  <a:lnTo>
                    <a:pt x="42" y="127"/>
                  </a:lnTo>
                  <a:lnTo>
                    <a:pt x="38" y="130"/>
                  </a:lnTo>
                  <a:lnTo>
                    <a:pt x="34" y="132"/>
                  </a:lnTo>
                  <a:lnTo>
                    <a:pt x="32" y="137"/>
                  </a:lnTo>
                  <a:lnTo>
                    <a:pt x="30" y="139"/>
                  </a:lnTo>
                  <a:lnTo>
                    <a:pt x="29" y="142"/>
                  </a:lnTo>
                  <a:lnTo>
                    <a:pt x="42" y="153"/>
                  </a:lnTo>
                  <a:lnTo>
                    <a:pt x="56" y="160"/>
                  </a:lnTo>
                  <a:lnTo>
                    <a:pt x="72" y="161"/>
                  </a:lnTo>
                  <a:lnTo>
                    <a:pt x="89" y="160"/>
                  </a:lnTo>
                  <a:lnTo>
                    <a:pt x="103" y="155"/>
                  </a:lnTo>
                  <a:lnTo>
                    <a:pt x="116" y="146"/>
                  </a:lnTo>
                  <a:lnTo>
                    <a:pt x="124" y="138"/>
                  </a:lnTo>
                  <a:lnTo>
                    <a:pt x="127" y="130"/>
                  </a:lnTo>
                  <a:lnTo>
                    <a:pt x="124" y="127"/>
                  </a:lnTo>
                  <a:lnTo>
                    <a:pt x="120" y="124"/>
                  </a:lnTo>
                  <a:lnTo>
                    <a:pt x="116" y="123"/>
                  </a:lnTo>
                  <a:lnTo>
                    <a:pt x="113" y="120"/>
                  </a:lnTo>
                  <a:lnTo>
                    <a:pt x="108" y="117"/>
                  </a:lnTo>
                  <a:lnTo>
                    <a:pt x="106" y="115"/>
                  </a:lnTo>
                  <a:lnTo>
                    <a:pt x="104" y="110"/>
                  </a:lnTo>
                  <a:lnTo>
                    <a:pt x="105" y="108"/>
                  </a:lnTo>
                  <a:lnTo>
                    <a:pt x="116" y="99"/>
                  </a:lnTo>
                  <a:lnTo>
                    <a:pt x="124" y="91"/>
                  </a:lnTo>
                  <a:lnTo>
                    <a:pt x="131" y="81"/>
                  </a:lnTo>
                  <a:lnTo>
                    <a:pt x="136" y="72"/>
                  </a:lnTo>
                  <a:lnTo>
                    <a:pt x="139" y="61"/>
                  </a:lnTo>
                  <a:lnTo>
                    <a:pt x="142" y="48"/>
                  </a:lnTo>
                  <a:lnTo>
                    <a:pt x="143" y="33"/>
                  </a:lnTo>
                  <a:lnTo>
                    <a:pt x="144" y="19"/>
                  </a:lnTo>
                  <a:lnTo>
                    <a:pt x="128" y="11"/>
                  </a:lnTo>
                  <a:lnTo>
                    <a:pt x="109" y="6"/>
                  </a:lnTo>
                  <a:lnTo>
                    <a:pt x="87" y="1"/>
                  </a:lnTo>
                  <a:lnTo>
                    <a:pt x="66" y="0"/>
                  </a:lnTo>
                  <a:lnTo>
                    <a:pt x="44" y="1"/>
                  </a:lnTo>
                  <a:lnTo>
                    <a:pt x="25" y="6"/>
                  </a:lnTo>
                  <a:lnTo>
                    <a:pt x="10" y="11"/>
                  </a:lnTo>
                  <a:lnTo>
                    <a:pt x="0" y="21"/>
                  </a:lnTo>
                  <a:close/>
                </a:path>
              </a:pathLst>
            </a:custGeom>
            <a:solidFill>
              <a:srgbClr val="F0F0F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4" name="Freeform 167"/>
            <p:cNvSpPr>
              <a:spLocks/>
            </p:cNvSpPr>
            <p:nvPr/>
          </p:nvSpPr>
          <p:spPr bwMode="auto">
            <a:xfrm>
              <a:off x="5362" y="1536"/>
              <a:ext cx="72" cy="54"/>
            </a:xfrm>
            <a:custGeom>
              <a:avLst/>
              <a:gdLst/>
              <a:ahLst/>
              <a:cxnLst>
                <a:cxn ang="0">
                  <a:pos x="0" y="21"/>
                </a:cxn>
                <a:cxn ang="0">
                  <a:pos x="1" y="37"/>
                </a:cxn>
                <a:cxn ang="0">
                  <a:pos x="3" y="54"/>
                </a:cxn>
                <a:cxn ang="0">
                  <a:pos x="7" y="66"/>
                </a:cxn>
                <a:cxn ang="0">
                  <a:pos x="12" y="77"/>
                </a:cxn>
                <a:cxn ang="0">
                  <a:pos x="18" y="87"/>
                </a:cxn>
                <a:cxn ang="0">
                  <a:pos x="26" y="97"/>
                </a:cxn>
                <a:cxn ang="0">
                  <a:pos x="35" y="106"/>
                </a:cxn>
                <a:cxn ang="0">
                  <a:pos x="48" y="116"/>
                </a:cxn>
                <a:cxn ang="0">
                  <a:pos x="46" y="120"/>
                </a:cxn>
                <a:cxn ang="0">
                  <a:pos x="45" y="123"/>
                </a:cxn>
                <a:cxn ang="0">
                  <a:pos x="42" y="127"/>
                </a:cxn>
                <a:cxn ang="0">
                  <a:pos x="38" y="130"/>
                </a:cxn>
                <a:cxn ang="0">
                  <a:pos x="34" y="132"/>
                </a:cxn>
                <a:cxn ang="0">
                  <a:pos x="32" y="137"/>
                </a:cxn>
                <a:cxn ang="0">
                  <a:pos x="30" y="139"/>
                </a:cxn>
                <a:cxn ang="0">
                  <a:pos x="29" y="142"/>
                </a:cxn>
                <a:cxn ang="0">
                  <a:pos x="42" y="153"/>
                </a:cxn>
                <a:cxn ang="0">
                  <a:pos x="56" y="160"/>
                </a:cxn>
                <a:cxn ang="0">
                  <a:pos x="72" y="161"/>
                </a:cxn>
                <a:cxn ang="0">
                  <a:pos x="89" y="160"/>
                </a:cxn>
                <a:cxn ang="0">
                  <a:pos x="103" y="155"/>
                </a:cxn>
                <a:cxn ang="0">
                  <a:pos x="116" y="146"/>
                </a:cxn>
                <a:cxn ang="0">
                  <a:pos x="124" y="138"/>
                </a:cxn>
                <a:cxn ang="0">
                  <a:pos x="127" y="130"/>
                </a:cxn>
                <a:cxn ang="0">
                  <a:pos x="124" y="127"/>
                </a:cxn>
                <a:cxn ang="0">
                  <a:pos x="120" y="124"/>
                </a:cxn>
                <a:cxn ang="0">
                  <a:pos x="116" y="123"/>
                </a:cxn>
                <a:cxn ang="0">
                  <a:pos x="113" y="120"/>
                </a:cxn>
                <a:cxn ang="0">
                  <a:pos x="108" y="117"/>
                </a:cxn>
                <a:cxn ang="0">
                  <a:pos x="106" y="115"/>
                </a:cxn>
                <a:cxn ang="0">
                  <a:pos x="104" y="110"/>
                </a:cxn>
                <a:cxn ang="0">
                  <a:pos x="105" y="108"/>
                </a:cxn>
                <a:cxn ang="0">
                  <a:pos x="116" y="99"/>
                </a:cxn>
                <a:cxn ang="0">
                  <a:pos x="124" y="91"/>
                </a:cxn>
                <a:cxn ang="0">
                  <a:pos x="131" y="81"/>
                </a:cxn>
                <a:cxn ang="0">
                  <a:pos x="136" y="72"/>
                </a:cxn>
                <a:cxn ang="0">
                  <a:pos x="139" y="61"/>
                </a:cxn>
                <a:cxn ang="0">
                  <a:pos x="142" y="48"/>
                </a:cxn>
                <a:cxn ang="0">
                  <a:pos x="143" y="33"/>
                </a:cxn>
                <a:cxn ang="0">
                  <a:pos x="144" y="19"/>
                </a:cxn>
                <a:cxn ang="0">
                  <a:pos x="128" y="11"/>
                </a:cxn>
                <a:cxn ang="0">
                  <a:pos x="109" y="6"/>
                </a:cxn>
                <a:cxn ang="0">
                  <a:pos x="87" y="1"/>
                </a:cxn>
                <a:cxn ang="0">
                  <a:pos x="66" y="0"/>
                </a:cxn>
                <a:cxn ang="0">
                  <a:pos x="44" y="1"/>
                </a:cxn>
                <a:cxn ang="0">
                  <a:pos x="25" y="6"/>
                </a:cxn>
                <a:cxn ang="0">
                  <a:pos x="10" y="11"/>
                </a:cxn>
                <a:cxn ang="0">
                  <a:pos x="0" y="21"/>
                </a:cxn>
              </a:cxnLst>
              <a:rect l="0" t="0" r="r" b="b"/>
              <a:pathLst>
                <a:path w="144" h="161">
                  <a:moveTo>
                    <a:pt x="0" y="21"/>
                  </a:moveTo>
                  <a:lnTo>
                    <a:pt x="1" y="37"/>
                  </a:lnTo>
                  <a:lnTo>
                    <a:pt x="3" y="54"/>
                  </a:lnTo>
                  <a:lnTo>
                    <a:pt x="7" y="66"/>
                  </a:lnTo>
                  <a:lnTo>
                    <a:pt x="12" y="77"/>
                  </a:lnTo>
                  <a:lnTo>
                    <a:pt x="18" y="87"/>
                  </a:lnTo>
                  <a:lnTo>
                    <a:pt x="26" y="97"/>
                  </a:lnTo>
                  <a:lnTo>
                    <a:pt x="35" y="106"/>
                  </a:lnTo>
                  <a:lnTo>
                    <a:pt x="48" y="116"/>
                  </a:lnTo>
                  <a:lnTo>
                    <a:pt x="46" y="120"/>
                  </a:lnTo>
                  <a:lnTo>
                    <a:pt x="45" y="123"/>
                  </a:lnTo>
                  <a:lnTo>
                    <a:pt x="42" y="127"/>
                  </a:lnTo>
                  <a:lnTo>
                    <a:pt x="38" y="130"/>
                  </a:lnTo>
                  <a:lnTo>
                    <a:pt x="34" y="132"/>
                  </a:lnTo>
                  <a:lnTo>
                    <a:pt x="32" y="137"/>
                  </a:lnTo>
                  <a:lnTo>
                    <a:pt x="30" y="139"/>
                  </a:lnTo>
                  <a:lnTo>
                    <a:pt x="29" y="142"/>
                  </a:lnTo>
                  <a:lnTo>
                    <a:pt x="42" y="153"/>
                  </a:lnTo>
                  <a:lnTo>
                    <a:pt x="56" y="160"/>
                  </a:lnTo>
                  <a:lnTo>
                    <a:pt x="72" y="161"/>
                  </a:lnTo>
                  <a:lnTo>
                    <a:pt x="89" y="160"/>
                  </a:lnTo>
                  <a:lnTo>
                    <a:pt x="103" y="155"/>
                  </a:lnTo>
                  <a:lnTo>
                    <a:pt x="116" y="146"/>
                  </a:lnTo>
                  <a:lnTo>
                    <a:pt x="124" y="138"/>
                  </a:lnTo>
                  <a:lnTo>
                    <a:pt x="127" y="130"/>
                  </a:lnTo>
                  <a:lnTo>
                    <a:pt x="124" y="127"/>
                  </a:lnTo>
                  <a:lnTo>
                    <a:pt x="120" y="124"/>
                  </a:lnTo>
                  <a:lnTo>
                    <a:pt x="116" y="123"/>
                  </a:lnTo>
                  <a:lnTo>
                    <a:pt x="113" y="120"/>
                  </a:lnTo>
                  <a:lnTo>
                    <a:pt x="108" y="117"/>
                  </a:lnTo>
                  <a:lnTo>
                    <a:pt x="106" y="115"/>
                  </a:lnTo>
                  <a:lnTo>
                    <a:pt x="104" y="110"/>
                  </a:lnTo>
                  <a:lnTo>
                    <a:pt x="105" y="108"/>
                  </a:lnTo>
                  <a:lnTo>
                    <a:pt x="116" y="99"/>
                  </a:lnTo>
                  <a:lnTo>
                    <a:pt x="124" y="91"/>
                  </a:lnTo>
                  <a:lnTo>
                    <a:pt x="131" y="81"/>
                  </a:lnTo>
                  <a:lnTo>
                    <a:pt x="136" y="72"/>
                  </a:lnTo>
                  <a:lnTo>
                    <a:pt x="139" y="61"/>
                  </a:lnTo>
                  <a:lnTo>
                    <a:pt x="142" y="48"/>
                  </a:lnTo>
                  <a:lnTo>
                    <a:pt x="143" y="33"/>
                  </a:lnTo>
                  <a:lnTo>
                    <a:pt x="144" y="19"/>
                  </a:lnTo>
                  <a:lnTo>
                    <a:pt x="128" y="11"/>
                  </a:lnTo>
                  <a:lnTo>
                    <a:pt x="109" y="6"/>
                  </a:lnTo>
                  <a:lnTo>
                    <a:pt x="87" y="1"/>
                  </a:lnTo>
                  <a:lnTo>
                    <a:pt x="66" y="0"/>
                  </a:lnTo>
                  <a:lnTo>
                    <a:pt x="44" y="1"/>
                  </a:lnTo>
                  <a:lnTo>
                    <a:pt x="25" y="6"/>
                  </a:lnTo>
                  <a:lnTo>
                    <a:pt x="10" y="11"/>
                  </a:lnTo>
                  <a:lnTo>
                    <a:pt x="0" y="21"/>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15" name="Freeform 168"/>
            <p:cNvSpPr>
              <a:spLocks/>
            </p:cNvSpPr>
            <p:nvPr/>
          </p:nvSpPr>
          <p:spPr bwMode="auto">
            <a:xfrm>
              <a:off x="5367" y="1540"/>
              <a:ext cx="64" cy="11"/>
            </a:xfrm>
            <a:custGeom>
              <a:avLst/>
              <a:gdLst/>
              <a:ahLst/>
              <a:cxnLst>
                <a:cxn ang="0">
                  <a:pos x="63" y="0"/>
                </a:cxn>
                <a:cxn ang="0">
                  <a:pos x="76" y="0"/>
                </a:cxn>
                <a:cxn ang="0">
                  <a:pos x="88" y="1"/>
                </a:cxn>
                <a:cxn ang="0">
                  <a:pos x="98" y="3"/>
                </a:cxn>
                <a:cxn ang="0">
                  <a:pos x="109" y="4"/>
                </a:cxn>
                <a:cxn ang="0">
                  <a:pos x="116" y="7"/>
                </a:cxn>
                <a:cxn ang="0">
                  <a:pos x="122" y="9"/>
                </a:cxn>
                <a:cxn ang="0">
                  <a:pos x="126" y="14"/>
                </a:cxn>
                <a:cxn ang="0">
                  <a:pos x="127" y="18"/>
                </a:cxn>
                <a:cxn ang="0">
                  <a:pos x="126" y="20"/>
                </a:cxn>
                <a:cxn ang="0">
                  <a:pos x="122" y="23"/>
                </a:cxn>
                <a:cxn ang="0">
                  <a:pos x="116" y="26"/>
                </a:cxn>
                <a:cxn ang="0">
                  <a:pos x="109" y="29"/>
                </a:cxn>
                <a:cxn ang="0">
                  <a:pos x="98" y="30"/>
                </a:cxn>
                <a:cxn ang="0">
                  <a:pos x="88" y="33"/>
                </a:cxn>
                <a:cxn ang="0">
                  <a:pos x="76" y="34"/>
                </a:cxn>
                <a:cxn ang="0">
                  <a:pos x="63" y="34"/>
                </a:cxn>
                <a:cxn ang="0">
                  <a:pos x="51" y="34"/>
                </a:cxn>
                <a:cxn ang="0">
                  <a:pos x="38" y="33"/>
                </a:cxn>
                <a:cxn ang="0">
                  <a:pos x="27" y="30"/>
                </a:cxn>
                <a:cxn ang="0">
                  <a:pos x="18" y="29"/>
                </a:cxn>
                <a:cxn ang="0">
                  <a:pos x="10" y="26"/>
                </a:cxn>
                <a:cxn ang="0">
                  <a:pos x="5" y="23"/>
                </a:cxn>
                <a:cxn ang="0">
                  <a:pos x="1" y="20"/>
                </a:cxn>
                <a:cxn ang="0">
                  <a:pos x="0" y="18"/>
                </a:cxn>
                <a:cxn ang="0">
                  <a:pos x="1" y="14"/>
                </a:cxn>
                <a:cxn ang="0">
                  <a:pos x="5" y="9"/>
                </a:cxn>
                <a:cxn ang="0">
                  <a:pos x="10" y="7"/>
                </a:cxn>
                <a:cxn ang="0">
                  <a:pos x="18" y="4"/>
                </a:cxn>
                <a:cxn ang="0">
                  <a:pos x="27" y="3"/>
                </a:cxn>
                <a:cxn ang="0">
                  <a:pos x="38" y="1"/>
                </a:cxn>
                <a:cxn ang="0">
                  <a:pos x="51" y="0"/>
                </a:cxn>
                <a:cxn ang="0">
                  <a:pos x="63" y="0"/>
                </a:cxn>
              </a:cxnLst>
              <a:rect l="0" t="0" r="r" b="b"/>
              <a:pathLst>
                <a:path w="127" h="34">
                  <a:moveTo>
                    <a:pt x="63" y="0"/>
                  </a:moveTo>
                  <a:lnTo>
                    <a:pt x="76" y="0"/>
                  </a:lnTo>
                  <a:lnTo>
                    <a:pt x="88" y="1"/>
                  </a:lnTo>
                  <a:lnTo>
                    <a:pt x="98" y="3"/>
                  </a:lnTo>
                  <a:lnTo>
                    <a:pt x="109" y="4"/>
                  </a:lnTo>
                  <a:lnTo>
                    <a:pt x="116" y="7"/>
                  </a:lnTo>
                  <a:lnTo>
                    <a:pt x="122" y="9"/>
                  </a:lnTo>
                  <a:lnTo>
                    <a:pt x="126" y="14"/>
                  </a:lnTo>
                  <a:lnTo>
                    <a:pt x="127" y="18"/>
                  </a:lnTo>
                  <a:lnTo>
                    <a:pt x="126" y="20"/>
                  </a:lnTo>
                  <a:lnTo>
                    <a:pt x="122" y="23"/>
                  </a:lnTo>
                  <a:lnTo>
                    <a:pt x="116" y="26"/>
                  </a:lnTo>
                  <a:lnTo>
                    <a:pt x="109" y="29"/>
                  </a:lnTo>
                  <a:lnTo>
                    <a:pt x="98" y="30"/>
                  </a:lnTo>
                  <a:lnTo>
                    <a:pt x="88" y="33"/>
                  </a:lnTo>
                  <a:lnTo>
                    <a:pt x="76" y="34"/>
                  </a:lnTo>
                  <a:lnTo>
                    <a:pt x="63" y="34"/>
                  </a:lnTo>
                  <a:lnTo>
                    <a:pt x="51" y="34"/>
                  </a:lnTo>
                  <a:lnTo>
                    <a:pt x="38" y="33"/>
                  </a:lnTo>
                  <a:lnTo>
                    <a:pt x="27" y="30"/>
                  </a:lnTo>
                  <a:lnTo>
                    <a:pt x="18" y="29"/>
                  </a:lnTo>
                  <a:lnTo>
                    <a:pt x="10" y="26"/>
                  </a:lnTo>
                  <a:lnTo>
                    <a:pt x="5" y="23"/>
                  </a:lnTo>
                  <a:lnTo>
                    <a:pt x="1" y="20"/>
                  </a:lnTo>
                  <a:lnTo>
                    <a:pt x="0" y="18"/>
                  </a:lnTo>
                  <a:lnTo>
                    <a:pt x="1" y="14"/>
                  </a:lnTo>
                  <a:lnTo>
                    <a:pt x="5" y="9"/>
                  </a:lnTo>
                  <a:lnTo>
                    <a:pt x="10" y="7"/>
                  </a:lnTo>
                  <a:lnTo>
                    <a:pt x="18" y="4"/>
                  </a:lnTo>
                  <a:lnTo>
                    <a:pt x="27" y="3"/>
                  </a:lnTo>
                  <a:lnTo>
                    <a:pt x="38" y="1"/>
                  </a:lnTo>
                  <a:lnTo>
                    <a:pt x="51" y="0"/>
                  </a:lnTo>
                  <a:lnTo>
                    <a:pt x="63" y="0"/>
                  </a:lnTo>
                  <a:close/>
                </a:path>
              </a:pathLst>
            </a:custGeom>
            <a:solidFill>
              <a:srgbClr val="70707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6" name="Freeform 169"/>
            <p:cNvSpPr>
              <a:spLocks/>
            </p:cNvSpPr>
            <p:nvPr/>
          </p:nvSpPr>
          <p:spPr bwMode="auto">
            <a:xfrm>
              <a:off x="5367" y="1540"/>
              <a:ext cx="64" cy="11"/>
            </a:xfrm>
            <a:custGeom>
              <a:avLst/>
              <a:gdLst/>
              <a:ahLst/>
              <a:cxnLst>
                <a:cxn ang="0">
                  <a:pos x="63" y="0"/>
                </a:cxn>
                <a:cxn ang="0">
                  <a:pos x="76" y="0"/>
                </a:cxn>
                <a:cxn ang="0">
                  <a:pos x="88" y="1"/>
                </a:cxn>
                <a:cxn ang="0">
                  <a:pos x="98" y="3"/>
                </a:cxn>
                <a:cxn ang="0">
                  <a:pos x="109" y="4"/>
                </a:cxn>
                <a:cxn ang="0">
                  <a:pos x="116" y="7"/>
                </a:cxn>
                <a:cxn ang="0">
                  <a:pos x="122" y="9"/>
                </a:cxn>
                <a:cxn ang="0">
                  <a:pos x="126" y="14"/>
                </a:cxn>
                <a:cxn ang="0">
                  <a:pos x="127" y="18"/>
                </a:cxn>
                <a:cxn ang="0">
                  <a:pos x="126" y="20"/>
                </a:cxn>
                <a:cxn ang="0">
                  <a:pos x="122" y="23"/>
                </a:cxn>
                <a:cxn ang="0">
                  <a:pos x="116" y="26"/>
                </a:cxn>
                <a:cxn ang="0">
                  <a:pos x="109" y="29"/>
                </a:cxn>
                <a:cxn ang="0">
                  <a:pos x="98" y="30"/>
                </a:cxn>
                <a:cxn ang="0">
                  <a:pos x="88" y="33"/>
                </a:cxn>
                <a:cxn ang="0">
                  <a:pos x="76" y="34"/>
                </a:cxn>
                <a:cxn ang="0">
                  <a:pos x="63" y="34"/>
                </a:cxn>
                <a:cxn ang="0">
                  <a:pos x="51" y="34"/>
                </a:cxn>
                <a:cxn ang="0">
                  <a:pos x="38" y="33"/>
                </a:cxn>
                <a:cxn ang="0">
                  <a:pos x="27" y="30"/>
                </a:cxn>
                <a:cxn ang="0">
                  <a:pos x="18" y="29"/>
                </a:cxn>
                <a:cxn ang="0">
                  <a:pos x="10" y="26"/>
                </a:cxn>
                <a:cxn ang="0">
                  <a:pos x="5" y="23"/>
                </a:cxn>
                <a:cxn ang="0">
                  <a:pos x="1" y="20"/>
                </a:cxn>
                <a:cxn ang="0">
                  <a:pos x="0" y="18"/>
                </a:cxn>
                <a:cxn ang="0">
                  <a:pos x="1" y="14"/>
                </a:cxn>
                <a:cxn ang="0">
                  <a:pos x="5" y="9"/>
                </a:cxn>
                <a:cxn ang="0">
                  <a:pos x="10" y="7"/>
                </a:cxn>
                <a:cxn ang="0">
                  <a:pos x="18" y="4"/>
                </a:cxn>
                <a:cxn ang="0">
                  <a:pos x="27" y="3"/>
                </a:cxn>
                <a:cxn ang="0">
                  <a:pos x="38" y="1"/>
                </a:cxn>
                <a:cxn ang="0">
                  <a:pos x="51" y="0"/>
                </a:cxn>
                <a:cxn ang="0">
                  <a:pos x="63" y="0"/>
                </a:cxn>
              </a:cxnLst>
              <a:rect l="0" t="0" r="r" b="b"/>
              <a:pathLst>
                <a:path w="127" h="34">
                  <a:moveTo>
                    <a:pt x="63" y="0"/>
                  </a:moveTo>
                  <a:lnTo>
                    <a:pt x="76" y="0"/>
                  </a:lnTo>
                  <a:lnTo>
                    <a:pt x="88" y="1"/>
                  </a:lnTo>
                  <a:lnTo>
                    <a:pt x="98" y="3"/>
                  </a:lnTo>
                  <a:lnTo>
                    <a:pt x="109" y="4"/>
                  </a:lnTo>
                  <a:lnTo>
                    <a:pt x="116" y="7"/>
                  </a:lnTo>
                  <a:lnTo>
                    <a:pt x="122" y="9"/>
                  </a:lnTo>
                  <a:lnTo>
                    <a:pt x="126" y="14"/>
                  </a:lnTo>
                  <a:lnTo>
                    <a:pt x="127" y="18"/>
                  </a:lnTo>
                  <a:lnTo>
                    <a:pt x="126" y="20"/>
                  </a:lnTo>
                  <a:lnTo>
                    <a:pt x="122" y="23"/>
                  </a:lnTo>
                  <a:lnTo>
                    <a:pt x="116" y="26"/>
                  </a:lnTo>
                  <a:lnTo>
                    <a:pt x="109" y="29"/>
                  </a:lnTo>
                  <a:lnTo>
                    <a:pt x="98" y="30"/>
                  </a:lnTo>
                  <a:lnTo>
                    <a:pt x="88" y="33"/>
                  </a:lnTo>
                  <a:lnTo>
                    <a:pt x="76" y="34"/>
                  </a:lnTo>
                  <a:lnTo>
                    <a:pt x="63" y="34"/>
                  </a:lnTo>
                  <a:lnTo>
                    <a:pt x="51" y="34"/>
                  </a:lnTo>
                  <a:lnTo>
                    <a:pt x="38" y="33"/>
                  </a:lnTo>
                  <a:lnTo>
                    <a:pt x="27" y="30"/>
                  </a:lnTo>
                  <a:lnTo>
                    <a:pt x="18" y="29"/>
                  </a:lnTo>
                  <a:lnTo>
                    <a:pt x="10" y="26"/>
                  </a:lnTo>
                  <a:lnTo>
                    <a:pt x="5" y="23"/>
                  </a:lnTo>
                  <a:lnTo>
                    <a:pt x="1" y="20"/>
                  </a:lnTo>
                  <a:lnTo>
                    <a:pt x="0" y="18"/>
                  </a:lnTo>
                  <a:lnTo>
                    <a:pt x="1" y="14"/>
                  </a:lnTo>
                  <a:lnTo>
                    <a:pt x="5" y="9"/>
                  </a:lnTo>
                  <a:lnTo>
                    <a:pt x="10" y="7"/>
                  </a:lnTo>
                  <a:lnTo>
                    <a:pt x="18" y="4"/>
                  </a:lnTo>
                  <a:lnTo>
                    <a:pt x="27" y="3"/>
                  </a:lnTo>
                  <a:lnTo>
                    <a:pt x="38" y="1"/>
                  </a:lnTo>
                  <a:lnTo>
                    <a:pt x="51" y="0"/>
                  </a:lnTo>
                  <a:lnTo>
                    <a:pt x="63" y="0"/>
                  </a:lnTo>
                </a:path>
              </a:pathLst>
            </a:custGeom>
            <a:no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17" name="Freeform 170"/>
            <p:cNvSpPr>
              <a:spLocks/>
            </p:cNvSpPr>
            <p:nvPr/>
          </p:nvSpPr>
          <p:spPr bwMode="auto">
            <a:xfrm>
              <a:off x="5016" y="1487"/>
              <a:ext cx="68" cy="17"/>
            </a:xfrm>
            <a:custGeom>
              <a:avLst/>
              <a:gdLst/>
              <a:ahLst/>
              <a:cxnLst>
                <a:cxn ang="0">
                  <a:pos x="135" y="0"/>
                </a:cxn>
                <a:cxn ang="0">
                  <a:pos x="72" y="0"/>
                </a:cxn>
                <a:cxn ang="0">
                  <a:pos x="0" y="11"/>
                </a:cxn>
                <a:cxn ang="0">
                  <a:pos x="75" y="22"/>
                </a:cxn>
                <a:cxn ang="0">
                  <a:pos x="7" y="49"/>
                </a:cxn>
                <a:cxn ang="0">
                  <a:pos x="122" y="33"/>
                </a:cxn>
                <a:cxn ang="0">
                  <a:pos x="135" y="0"/>
                </a:cxn>
              </a:cxnLst>
              <a:rect l="0" t="0" r="r" b="b"/>
              <a:pathLst>
                <a:path w="135" h="49">
                  <a:moveTo>
                    <a:pt x="135" y="0"/>
                  </a:moveTo>
                  <a:lnTo>
                    <a:pt x="72" y="0"/>
                  </a:lnTo>
                  <a:lnTo>
                    <a:pt x="0" y="11"/>
                  </a:lnTo>
                  <a:lnTo>
                    <a:pt x="75" y="22"/>
                  </a:lnTo>
                  <a:lnTo>
                    <a:pt x="7" y="49"/>
                  </a:lnTo>
                  <a:lnTo>
                    <a:pt x="122" y="33"/>
                  </a:lnTo>
                  <a:lnTo>
                    <a:pt x="135" y="0"/>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8" name="Freeform 171"/>
            <p:cNvSpPr>
              <a:spLocks/>
            </p:cNvSpPr>
            <p:nvPr/>
          </p:nvSpPr>
          <p:spPr bwMode="auto">
            <a:xfrm>
              <a:off x="5107" y="1563"/>
              <a:ext cx="41" cy="53"/>
            </a:xfrm>
            <a:custGeom>
              <a:avLst/>
              <a:gdLst/>
              <a:ahLst/>
              <a:cxnLst>
                <a:cxn ang="0">
                  <a:pos x="23" y="160"/>
                </a:cxn>
                <a:cxn ang="0">
                  <a:pos x="83" y="102"/>
                </a:cxn>
                <a:cxn ang="0">
                  <a:pos x="83" y="0"/>
                </a:cxn>
                <a:cxn ang="0">
                  <a:pos x="10" y="44"/>
                </a:cxn>
                <a:cxn ang="0">
                  <a:pos x="0" y="128"/>
                </a:cxn>
                <a:cxn ang="0">
                  <a:pos x="23" y="160"/>
                </a:cxn>
              </a:cxnLst>
              <a:rect l="0" t="0" r="r" b="b"/>
              <a:pathLst>
                <a:path w="83" h="160">
                  <a:moveTo>
                    <a:pt x="23" y="160"/>
                  </a:moveTo>
                  <a:lnTo>
                    <a:pt x="83" y="102"/>
                  </a:lnTo>
                  <a:lnTo>
                    <a:pt x="83" y="0"/>
                  </a:lnTo>
                  <a:lnTo>
                    <a:pt x="10" y="44"/>
                  </a:lnTo>
                  <a:lnTo>
                    <a:pt x="0" y="128"/>
                  </a:lnTo>
                  <a:lnTo>
                    <a:pt x="23" y="160"/>
                  </a:lnTo>
                  <a:close/>
                </a:path>
              </a:pathLst>
            </a:custGeom>
            <a:solidFill>
              <a:srgbClr val="0000B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19" name="Freeform 172"/>
            <p:cNvSpPr>
              <a:spLocks/>
            </p:cNvSpPr>
            <p:nvPr/>
          </p:nvSpPr>
          <p:spPr bwMode="auto">
            <a:xfrm>
              <a:off x="5126" y="1458"/>
              <a:ext cx="18" cy="20"/>
            </a:xfrm>
            <a:custGeom>
              <a:avLst/>
              <a:gdLst/>
              <a:ahLst/>
              <a:cxnLst>
                <a:cxn ang="0">
                  <a:pos x="0" y="62"/>
                </a:cxn>
                <a:cxn ang="0">
                  <a:pos x="35" y="36"/>
                </a:cxn>
                <a:cxn ang="0">
                  <a:pos x="37" y="0"/>
                </a:cxn>
                <a:cxn ang="0">
                  <a:pos x="3" y="22"/>
                </a:cxn>
                <a:cxn ang="0">
                  <a:pos x="0" y="62"/>
                </a:cxn>
              </a:cxnLst>
              <a:rect l="0" t="0" r="r" b="b"/>
              <a:pathLst>
                <a:path w="37" h="62">
                  <a:moveTo>
                    <a:pt x="0" y="62"/>
                  </a:moveTo>
                  <a:lnTo>
                    <a:pt x="35" y="36"/>
                  </a:lnTo>
                  <a:lnTo>
                    <a:pt x="37" y="0"/>
                  </a:lnTo>
                  <a:lnTo>
                    <a:pt x="3" y="22"/>
                  </a:lnTo>
                  <a:lnTo>
                    <a:pt x="0" y="62"/>
                  </a:lnTo>
                  <a:close/>
                </a:path>
              </a:pathLst>
            </a:custGeom>
            <a:solidFill>
              <a:srgbClr val="0000B3"/>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0" name="Freeform 173"/>
            <p:cNvSpPr>
              <a:spLocks/>
            </p:cNvSpPr>
            <p:nvPr/>
          </p:nvSpPr>
          <p:spPr bwMode="auto">
            <a:xfrm>
              <a:off x="5082" y="1412"/>
              <a:ext cx="21" cy="58"/>
            </a:xfrm>
            <a:custGeom>
              <a:avLst/>
              <a:gdLst/>
              <a:ahLst/>
              <a:cxnLst>
                <a:cxn ang="0">
                  <a:pos x="0" y="174"/>
                </a:cxn>
                <a:cxn ang="0">
                  <a:pos x="24" y="102"/>
                </a:cxn>
                <a:cxn ang="0">
                  <a:pos x="40" y="40"/>
                </a:cxn>
                <a:cxn ang="0">
                  <a:pos x="43" y="0"/>
                </a:cxn>
                <a:cxn ang="0">
                  <a:pos x="43" y="87"/>
                </a:cxn>
                <a:cxn ang="0">
                  <a:pos x="31" y="124"/>
                </a:cxn>
                <a:cxn ang="0">
                  <a:pos x="0" y="174"/>
                </a:cxn>
              </a:cxnLst>
              <a:rect l="0" t="0" r="r" b="b"/>
              <a:pathLst>
                <a:path w="43" h="174">
                  <a:moveTo>
                    <a:pt x="0" y="174"/>
                  </a:moveTo>
                  <a:lnTo>
                    <a:pt x="24" y="102"/>
                  </a:lnTo>
                  <a:lnTo>
                    <a:pt x="40" y="40"/>
                  </a:lnTo>
                  <a:lnTo>
                    <a:pt x="43" y="0"/>
                  </a:lnTo>
                  <a:lnTo>
                    <a:pt x="43" y="87"/>
                  </a:lnTo>
                  <a:lnTo>
                    <a:pt x="31" y="124"/>
                  </a:lnTo>
                  <a:lnTo>
                    <a:pt x="0" y="174"/>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1" name="Freeform 174"/>
            <p:cNvSpPr>
              <a:spLocks/>
            </p:cNvSpPr>
            <p:nvPr/>
          </p:nvSpPr>
          <p:spPr bwMode="auto">
            <a:xfrm>
              <a:off x="5086" y="1456"/>
              <a:ext cx="32" cy="31"/>
            </a:xfrm>
            <a:custGeom>
              <a:avLst/>
              <a:gdLst/>
              <a:ahLst/>
              <a:cxnLst>
                <a:cxn ang="0">
                  <a:pos x="63" y="0"/>
                </a:cxn>
                <a:cxn ang="0">
                  <a:pos x="47" y="42"/>
                </a:cxn>
                <a:cxn ang="0">
                  <a:pos x="21" y="72"/>
                </a:cxn>
                <a:cxn ang="0">
                  <a:pos x="0" y="91"/>
                </a:cxn>
                <a:cxn ang="0">
                  <a:pos x="0" y="42"/>
                </a:cxn>
                <a:cxn ang="0">
                  <a:pos x="45" y="13"/>
                </a:cxn>
                <a:cxn ang="0">
                  <a:pos x="63" y="0"/>
                </a:cxn>
              </a:cxnLst>
              <a:rect l="0" t="0" r="r" b="b"/>
              <a:pathLst>
                <a:path w="63" h="91">
                  <a:moveTo>
                    <a:pt x="63" y="0"/>
                  </a:moveTo>
                  <a:lnTo>
                    <a:pt x="47" y="42"/>
                  </a:lnTo>
                  <a:lnTo>
                    <a:pt x="21" y="72"/>
                  </a:lnTo>
                  <a:lnTo>
                    <a:pt x="0" y="91"/>
                  </a:lnTo>
                  <a:lnTo>
                    <a:pt x="0" y="42"/>
                  </a:lnTo>
                  <a:lnTo>
                    <a:pt x="45" y="13"/>
                  </a:lnTo>
                  <a:lnTo>
                    <a:pt x="63" y="0"/>
                  </a:lnTo>
                  <a:close/>
                </a:path>
              </a:pathLst>
            </a:custGeom>
            <a:solidFill>
              <a:srgbClr val="C4BFB5"/>
            </a:solidFill>
            <a:ln w="9525">
              <a:noFill/>
              <a:round/>
              <a:headEnd/>
              <a:tailEnd/>
            </a:ln>
          </p:spPr>
          <p:txBody>
            <a:bodyPr/>
            <a:lstStyle/>
            <a:p>
              <a:endParaRPr lang="id-ID" sz="1400">
                <a:latin typeface="Tahoma" pitchFamily="34" charset="0"/>
                <a:ea typeface="Tahoma" pitchFamily="34" charset="0"/>
                <a:cs typeface="Tahoma" pitchFamily="34" charset="0"/>
              </a:endParaRPr>
            </a:p>
          </p:txBody>
        </p:sp>
      </p:grpSp>
      <p:sp>
        <p:nvSpPr>
          <p:cNvPr id="222" name="Freeform 175"/>
          <p:cNvSpPr>
            <a:spLocks/>
          </p:cNvSpPr>
          <p:nvPr/>
        </p:nvSpPr>
        <p:spPr bwMode="auto">
          <a:xfrm>
            <a:off x="7626379" y="3599857"/>
            <a:ext cx="2197100" cy="1587"/>
          </a:xfrm>
          <a:custGeom>
            <a:avLst/>
            <a:gdLst/>
            <a:ahLst/>
            <a:cxnLst>
              <a:cxn ang="0">
                <a:pos x="4151" y="0"/>
              </a:cxn>
              <a:cxn ang="0">
                <a:pos x="0" y="0"/>
              </a:cxn>
              <a:cxn ang="0">
                <a:pos x="4151" y="0"/>
              </a:cxn>
            </a:cxnLst>
            <a:rect l="0" t="0" r="r" b="b"/>
            <a:pathLst>
              <a:path w="4151">
                <a:moveTo>
                  <a:pt x="4151" y="0"/>
                </a:moveTo>
                <a:lnTo>
                  <a:pt x="0" y="0"/>
                </a:lnTo>
                <a:lnTo>
                  <a:pt x="4151"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3" name="Freeform 176"/>
          <p:cNvSpPr>
            <a:spLocks/>
          </p:cNvSpPr>
          <p:nvPr/>
        </p:nvSpPr>
        <p:spPr bwMode="auto">
          <a:xfrm>
            <a:off x="7626379" y="1601193"/>
            <a:ext cx="2197100" cy="1588"/>
          </a:xfrm>
          <a:custGeom>
            <a:avLst/>
            <a:gdLst/>
            <a:ahLst/>
            <a:cxnLst>
              <a:cxn ang="0">
                <a:pos x="4151" y="0"/>
              </a:cxn>
              <a:cxn ang="0">
                <a:pos x="0" y="0"/>
              </a:cxn>
              <a:cxn ang="0">
                <a:pos x="4151" y="0"/>
              </a:cxn>
            </a:cxnLst>
            <a:rect l="0" t="0" r="r" b="b"/>
            <a:pathLst>
              <a:path w="4151">
                <a:moveTo>
                  <a:pt x="4151" y="0"/>
                </a:moveTo>
                <a:lnTo>
                  <a:pt x="0" y="0"/>
                </a:lnTo>
                <a:lnTo>
                  <a:pt x="4151"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4" name="Freeform 177"/>
          <p:cNvSpPr>
            <a:spLocks/>
          </p:cNvSpPr>
          <p:nvPr/>
        </p:nvSpPr>
        <p:spPr bwMode="auto">
          <a:xfrm>
            <a:off x="7626379" y="3052167"/>
            <a:ext cx="2197100" cy="1588"/>
          </a:xfrm>
          <a:custGeom>
            <a:avLst/>
            <a:gdLst/>
            <a:ahLst/>
            <a:cxnLst>
              <a:cxn ang="0">
                <a:pos x="4151" y="0"/>
              </a:cxn>
              <a:cxn ang="0">
                <a:pos x="0" y="0"/>
              </a:cxn>
              <a:cxn ang="0">
                <a:pos x="4151" y="0"/>
              </a:cxn>
            </a:cxnLst>
            <a:rect l="0" t="0" r="r" b="b"/>
            <a:pathLst>
              <a:path w="4151">
                <a:moveTo>
                  <a:pt x="4151" y="0"/>
                </a:moveTo>
                <a:lnTo>
                  <a:pt x="0" y="0"/>
                </a:lnTo>
                <a:lnTo>
                  <a:pt x="4151"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5" name="Freeform 178"/>
          <p:cNvSpPr>
            <a:spLocks/>
          </p:cNvSpPr>
          <p:nvPr/>
        </p:nvSpPr>
        <p:spPr bwMode="auto">
          <a:xfrm>
            <a:off x="7634318" y="1590082"/>
            <a:ext cx="1588" cy="2268537"/>
          </a:xfrm>
          <a:custGeom>
            <a:avLst/>
            <a:gdLst/>
            <a:ahLst/>
            <a:cxnLst>
              <a:cxn ang="0">
                <a:pos x="0" y="0"/>
              </a:cxn>
              <a:cxn ang="0">
                <a:pos x="0" y="4289"/>
              </a:cxn>
              <a:cxn ang="0">
                <a:pos x="0" y="0"/>
              </a:cxn>
            </a:cxnLst>
            <a:rect l="0" t="0" r="r" b="b"/>
            <a:pathLst>
              <a:path h="4289">
                <a:moveTo>
                  <a:pt x="0" y="0"/>
                </a:moveTo>
                <a:lnTo>
                  <a:pt x="0" y="4289"/>
                </a:lnTo>
                <a:lnTo>
                  <a:pt x="0"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26" name="Freeform 179"/>
          <p:cNvSpPr>
            <a:spLocks/>
          </p:cNvSpPr>
          <p:nvPr/>
        </p:nvSpPr>
        <p:spPr bwMode="auto">
          <a:xfrm>
            <a:off x="7626379" y="2099667"/>
            <a:ext cx="2197100" cy="1588"/>
          </a:xfrm>
          <a:custGeom>
            <a:avLst/>
            <a:gdLst/>
            <a:ahLst/>
            <a:cxnLst>
              <a:cxn ang="0">
                <a:pos x="4151" y="0"/>
              </a:cxn>
              <a:cxn ang="0">
                <a:pos x="0" y="0"/>
              </a:cxn>
              <a:cxn ang="0">
                <a:pos x="4151" y="0"/>
              </a:cxn>
            </a:cxnLst>
            <a:rect l="0" t="0" r="r" b="b"/>
            <a:pathLst>
              <a:path w="4151">
                <a:moveTo>
                  <a:pt x="4151" y="0"/>
                </a:moveTo>
                <a:lnTo>
                  <a:pt x="0" y="0"/>
                </a:lnTo>
                <a:lnTo>
                  <a:pt x="4151" y="0"/>
                </a:lnTo>
                <a:close/>
              </a:path>
            </a:pathLst>
          </a:custGeom>
          <a:solidFill>
            <a:srgbClr val="66F2F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275" name="Text Box 228"/>
          <p:cNvSpPr txBox="1">
            <a:spLocks noChangeArrowheads="1"/>
          </p:cNvSpPr>
          <p:nvPr/>
        </p:nvSpPr>
        <p:spPr bwMode="auto">
          <a:xfrm>
            <a:off x="6412428" y="4276129"/>
            <a:ext cx="3126176" cy="292388"/>
          </a:xfrm>
          <a:prstGeom prst="rect">
            <a:avLst/>
          </a:prstGeom>
          <a:noFill/>
          <a:ln w="9525">
            <a:noFill/>
            <a:miter lim="800000"/>
            <a:headEnd/>
            <a:tailEnd/>
          </a:ln>
          <a:effectLst/>
        </p:spPr>
        <p:txBody>
          <a:bodyPr wrap="none">
            <a:spAutoFit/>
          </a:bodyPr>
          <a:lstStyle/>
          <a:p>
            <a:pPr algn="ctr" eaLnBrk="1" hangingPunct="1"/>
            <a:r>
              <a:rPr lang="id-ID" sz="1300" b="1" dirty="0">
                <a:solidFill>
                  <a:schemeClr val="bg1"/>
                </a:solidFill>
                <a:latin typeface="Tahoma" pitchFamily="34" charset="0"/>
                <a:ea typeface="Tahoma" pitchFamily="34" charset="0"/>
                <a:cs typeface="Tahoma" pitchFamily="34" charset="0"/>
              </a:rPr>
              <a:t>Pencipta Arsip/Lembaga Kearsipan</a:t>
            </a:r>
          </a:p>
        </p:txBody>
      </p:sp>
      <p:sp>
        <p:nvSpPr>
          <p:cNvPr id="276" name="Text Box 229"/>
          <p:cNvSpPr txBox="1">
            <a:spLocks noChangeArrowheads="1"/>
          </p:cNvSpPr>
          <p:nvPr/>
        </p:nvSpPr>
        <p:spPr bwMode="auto">
          <a:xfrm>
            <a:off x="8805896" y="3274416"/>
            <a:ext cx="1023037" cy="292388"/>
          </a:xfrm>
          <a:prstGeom prst="rect">
            <a:avLst/>
          </a:prstGeom>
          <a:noFill/>
          <a:ln w="9525">
            <a:noFill/>
            <a:miter lim="800000"/>
            <a:headEnd/>
            <a:tailEnd/>
          </a:ln>
          <a:effectLst/>
        </p:spPr>
        <p:txBody>
          <a:bodyPr wrap="none">
            <a:spAutoFit/>
          </a:bodyPr>
          <a:lstStyle/>
          <a:p>
            <a:pPr eaLnBrk="1" hangingPunct="1"/>
            <a:r>
              <a:rPr lang="id-ID" sz="1300" b="1" dirty="0">
                <a:solidFill>
                  <a:schemeClr val="bg1"/>
                </a:solidFill>
                <a:latin typeface="Tahoma" pitchFamily="34" charset="0"/>
                <a:ea typeface="Tahoma" pitchFamily="34" charset="0"/>
                <a:cs typeface="Tahoma" pitchFamily="34" charset="0"/>
              </a:rPr>
              <a:t>Pengguna</a:t>
            </a:r>
          </a:p>
        </p:txBody>
      </p:sp>
      <p:sp>
        <p:nvSpPr>
          <p:cNvPr id="277" name="Freeform 237"/>
          <p:cNvSpPr>
            <a:spLocks/>
          </p:cNvSpPr>
          <p:nvPr/>
        </p:nvSpPr>
        <p:spPr bwMode="auto">
          <a:xfrm flipV="1">
            <a:off x="8066121" y="2929933"/>
            <a:ext cx="601663" cy="649287"/>
          </a:xfrm>
          <a:custGeom>
            <a:avLst/>
            <a:gdLst/>
            <a:ahLst/>
            <a:cxnLst>
              <a:cxn ang="0">
                <a:pos x="0" y="0"/>
              </a:cxn>
              <a:cxn ang="0">
                <a:pos x="528" y="276"/>
              </a:cxn>
              <a:cxn ang="0">
                <a:pos x="234" y="288"/>
              </a:cxn>
              <a:cxn ang="0">
                <a:pos x="738" y="552"/>
              </a:cxn>
            </a:cxnLst>
            <a:rect l="0" t="0" r="r" b="b"/>
            <a:pathLst>
              <a:path w="738" h="552">
                <a:moveTo>
                  <a:pt x="0" y="0"/>
                </a:moveTo>
                <a:lnTo>
                  <a:pt x="528" y="276"/>
                </a:lnTo>
                <a:lnTo>
                  <a:pt x="234" y="288"/>
                </a:lnTo>
                <a:lnTo>
                  <a:pt x="738" y="552"/>
                </a:lnTo>
              </a:path>
            </a:pathLst>
          </a:custGeom>
          <a:noFill/>
          <a:ln w="38100" cmpd="sng">
            <a:solidFill>
              <a:schemeClr val="tx1"/>
            </a:solidFill>
            <a:round/>
            <a:headEnd type="triangle" w="med" len="med"/>
            <a:tailEnd type="triangle" w="med" len="med"/>
          </a:ln>
          <a:effectLst/>
        </p:spPr>
        <p:txBody>
          <a:bodyPr/>
          <a:lstStyle/>
          <a:p>
            <a:endParaRPr lang="id-ID" sz="1400">
              <a:latin typeface="Tahoma" pitchFamily="34" charset="0"/>
              <a:ea typeface="Tahoma" pitchFamily="34" charset="0"/>
              <a:cs typeface="Tahoma" pitchFamily="34" charset="0"/>
            </a:endParaRPr>
          </a:p>
        </p:txBody>
      </p:sp>
      <p:sp>
        <p:nvSpPr>
          <p:cNvPr id="278" name="AutoShape 238"/>
          <p:cNvSpPr>
            <a:spLocks noChangeArrowheads="1"/>
          </p:cNvSpPr>
          <p:nvPr/>
        </p:nvSpPr>
        <p:spPr bwMode="auto">
          <a:xfrm>
            <a:off x="5087892" y="2268766"/>
            <a:ext cx="1170065" cy="3045903"/>
          </a:xfrm>
          <a:prstGeom prst="rightArrow">
            <a:avLst>
              <a:gd name="adj1" fmla="val 50000"/>
              <a:gd name="adj2" fmla="val 42544"/>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id-ID" sz="1400">
              <a:latin typeface="Tahoma" pitchFamily="34" charset="0"/>
              <a:ea typeface="Tahoma" pitchFamily="34" charset="0"/>
              <a:cs typeface="Tahoma" pitchFamily="34" charset="0"/>
            </a:endParaRPr>
          </a:p>
        </p:txBody>
      </p:sp>
      <p:pic>
        <p:nvPicPr>
          <p:cNvPr id="279" name="Picture 240" descr="UACCOUNT"/>
          <p:cNvPicPr>
            <a:picLocks noChangeAspect="1" noChangeArrowheads="1"/>
          </p:cNvPicPr>
          <p:nvPr/>
        </p:nvPicPr>
        <p:blipFill>
          <a:blip r:embed="rId4" cstate="print"/>
          <a:srcRect/>
          <a:stretch>
            <a:fillRect/>
          </a:stretch>
        </p:blipFill>
        <p:spPr bwMode="auto">
          <a:xfrm>
            <a:off x="3450907" y="3034707"/>
            <a:ext cx="1516063" cy="1493837"/>
          </a:xfrm>
          <a:prstGeom prst="rect">
            <a:avLst/>
          </a:prstGeom>
          <a:noFill/>
        </p:spPr>
      </p:pic>
      <p:grpSp>
        <p:nvGrpSpPr>
          <p:cNvPr id="52" name="Group 361"/>
          <p:cNvGrpSpPr>
            <a:grpSpLocks/>
          </p:cNvGrpSpPr>
          <p:nvPr/>
        </p:nvGrpSpPr>
        <p:grpSpPr bwMode="auto">
          <a:xfrm>
            <a:off x="1847528" y="3175993"/>
            <a:ext cx="914400" cy="1731963"/>
            <a:chOff x="361" y="3024"/>
            <a:chExt cx="576" cy="1091"/>
          </a:xfrm>
        </p:grpSpPr>
        <p:sp>
          <p:nvSpPr>
            <p:cNvPr id="281" name="AutoShape 241"/>
            <p:cNvSpPr>
              <a:spLocks noChangeAspect="1" noChangeArrowheads="1" noTextEdit="1"/>
            </p:cNvSpPr>
            <p:nvPr/>
          </p:nvSpPr>
          <p:spPr bwMode="auto">
            <a:xfrm>
              <a:off x="361" y="3024"/>
              <a:ext cx="576" cy="1091"/>
            </a:xfrm>
            <a:prstGeom prst="rect">
              <a:avLst/>
            </a:prstGeom>
            <a:noFill/>
            <a:ln w="9525">
              <a:noFill/>
              <a:miter lim="800000"/>
              <a:headEnd/>
              <a:tailEnd/>
            </a:ln>
          </p:spPr>
          <p:txBody>
            <a:bodyPr/>
            <a:lstStyle/>
            <a:p>
              <a:endParaRPr lang="id-ID" sz="1400">
                <a:latin typeface="Tahoma" pitchFamily="34" charset="0"/>
                <a:ea typeface="Tahoma" pitchFamily="34" charset="0"/>
                <a:cs typeface="Tahoma" pitchFamily="34" charset="0"/>
              </a:endParaRPr>
            </a:p>
          </p:txBody>
        </p:sp>
        <p:sp>
          <p:nvSpPr>
            <p:cNvPr id="282" name="Freeform 243"/>
            <p:cNvSpPr>
              <a:spLocks/>
            </p:cNvSpPr>
            <p:nvPr/>
          </p:nvSpPr>
          <p:spPr bwMode="auto">
            <a:xfrm>
              <a:off x="635" y="3180"/>
              <a:ext cx="61" cy="69"/>
            </a:xfrm>
            <a:custGeom>
              <a:avLst/>
              <a:gdLst/>
              <a:ahLst/>
              <a:cxnLst>
                <a:cxn ang="0">
                  <a:pos x="0" y="0"/>
                </a:cxn>
                <a:cxn ang="0">
                  <a:pos x="87" y="20"/>
                </a:cxn>
                <a:cxn ang="0">
                  <a:pos x="158" y="59"/>
                </a:cxn>
                <a:cxn ang="0">
                  <a:pos x="216" y="113"/>
                </a:cxn>
                <a:cxn ang="0">
                  <a:pos x="266" y="181"/>
                </a:cxn>
                <a:cxn ang="0">
                  <a:pos x="307" y="256"/>
                </a:cxn>
                <a:cxn ang="0">
                  <a:pos x="345" y="339"/>
                </a:cxn>
                <a:cxn ang="0">
                  <a:pos x="383" y="423"/>
                </a:cxn>
                <a:cxn ang="0">
                  <a:pos x="425" y="508"/>
                </a:cxn>
                <a:cxn ang="0">
                  <a:pos x="381" y="509"/>
                </a:cxn>
                <a:cxn ang="0">
                  <a:pos x="339" y="512"/>
                </a:cxn>
                <a:cxn ang="0">
                  <a:pos x="296" y="513"/>
                </a:cxn>
                <a:cxn ang="0">
                  <a:pos x="254" y="516"/>
                </a:cxn>
                <a:cxn ang="0">
                  <a:pos x="211" y="517"/>
                </a:cxn>
                <a:cxn ang="0">
                  <a:pos x="169" y="520"/>
                </a:cxn>
                <a:cxn ang="0">
                  <a:pos x="127" y="521"/>
                </a:cxn>
                <a:cxn ang="0">
                  <a:pos x="87" y="524"/>
                </a:cxn>
                <a:cxn ang="0">
                  <a:pos x="75" y="458"/>
                </a:cxn>
                <a:cxn ang="0">
                  <a:pos x="63" y="393"/>
                </a:cxn>
                <a:cxn ang="0">
                  <a:pos x="52" y="327"/>
                </a:cxn>
                <a:cxn ang="0">
                  <a:pos x="41" y="263"/>
                </a:cxn>
                <a:cxn ang="0">
                  <a:pos x="31" y="196"/>
                </a:cxn>
                <a:cxn ang="0">
                  <a:pos x="20" y="130"/>
                </a:cxn>
                <a:cxn ang="0">
                  <a:pos x="10" y="64"/>
                </a:cxn>
                <a:cxn ang="0">
                  <a:pos x="0" y="0"/>
                </a:cxn>
              </a:cxnLst>
              <a:rect l="0" t="0" r="r" b="b"/>
              <a:pathLst>
                <a:path w="425" h="524">
                  <a:moveTo>
                    <a:pt x="0" y="0"/>
                  </a:moveTo>
                  <a:lnTo>
                    <a:pt x="87" y="20"/>
                  </a:lnTo>
                  <a:lnTo>
                    <a:pt x="158" y="59"/>
                  </a:lnTo>
                  <a:lnTo>
                    <a:pt x="216" y="113"/>
                  </a:lnTo>
                  <a:lnTo>
                    <a:pt x="266" y="181"/>
                  </a:lnTo>
                  <a:lnTo>
                    <a:pt x="307" y="256"/>
                  </a:lnTo>
                  <a:lnTo>
                    <a:pt x="345" y="339"/>
                  </a:lnTo>
                  <a:lnTo>
                    <a:pt x="383" y="423"/>
                  </a:lnTo>
                  <a:lnTo>
                    <a:pt x="425" y="508"/>
                  </a:lnTo>
                  <a:lnTo>
                    <a:pt x="381" y="509"/>
                  </a:lnTo>
                  <a:lnTo>
                    <a:pt x="339" y="512"/>
                  </a:lnTo>
                  <a:lnTo>
                    <a:pt x="296" y="513"/>
                  </a:lnTo>
                  <a:lnTo>
                    <a:pt x="254" y="516"/>
                  </a:lnTo>
                  <a:lnTo>
                    <a:pt x="211" y="517"/>
                  </a:lnTo>
                  <a:lnTo>
                    <a:pt x="169" y="520"/>
                  </a:lnTo>
                  <a:lnTo>
                    <a:pt x="127" y="521"/>
                  </a:lnTo>
                  <a:lnTo>
                    <a:pt x="87" y="524"/>
                  </a:lnTo>
                  <a:lnTo>
                    <a:pt x="75" y="458"/>
                  </a:lnTo>
                  <a:lnTo>
                    <a:pt x="63" y="393"/>
                  </a:lnTo>
                  <a:lnTo>
                    <a:pt x="52" y="327"/>
                  </a:lnTo>
                  <a:lnTo>
                    <a:pt x="41" y="263"/>
                  </a:lnTo>
                  <a:lnTo>
                    <a:pt x="31" y="196"/>
                  </a:lnTo>
                  <a:lnTo>
                    <a:pt x="20" y="130"/>
                  </a:lnTo>
                  <a:lnTo>
                    <a:pt x="10" y="64"/>
                  </a:lnTo>
                  <a:lnTo>
                    <a:pt x="0" y="0"/>
                  </a:lnTo>
                  <a:close/>
                </a:path>
              </a:pathLst>
            </a:custGeom>
            <a:solidFill>
              <a:srgbClr val="DBE0DB"/>
            </a:solid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83" name="Freeform 244"/>
            <p:cNvSpPr>
              <a:spLocks/>
            </p:cNvSpPr>
            <p:nvPr/>
          </p:nvSpPr>
          <p:spPr bwMode="auto">
            <a:xfrm>
              <a:off x="674" y="4017"/>
              <a:ext cx="243" cy="96"/>
            </a:xfrm>
            <a:custGeom>
              <a:avLst/>
              <a:gdLst/>
              <a:ahLst/>
              <a:cxnLst>
                <a:cxn ang="0">
                  <a:pos x="636" y="47"/>
                </a:cxn>
                <a:cxn ang="0">
                  <a:pos x="725" y="105"/>
                </a:cxn>
                <a:cxn ang="0">
                  <a:pos x="815" y="164"/>
                </a:cxn>
                <a:cxn ang="0">
                  <a:pos x="904" y="225"/>
                </a:cxn>
                <a:cxn ang="0">
                  <a:pos x="1083" y="272"/>
                </a:cxn>
                <a:cxn ang="0">
                  <a:pos x="1279" y="298"/>
                </a:cxn>
                <a:cxn ang="0">
                  <a:pos x="1426" y="351"/>
                </a:cxn>
                <a:cxn ang="0">
                  <a:pos x="1581" y="465"/>
                </a:cxn>
                <a:cxn ang="0">
                  <a:pos x="1622" y="616"/>
                </a:cxn>
                <a:cxn ang="0">
                  <a:pos x="1443" y="688"/>
                </a:cxn>
                <a:cxn ang="0">
                  <a:pos x="1204" y="715"/>
                </a:cxn>
                <a:cxn ang="0">
                  <a:pos x="941" y="723"/>
                </a:cxn>
                <a:cxn ang="0">
                  <a:pos x="758" y="712"/>
                </a:cxn>
                <a:cxn ang="0">
                  <a:pos x="653" y="676"/>
                </a:cxn>
                <a:cxn ang="0">
                  <a:pos x="547" y="643"/>
                </a:cxn>
                <a:cxn ang="0">
                  <a:pos x="442" y="609"/>
                </a:cxn>
                <a:cxn ang="0">
                  <a:pos x="382" y="603"/>
                </a:cxn>
                <a:cxn ang="0">
                  <a:pos x="369" y="624"/>
                </a:cxn>
                <a:cxn ang="0">
                  <a:pos x="356" y="645"/>
                </a:cxn>
                <a:cxn ang="0">
                  <a:pos x="343" y="666"/>
                </a:cxn>
                <a:cxn ang="0">
                  <a:pos x="294" y="659"/>
                </a:cxn>
                <a:cxn ang="0">
                  <a:pos x="210" y="625"/>
                </a:cxn>
                <a:cxn ang="0">
                  <a:pos x="125" y="592"/>
                </a:cxn>
                <a:cxn ang="0">
                  <a:pos x="41" y="559"/>
                </a:cxn>
                <a:cxn ang="0">
                  <a:pos x="8" y="441"/>
                </a:cxn>
                <a:cxn ang="0">
                  <a:pos x="37" y="298"/>
                </a:cxn>
                <a:cxn ang="0">
                  <a:pos x="93" y="193"/>
                </a:cxn>
                <a:cxn ang="0">
                  <a:pos x="188" y="78"/>
                </a:cxn>
                <a:cxn ang="0">
                  <a:pos x="268" y="1"/>
                </a:cxn>
                <a:cxn ang="0">
                  <a:pos x="360" y="13"/>
                </a:cxn>
                <a:cxn ang="0">
                  <a:pos x="485" y="25"/>
                </a:cxn>
                <a:cxn ang="0">
                  <a:pos x="577" y="26"/>
                </a:cxn>
              </a:cxnLst>
              <a:rect l="0" t="0" r="r" b="b"/>
              <a:pathLst>
                <a:path w="1679" h="730">
                  <a:moveTo>
                    <a:pt x="593" y="20"/>
                  </a:moveTo>
                  <a:lnTo>
                    <a:pt x="636" y="47"/>
                  </a:lnTo>
                  <a:lnTo>
                    <a:pt x="681" y="78"/>
                  </a:lnTo>
                  <a:lnTo>
                    <a:pt x="725" y="105"/>
                  </a:lnTo>
                  <a:lnTo>
                    <a:pt x="770" y="135"/>
                  </a:lnTo>
                  <a:lnTo>
                    <a:pt x="815" y="164"/>
                  </a:lnTo>
                  <a:lnTo>
                    <a:pt x="859" y="194"/>
                  </a:lnTo>
                  <a:lnTo>
                    <a:pt x="904" y="225"/>
                  </a:lnTo>
                  <a:lnTo>
                    <a:pt x="949" y="256"/>
                  </a:lnTo>
                  <a:lnTo>
                    <a:pt x="1083" y="272"/>
                  </a:lnTo>
                  <a:lnTo>
                    <a:pt x="1191" y="285"/>
                  </a:lnTo>
                  <a:lnTo>
                    <a:pt x="1279" y="298"/>
                  </a:lnTo>
                  <a:lnTo>
                    <a:pt x="1355" y="320"/>
                  </a:lnTo>
                  <a:lnTo>
                    <a:pt x="1426" y="351"/>
                  </a:lnTo>
                  <a:lnTo>
                    <a:pt x="1499" y="398"/>
                  </a:lnTo>
                  <a:lnTo>
                    <a:pt x="1581" y="465"/>
                  </a:lnTo>
                  <a:lnTo>
                    <a:pt x="1679" y="558"/>
                  </a:lnTo>
                  <a:lnTo>
                    <a:pt x="1622" y="616"/>
                  </a:lnTo>
                  <a:lnTo>
                    <a:pt x="1541" y="659"/>
                  </a:lnTo>
                  <a:lnTo>
                    <a:pt x="1443" y="688"/>
                  </a:lnTo>
                  <a:lnTo>
                    <a:pt x="1330" y="706"/>
                  </a:lnTo>
                  <a:lnTo>
                    <a:pt x="1204" y="715"/>
                  </a:lnTo>
                  <a:lnTo>
                    <a:pt x="1074" y="721"/>
                  </a:lnTo>
                  <a:lnTo>
                    <a:pt x="941" y="723"/>
                  </a:lnTo>
                  <a:lnTo>
                    <a:pt x="812" y="730"/>
                  </a:lnTo>
                  <a:lnTo>
                    <a:pt x="758" y="712"/>
                  </a:lnTo>
                  <a:lnTo>
                    <a:pt x="706" y="694"/>
                  </a:lnTo>
                  <a:lnTo>
                    <a:pt x="653" y="676"/>
                  </a:lnTo>
                  <a:lnTo>
                    <a:pt x="601" y="660"/>
                  </a:lnTo>
                  <a:lnTo>
                    <a:pt x="547" y="643"/>
                  </a:lnTo>
                  <a:lnTo>
                    <a:pt x="495" y="626"/>
                  </a:lnTo>
                  <a:lnTo>
                    <a:pt x="442" y="609"/>
                  </a:lnTo>
                  <a:lnTo>
                    <a:pt x="390" y="593"/>
                  </a:lnTo>
                  <a:lnTo>
                    <a:pt x="382" y="603"/>
                  </a:lnTo>
                  <a:lnTo>
                    <a:pt x="376" y="613"/>
                  </a:lnTo>
                  <a:lnTo>
                    <a:pt x="369" y="624"/>
                  </a:lnTo>
                  <a:lnTo>
                    <a:pt x="364" y="634"/>
                  </a:lnTo>
                  <a:lnTo>
                    <a:pt x="356" y="645"/>
                  </a:lnTo>
                  <a:lnTo>
                    <a:pt x="351" y="655"/>
                  </a:lnTo>
                  <a:lnTo>
                    <a:pt x="343" y="666"/>
                  </a:lnTo>
                  <a:lnTo>
                    <a:pt x="338" y="677"/>
                  </a:lnTo>
                  <a:lnTo>
                    <a:pt x="294" y="659"/>
                  </a:lnTo>
                  <a:lnTo>
                    <a:pt x="252" y="643"/>
                  </a:lnTo>
                  <a:lnTo>
                    <a:pt x="210" y="625"/>
                  </a:lnTo>
                  <a:lnTo>
                    <a:pt x="168" y="609"/>
                  </a:lnTo>
                  <a:lnTo>
                    <a:pt x="125" y="592"/>
                  </a:lnTo>
                  <a:lnTo>
                    <a:pt x="84" y="575"/>
                  </a:lnTo>
                  <a:lnTo>
                    <a:pt x="41" y="559"/>
                  </a:lnTo>
                  <a:lnTo>
                    <a:pt x="0" y="544"/>
                  </a:lnTo>
                  <a:lnTo>
                    <a:pt x="8" y="441"/>
                  </a:lnTo>
                  <a:lnTo>
                    <a:pt x="20" y="362"/>
                  </a:lnTo>
                  <a:lnTo>
                    <a:pt x="37" y="298"/>
                  </a:lnTo>
                  <a:lnTo>
                    <a:pt x="62" y="246"/>
                  </a:lnTo>
                  <a:lnTo>
                    <a:pt x="93" y="193"/>
                  </a:lnTo>
                  <a:lnTo>
                    <a:pt x="135" y="141"/>
                  </a:lnTo>
                  <a:lnTo>
                    <a:pt x="188" y="78"/>
                  </a:lnTo>
                  <a:lnTo>
                    <a:pt x="254" y="0"/>
                  </a:lnTo>
                  <a:lnTo>
                    <a:pt x="268" y="1"/>
                  </a:lnTo>
                  <a:lnTo>
                    <a:pt x="306" y="7"/>
                  </a:lnTo>
                  <a:lnTo>
                    <a:pt x="360" y="13"/>
                  </a:lnTo>
                  <a:lnTo>
                    <a:pt x="423" y="21"/>
                  </a:lnTo>
                  <a:lnTo>
                    <a:pt x="485" y="25"/>
                  </a:lnTo>
                  <a:lnTo>
                    <a:pt x="539" y="28"/>
                  </a:lnTo>
                  <a:lnTo>
                    <a:pt x="577" y="26"/>
                  </a:lnTo>
                  <a:lnTo>
                    <a:pt x="593" y="20"/>
                  </a:lnTo>
                  <a:close/>
                </a:path>
              </a:pathLst>
            </a:custGeom>
            <a:solidFill>
              <a:srgbClr val="704A29"/>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84" name="Freeform 245"/>
            <p:cNvSpPr>
              <a:spLocks/>
            </p:cNvSpPr>
            <p:nvPr/>
          </p:nvSpPr>
          <p:spPr bwMode="auto">
            <a:xfrm>
              <a:off x="513" y="3834"/>
              <a:ext cx="110" cy="187"/>
            </a:xfrm>
            <a:custGeom>
              <a:avLst/>
              <a:gdLst/>
              <a:ahLst/>
              <a:cxnLst>
                <a:cxn ang="0">
                  <a:pos x="472" y="52"/>
                </a:cxn>
                <a:cxn ang="0">
                  <a:pos x="355" y="4"/>
                </a:cxn>
                <a:cxn ang="0">
                  <a:pos x="264" y="4"/>
                </a:cxn>
                <a:cxn ang="0">
                  <a:pos x="141" y="44"/>
                </a:cxn>
                <a:cxn ang="0">
                  <a:pos x="44" y="113"/>
                </a:cxn>
                <a:cxn ang="0">
                  <a:pos x="30" y="181"/>
                </a:cxn>
                <a:cxn ang="0">
                  <a:pos x="17" y="248"/>
                </a:cxn>
                <a:cxn ang="0">
                  <a:pos x="5" y="315"/>
                </a:cxn>
                <a:cxn ang="0">
                  <a:pos x="8" y="362"/>
                </a:cxn>
                <a:cxn ang="0">
                  <a:pos x="24" y="388"/>
                </a:cxn>
                <a:cxn ang="0">
                  <a:pos x="41" y="413"/>
                </a:cxn>
                <a:cxn ang="0">
                  <a:pos x="57" y="439"/>
                </a:cxn>
                <a:cxn ang="0">
                  <a:pos x="78" y="447"/>
                </a:cxn>
                <a:cxn ang="0">
                  <a:pos x="104" y="439"/>
                </a:cxn>
                <a:cxn ang="0">
                  <a:pos x="129" y="430"/>
                </a:cxn>
                <a:cxn ang="0">
                  <a:pos x="155" y="422"/>
                </a:cxn>
                <a:cxn ang="0">
                  <a:pos x="157" y="433"/>
                </a:cxn>
                <a:cxn ang="0">
                  <a:pos x="136" y="462"/>
                </a:cxn>
                <a:cxn ang="0">
                  <a:pos x="115" y="492"/>
                </a:cxn>
                <a:cxn ang="0">
                  <a:pos x="93" y="521"/>
                </a:cxn>
                <a:cxn ang="0">
                  <a:pos x="88" y="628"/>
                </a:cxn>
                <a:cxn ang="0">
                  <a:pos x="101" y="811"/>
                </a:cxn>
                <a:cxn ang="0">
                  <a:pos x="118" y="991"/>
                </a:cxn>
                <a:cxn ang="0">
                  <a:pos x="139" y="1172"/>
                </a:cxn>
                <a:cxn ang="0">
                  <a:pos x="239" y="1314"/>
                </a:cxn>
                <a:cxn ang="0">
                  <a:pos x="375" y="1380"/>
                </a:cxn>
                <a:cxn ang="0">
                  <a:pos x="496" y="1413"/>
                </a:cxn>
                <a:cxn ang="0">
                  <a:pos x="647" y="1422"/>
                </a:cxn>
                <a:cxn ang="0">
                  <a:pos x="758" y="1345"/>
                </a:cxn>
                <a:cxn ang="0">
                  <a:pos x="756" y="1247"/>
                </a:cxn>
                <a:cxn ang="0">
                  <a:pos x="716" y="1184"/>
                </a:cxn>
                <a:cxn ang="0">
                  <a:pos x="634" y="1114"/>
                </a:cxn>
                <a:cxn ang="0">
                  <a:pos x="584" y="1009"/>
                </a:cxn>
                <a:cxn ang="0">
                  <a:pos x="606" y="903"/>
                </a:cxn>
                <a:cxn ang="0">
                  <a:pos x="628" y="796"/>
                </a:cxn>
                <a:cxn ang="0">
                  <a:pos x="649" y="691"/>
                </a:cxn>
                <a:cxn ang="0">
                  <a:pos x="648" y="572"/>
                </a:cxn>
                <a:cxn ang="0">
                  <a:pos x="622" y="435"/>
                </a:cxn>
                <a:cxn ang="0">
                  <a:pos x="597" y="300"/>
                </a:cxn>
                <a:cxn ang="0">
                  <a:pos x="570" y="165"/>
                </a:cxn>
              </a:cxnLst>
              <a:rect l="0" t="0" r="r" b="b"/>
              <a:pathLst>
                <a:path w="762" h="1422">
                  <a:moveTo>
                    <a:pt x="559" y="98"/>
                  </a:moveTo>
                  <a:lnTo>
                    <a:pt x="472" y="52"/>
                  </a:lnTo>
                  <a:lnTo>
                    <a:pt x="408" y="21"/>
                  </a:lnTo>
                  <a:lnTo>
                    <a:pt x="355" y="4"/>
                  </a:lnTo>
                  <a:lnTo>
                    <a:pt x="312" y="0"/>
                  </a:lnTo>
                  <a:lnTo>
                    <a:pt x="264" y="4"/>
                  </a:lnTo>
                  <a:lnTo>
                    <a:pt x="210" y="21"/>
                  </a:lnTo>
                  <a:lnTo>
                    <a:pt x="141" y="44"/>
                  </a:lnTo>
                  <a:lnTo>
                    <a:pt x="50" y="78"/>
                  </a:lnTo>
                  <a:lnTo>
                    <a:pt x="44" y="113"/>
                  </a:lnTo>
                  <a:lnTo>
                    <a:pt x="37" y="147"/>
                  </a:lnTo>
                  <a:lnTo>
                    <a:pt x="30" y="181"/>
                  </a:lnTo>
                  <a:lnTo>
                    <a:pt x="25" y="215"/>
                  </a:lnTo>
                  <a:lnTo>
                    <a:pt x="17" y="248"/>
                  </a:lnTo>
                  <a:lnTo>
                    <a:pt x="12" y="282"/>
                  </a:lnTo>
                  <a:lnTo>
                    <a:pt x="5" y="315"/>
                  </a:lnTo>
                  <a:lnTo>
                    <a:pt x="0" y="350"/>
                  </a:lnTo>
                  <a:lnTo>
                    <a:pt x="8" y="362"/>
                  </a:lnTo>
                  <a:lnTo>
                    <a:pt x="16" y="375"/>
                  </a:lnTo>
                  <a:lnTo>
                    <a:pt x="24" y="388"/>
                  </a:lnTo>
                  <a:lnTo>
                    <a:pt x="33" y="401"/>
                  </a:lnTo>
                  <a:lnTo>
                    <a:pt x="41" y="413"/>
                  </a:lnTo>
                  <a:lnTo>
                    <a:pt x="49" y="426"/>
                  </a:lnTo>
                  <a:lnTo>
                    <a:pt x="57" y="439"/>
                  </a:lnTo>
                  <a:lnTo>
                    <a:pt x="66" y="453"/>
                  </a:lnTo>
                  <a:lnTo>
                    <a:pt x="78" y="447"/>
                  </a:lnTo>
                  <a:lnTo>
                    <a:pt x="91" y="443"/>
                  </a:lnTo>
                  <a:lnTo>
                    <a:pt x="104" y="439"/>
                  </a:lnTo>
                  <a:lnTo>
                    <a:pt x="117" y="435"/>
                  </a:lnTo>
                  <a:lnTo>
                    <a:pt x="129" y="430"/>
                  </a:lnTo>
                  <a:lnTo>
                    <a:pt x="142" y="426"/>
                  </a:lnTo>
                  <a:lnTo>
                    <a:pt x="155" y="422"/>
                  </a:lnTo>
                  <a:lnTo>
                    <a:pt x="168" y="418"/>
                  </a:lnTo>
                  <a:lnTo>
                    <a:pt x="157" y="433"/>
                  </a:lnTo>
                  <a:lnTo>
                    <a:pt x="146" y="447"/>
                  </a:lnTo>
                  <a:lnTo>
                    <a:pt x="136" y="462"/>
                  </a:lnTo>
                  <a:lnTo>
                    <a:pt x="126" y="477"/>
                  </a:lnTo>
                  <a:lnTo>
                    <a:pt x="115" y="492"/>
                  </a:lnTo>
                  <a:lnTo>
                    <a:pt x="104" y="506"/>
                  </a:lnTo>
                  <a:lnTo>
                    <a:pt x="93" y="521"/>
                  </a:lnTo>
                  <a:lnTo>
                    <a:pt x="84" y="537"/>
                  </a:lnTo>
                  <a:lnTo>
                    <a:pt x="88" y="628"/>
                  </a:lnTo>
                  <a:lnTo>
                    <a:pt x="95" y="720"/>
                  </a:lnTo>
                  <a:lnTo>
                    <a:pt x="101" y="811"/>
                  </a:lnTo>
                  <a:lnTo>
                    <a:pt x="111" y="901"/>
                  </a:lnTo>
                  <a:lnTo>
                    <a:pt x="118" y="991"/>
                  </a:lnTo>
                  <a:lnTo>
                    <a:pt x="129" y="1081"/>
                  </a:lnTo>
                  <a:lnTo>
                    <a:pt x="139" y="1172"/>
                  </a:lnTo>
                  <a:lnTo>
                    <a:pt x="153" y="1266"/>
                  </a:lnTo>
                  <a:lnTo>
                    <a:pt x="239" y="1314"/>
                  </a:lnTo>
                  <a:lnTo>
                    <a:pt x="312" y="1352"/>
                  </a:lnTo>
                  <a:lnTo>
                    <a:pt x="375" y="1380"/>
                  </a:lnTo>
                  <a:lnTo>
                    <a:pt x="435" y="1401"/>
                  </a:lnTo>
                  <a:lnTo>
                    <a:pt x="496" y="1413"/>
                  </a:lnTo>
                  <a:lnTo>
                    <a:pt x="565" y="1421"/>
                  </a:lnTo>
                  <a:lnTo>
                    <a:pt x="647" y="1422"/>
                  </a:lnTo>
                  <a:lnTo>
                    <a:pt x="747" y="1420"/>
                  </a:lnTo>
                  <a:lnTo>
                    <a:pt x="758" y="1345"/>
                  </a:lnTo>
                  <a:lnTo>
                    <a:pt x="762" y="1290"/>
                  </a:lnTo>
                  <a:lnTo>
                    <a:pt x="756" y="1247"/>
                  </a:lnTo>
                  <a:lnTo>
                    <a:pt x="743" y="1215"/>
                  </a:lnTo>
                  <a:lnTo>
                    <a:pt x="716" y="1184"/>
                  </a:lnTo>
                  <a:lnTo>
                    <a:pt x="681" y="1153"/>
                  </a:lnTo>
                  <a:lnTo>
                    <a:pt x="634" y="1114"/>
                  </a:lnTo>
                  <a:lnTo>
                    <a:pt x="574" y="1064"/>
                  </a:lnTo>
                  <a:lnTo>
                    <a:pt x="584" y="1009"/>
                  </a:lnTo>
                  <a:lnTo>
                    <a:pt x="594" y="957"/>
                  </a:lnTo>
                  <a:lnTo>
                    <a:pt x="606" y="903"/>
                  </a:lnTo>
                  <a:lnTo>
                    <a:pt x="618" y="850"/>
                  </a:lnTo>
                  <a:lnTo>
                    <a:pt x="628" y="796"/>
                  </a:lnTo>
                  <a:lnTo>
                    <a:pt x="639" y="745"/>
                  </a:lnTo>
                  <a:lnTo>
                    <a:pt x="649" y="691"/>
                  </a:lnTo>
                  <a:lnTo>
                    <a:pt x="661" y="640"/>
                  </a:lnTo>
                  <a:lnTo>
                    <a:pt x="648" y="572"/>
                  </a:lnTo>
                  <a:lnTo>
                    <a:pt x="635" y="504"/>
                  </a:lnTo>
                  <a:lnTo>
                    <a:pt x="622" y="435"/>
                  </a:lnTo>
                  <a:lnTo>
                    <a:pt x="610" y="369"/>
                  </a:lnTo>
                  <a:lnTo>
                    <a:pt x="597" y="300"/>
                  </a:lnTo>
                  <a:lnTo>
                    <a:pt x="584" y="232"/>
                  </a:lnTo>
                  <a:lnTo>
                    <a:pt x="570" y="165"/>
                  </a:lnTo>
                  <a:lnTo>
                    <a:pt x="559" y="98"/>
                  </a:lnTo>
                  <a:close/>
                </a:path>
              </a:pathLst>
            </a:custGeom>
            <a:solidFill>
              <a:srgbClr val="704A29"/>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85" name="Freeform 246"/>
            <p:cNvSpPr>
              <a:spLocks/>
            </p:cNvSpPr>
            <p:nvPr/>
          </p:nvSpPr>
          <p:spPr bwMode="auto">
            <a:xfrm>
              <a:off x="583" y="3620"/>
              <a:ext cx="258" cy="320"/>
            </a:xfrm>
            <a:custGeom>
              <a:avLst/>
              <a:gdLst/>
              <a:ahLst/>
              <a:cxnLst>
                <a:cxn ang="0">
                  <a:pos x="1546" y="209"/>
                </a:cxn>
                <a:cxn ang="0">
                  <a:pos x="1660" y="534"/>
                </a:cxn>
                <a:cxn ang="0">
                  <a:pos x="1751" y="870"/>
                </a:cxn>
                <a:cxn ang="0">
                  <a:pos x="1781" y="1214"/>
                </a:cxn>
                <a:cxn ang="0">
                  <a:pos x="1739" y="1466"/>
                </a:cxn>
                <a:cxn ang="0">
                  <a:pos x="1636" y="1612"/>
                </a:cxn>
                <a:cxn ang="0">
                  <a:pos x="1496" y="1738"/>
                </a:cxn>
                <a:cxn ang="0">
                  <a:pos x="1358" y="1847"/>
                </a:cxn>
                <a:cxn ang="0">
                  <a:pos x="1179" y="1962"/>
                </a:cxn>
                <a:cxn ang="0">
                  <a:pos x="928" y="2097"/>
                </a:cxn>
                <a:cxn ang="0">
                  <a:pos x="680" y="2232"/>
                </a:cxn>
                <a:cxn ang="0">
                  <a:pos x="430" y="2369"/>
                </a:cxn>
                <a:cxn ang="0">
                  <a:pos x="267" y="2376"/>
                </a:cxn>
                <a:cxn ang="0">
                  <a:pos x="190" y="2252"/>
                </a:cxn>
                <a:cxn ang="0">
                  <a:pos x="113" y="2130"/>
                </a:cxn>
                <a:cxn ang="0">
                  <a:pos x="37" y="2007"/>
                </a:cxn>
                <a:cxn ang="0">
                  <a:pos x="10" y="1908"/>
                </a:cxn>
                <a:cxn ang="0">
                  <a:pos x="31" y="1837"/>
                </a:cxn>
                <a:cxn ang="0">
                  <a:pos x="52" y="1765"/>
                </a:cxn>
                <a:cxn ang="0">
                  <a:pos x="73" y="1693"/>
                </a:cxn>
                <a:cxn ang="0">
                  <a:pos x="196" y="1572"/>
                </a:cxn>
                <a:cxn ang="0">
                  <a:pos x="421" y="1403"/>
                </a:cxn>
                <a:cxn ang="0">
                  <a:pos x="646" y="1234"/>
                </a:cxn>
                <a:cxn ang="0">
                  <a:pos x="870" y="1064"/>
                </a:cxn>
                <a:cxn ang="0">
                  <a:pos x="937" y="858"/>
                </a:cxn>
                <a:cxn ang="0">
                  <a:pos x="848" y="613"/>
                </a:cxn>
                <a:cxn ang="0">
                  <a:pos x="760" y="367"/>
                </a:cxn>
                <a:cxn ang="0">
                  <a:pos x="670" y="122"/>
                </a:cxn>
                <a:cxn ang="0">
                  <a:pos x="730" y="14"/>
                </a:cxn>
                <a:cxn ang="0">
                  <a:pos x="948" y="25"/>
                </a:cxn>
                <a:cxn ang="0">
                  <a:pos x="1168" y="26"/>
                </a:cxn>
                <a:cxn ang="0">
                  <a:pos x="1387" y="37"/>
                </a:cxn>
              </a:cxnLst>
              <a:rect l="0" t="0" r="r" b="b"/>
              <a:pathLst>
                <a:path w="1781" h="2437">
                  <a:moveTo>
                    <a:pt x="1492" y="52"/>
                  </a:moveTo>
                  <a:lnTo>
                    <a:pt x="1546" y="209"/>
                  </a:lnTo>
                  <a:lnTo>
                    <a:pt x="1605" y="370"/>
                  </a:lnTo>
                  <a:lnTo>
                    <a:pt x="1660" y="534"/>
                  </a:lnTo>
                  <a:lnTo>
                    <a:pt x="1711" y="702"/>
                  </a:lnTo>
                  <a:lnTo>
                    <a:pt x="1751" y="870"/>
                  </a:lnTo>
                  <a:lnTo>
                    <a:pt x="1776" y="1041"/>
                  </a:lnTo>
                  <a:lnTo>
                    <a:pt x="1781" y="1214"/>
                  </a:lnTo>
                  <a:lnTo>
                    <a:pt x="1764" y="1387"/>
                  </a:lnTo>
                  <a:lnTo>
                    <a:pt x="1739" y="1466"/>
                  </a:lnTo>
                  <a:lnTo>
                    <a:pt x="1695" y="1542"/>
                  </a:lnTo>
                  <a:lnTo>
                    <a:pt x="1636" y="1612"/>
                  </a:lnTo>
                  <a:lnTo>
                    <a:pt x="1569" y="1677"/>
                  </a:lnTo>
                  <a:lnTo>
                    <a:pt x="1496" y="1738"/>
                  </a:lnTo>
                  <a:lnTo>
                    <a:pt x="1423" y="1794"/>
                  </a:lnTo>
                  <a:lnTo>
                    <a:pt x="1358" y="1847"/>
                  </a:lnTo>
                  <a:lnTo>
                    <a:pt x="1305" y="1895"/>
                  </a:lnTo>
                  <a:lnTo>
                    <a:pt x="1179" y="1962"/>
                  </a:lnTo>
                  <a:lnTo>
                    <a:pt x="1054" y="2030"/>
                  </a:lnTo>
                  <a:lnTo>
                    <a:pt x="928" y="2097"/>
                  </a:lnTo>
                  <a:lnTo>
                    <a:pt x="804" y="2166"/>
                  </a:lnTo>
                  <a:lnTo>
                    <a:pt x="680" y="2232"/>
                  </a:lnTo>
                  <a:lnTo>
                    <a:pt x="555" y="2301"/>
                  </a:lnTo>
                  <a:lnTo>
                    <a:pt x="430" y="2369"/>
                  </a:lnTo>
                  <a:lnTo>
                    <a:pt x="306" y="2437"/>
                  </a:lnTo>
                  <a:lnTo>
                    <a:pt x="267" y="2376"/>
                  </a:lnTo>
                  <a:lnTo>
                    <a:pt x="228" y="2314"/>
                  </a:lnTo>
                  <a:lnTo>
                    <a:pt x="190" y="2252"/>
                  </a:lnTo>
                  <a:lnTo>
                    <a:pt x="153" y="2192"/>
                  </a:lnTo>
                  <a:lnTo>
                    <a:pt x="113" y="2130"/>
                  </a:lnTo>
                  <a:lnTo>
                    <a:pt x="77" y="2068"/>
                  </a:lnTo>
                  <a:lnTo>
                    <a:pt x="37" y="2007"/>
                  </a:lnTo>
                  <a:lnTo>
                    <a:pt x="0" y="1945"/>
                  </a:lnTo>
                  <a:lnTo>
                    <a:pt x="10" y="1908"/>
                  </a:lnTo>
                  <a:lnTo>
                    <a:pt x="20" y="1873"/>
                  </a:lnTo>
                  <a:lnTo>
                    <a:pt x="31" y="1837"/>
                  </a:lnTo>
                  <a:lnTo>
                    <a:pt x="42" y="1802"/>
                  </a:lnTo>
                  <a:lnTo>
                    <a:pt x="52" y="1765"/>
                  </a:lnTo>
                  <a:lnTo>
                    <a:pt x="62" y="1730"/>
                  </a:lnTo>
                  <a:lnTo>
                    <a:pt x="73" y="1693"/>
                  </a:lnTo>
                  <a:lnTo>
                    <a:pt x="84" y="1658"/>
                  </a:lnTo>
                  <a:lnTo>
                    <a:pt x="196" y="1572"/>
                  </a:lnTo>
                  <a:lnTo>
                    <a:pt x="309" y="1488"/>
                  </a:lnTo>
                  <a:lnTo>
                    <a:pt x="421" y="1403"/>
                  </a:lnTo>
                  <a:lnTo>
                    <a:pt x="534" y="1319"/>
                  </a:lnTo>
                  <a:lnTo>
                    <a:pt x="646" y="1234"/>
                  </a:lnTo>
                  <a:lnTo>
                    <a:pt x="759" y="1150"/>
                  </a:lnTo>
                  <a:lnTo>
                    <a:pt x="870" y="1064"/>
                  </a:lnTo>
                  <a:lnTo>
                    <a:pt x="983" y="982"/>
                  </a:lnTo>
                  <a:lnTo>
                    <a:pt x="937" y="858"/>
                  </a:lnTo>
                  <a:lnTo>
                    <a:pt x="894" y="735"/>
                  </a:lnTo>
                  <a:lnTo>
                    <a:pt x="848" y="613"/>
                  </a:lnTo>
                  <a:lnTo>
                    <a:pt x="804" y="491"/>
                  </a:lnTo>
                  <a:lnTo>
                    <a:pt x="760" y="367"/>
                  </a:lnTo>
                  <a:lnTo>
                    <a:pt x="715" y="244"/>
                  </a:lnTo>
                  <a:lnTo>
                    <a:pt x="670" y="122"/>
                  </a:lnTo>
                  <a:lnTo>
                    <a:pt x="627" y="0"/>
                  </a:lnTo>
                  <a:lnTo>
                    <a:pt x="730" y="14"/>
                  </a:lnTo>
                  <a:lnTo>
                    <a:pt x="837" y="22"/>
                  </a:lnTo>
                  <a:lnTo>
                    <a:pt x="948" y="25"/>
                  </a:lnTo>
                  <a:lnTo>
                    <a:pt x="1059" y="26"/>
                  </a:lnTo>
                  <a:lnTo>
                    <a:pt x="1168" y="26"/>
                  </a:lnTo>
                  <a:lnTo>
                    <a:pt x="1279" y="29"/>
                  </a:lnTo>
                  <a:lnTo>
                    <a:pt x="1387" y="37"/>
                  </a:lnTo>
                  <a:lnTo>
                    <a:pt x="1492" y="52"/>
                  </a:lnTo>
                  <a:close/>
                </a:path>
              </a:pathLst>
            </a:custGeom>
            <a:solidFill>
              <a:srgbClr val="333300"/>
            </a:solid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86" name="Freeform 247"/>
            <p:cNvSpPr>
              <a:spLocks/>
            </p:cNvSpPr>
            <p:nvPr/>
          </p:nvSpPr>
          <p:spPr bwMode="auto">
            <a:xfrm>
              <a:off x="546" y="3593"/>
              <a:ext cx="258" cy="442"/>
            </a:xfrm>
            <a:custGeom>
              <a:avLst/>
              <a:gdLst/>
              <a:ahLst/>
              <a:cxnLst>
                <a:cxn ang="0">
                  <a:pos x="33" y="298"/>
                </a:cxn>
                <a:cxn ang="0">
                  <a:pos x="146" y="742"/>
                </a:cxn>
                <a:cxn ang="0">
                  <a:pos x="305" y="1230"/>
                </a:cxn>
                <a:cxn ang="0">
                  <a:pos x="494" y="1648"/>
                </a:cxn>
                <a:cxn ang="0">
                  <a:pos x="626" y="1918"/>
                </a:cxn>
                <a:cxn ang="0">
                  <a:pos x="703" y="2149"/>
                </a:cxn>
                <a:cxn ang="0">
                  <a:pos x="788" y="2370"/>
                </a:cxn>
                <a:cxn ang="0">
                  <a:pos x="867" y="2599"/>
                </a:cxn>
                <a:cxn ang="0">
                  <a:pos x="926" y="2796"/>
                </a:cxn>
                <a:cxn ang="0">
                  <a:pos x="982" y="2940"/>
                </a:cxn>
                <a:cxn ang="0">
                  <a:pos x="1037" y="3084"/>
                </a:cxn>
                <a:cxn ang="0">
                  <a:pos x="1092" y="3229"/>
                </a:cxn>
                <a:cxn ang="0">
                  <a:pos x="1184" y="3339"/>
                </a:cxn>
                <a:cxn ang="0">
                  <a:pos x="1355" y="3363"/>
                </a:cxn>
                <a:cxn ang="0">
                  <a:pos x="1545" y="3339"/>
                </a:cxn>
                <a:cxn ang="0">
                  <a:pos x="1716" y="3292"/>
                </a:cxn>
                <a:cxn ang="0">
                  <a:pos x="1749" y="3149"/>
                </a:cxn>
                <a:cxn ang="0">
                  <a:pos x="1685" y="2912"/>
                </a:cxn>
                <a:cxn ang="0">
                  <a:pos x="1619" y="2673"/>
                </a:cxn>
                <a:cxn ang="0">
                  <a:pos x="1555" y="2435"/>
                </a:cxn>
                <a:cxn ang="0">
                  <a:pos x="1519" y="2175"/>
                </a:cxn>
                <a:cxn ang="0">
                  <a:pos x="1490" y="1863"/>
                </a:cxn>
                <a:cxn ang="0">
                  <a:pos x="1435" y="1558"/>
                </a:cxn>
                <a:cxn ang="0">
                  <a:pos x="1354" y="1317"/>
                </a:cxn>
                <a:cxn ang="0">
                  <a:pos x="1310" y="1081"/>
                </a:cxn>
                <a:cxn ang="0">
                  <a:pos x="1323" y="771"/>
                </a:cxn>
                <a:cxn ang="0">
                  <a:pos x="1336" y="462"/>
                </a:cxn>
                <a:cxn ang="0">
                  <a:pos x="1350" y="154"/>
                </a:cxn>
                <a:cxn ang="0">
                  <a:pos x="1300" y="6"/>
                </a:cxn>
                <a:cxn ang="0">
                  <a:pos x="932" y="45"/>
                </a:cxn>
                <a:cxn ang="0">
                  <a:pos x="436" y="96"/>
                </a:cxn>
                <a:cxn ang="0">
                  <a:pos x="62" y="130"/>
                </a:cxn>
              </a:cxnLst>
              <a:rect l="0" t="0" r="r" b="b"/>
              <a:pathLst>
                <a:path w="1782" h="3363">
                  <a:moveTo>
                    <a:pt x="0" y="132"/>
                  </a:moveTo>
                  <a:lnTo>
                    <a:pt x="33" y="298"/>
                  </a:lnTo>
                  <a:lnTo>
                    <a:pt x="83" y="507"/>
                  </a:lnTo>
                  <a:lnTo>
                    <a:pt x="146" y="742"/>
                  </a:lnTo>
                  <a:lnTo>
                    <a:pt x="221" y="989"/>
                  </a:lnTo>
                  <a:lnTo>
                    <a:pt x="305" y="1230"/>
                  </a:lnTo>
                  <a:lnTo>
                    <a:pt x="397" y="1456"/>
                  </a:lnTo>
                  <a:lnTo>
                    <a:pt x="494" y="1648"/>
                  </a:lnTo>
                  <a:lnTo>
                    <a:pt x="597" y="1793"/>
                  </a:lnTo>
                  <a:lnTo>
                    <a:pt x="626" y="1918"/>
                  </a:lnTo>
                  <a:lnTo>
                    <a:pt x="662" y="2036"/>
                  </a:lnTo>
                  <a:lnTo>
                    <a:pt x="703" y="2149"/>
                  </a:lnTo>
                  <a:lnTo>
                    <a:pt x="746" y="2261"/>
                  </a:lnTo>
                  <a:lnTo>
                    <a:pt x="788" y="2370"/>
                  </a:lnTo>
                  <a:lnTo>
                    <a:pt x="831" y="2482"/>
                  </a:lnTo>
                  <a:lnTo>
                    <a:pt x="867" y="2599"/>
                  </a:lnTo>
                  <a:lnTo>
                    <a:pt x="899" y="2725"/>
                  </a:lnTo>
                  <a:lnTo>
                    <a:pt x="926" y="2796"/>
                  </a:lnTo>
                  <a:lnTo>
                    <a:pt x="954" y="2868"/>
                  </a:lnTo>
                  <a:lnTo>
                    <a:pt x="982" y="2940"/>
                  </a:lnTo>
                  <a:lnTo>
                    <a:pt x="1009" y="3013"/>
                  </a:lnTo>
                  <a:lnTo>
                    <a:pt x="1037" y="3084"/>
                  </a:lnTo>
                  <a:lnTo>
                    <a:pt x="1064" y="3157"/>
                  </a:lnTo>
                  <a:lnTo>
                    <a:pt x="1092" y="3229"/>
                  </a:lnTo>
                  <a:lnTo>
                    <a:pt x="1121" y="3303"/>
                  </a:lnTo>
                  <a:lnTo>
                    <a:pt x="1184" y="3339"/>
                  </a:lnTo>
                  <a:lnTo>
                    <a:pt x="1264" y="3359"/>
                  </a:lnTo>
                  <a:lnTo>
                    <a:pt x="1355" y="3363"/>
                  </a:lnTo>
                  <a:lnTo>
                    <a:pt x="1451" y="3357"/>
                  </a:lnTo>
                  <a:lnTo>
                    <a:pt x="1545" y="3339"/>
                  </a:lnTo>
                  <a:lnTo>
                    <a:pt x="1636" y="3317"/>
                  </a:lnTo>
                  <a:lnTo>
                    <a:pt x="1716" y="3292"/>
                  </a:lnTo>
                  <a:lnTo>
                    <a:pt x="1782" y="3267"/>
                  </a:lnTo>
                  <a:lnTo>
                    <a:pt x="1749" y="3149"/>
                  </a:lnTo>
                  <a:lnTo>
                    <a:pt x="1717" y="3031"/>
                  </a:lnTo>
                  <a:lnTo>
                    <a:pt x="1685" y="2912"/>
                  </a:lnTo>
                  <a:lnTo>
                    <a:pt x="1652" y="2792"/>
                  </a:lnTo>
                  <a:lnTo>
                    <a:pt x="1619" y="2673"/>
                  </a:lnTo>
                  <a:lnTo>
                    <a:pt x="1586" y="2553"/>
                  </a:lnTo>
                  <a:lnTo>
                    <a:pt x="1555" y="2435"/>
                  </a:lnTo>
                  <a:lnTo>
                    <a:pt x="1526" y="2320"/>
                  </a:lnTo>
                  <a:lnTo>
                    <a:pt x="1519" y="2175"/>
                  </a:lnTo>
                  <a:lnTo>
                    <a:pt x="1509" y="2022"/>
                  </a:lnTo>
                  <a:lnTo>
                    <a:pt x="1490" y="1863"/>
                  </a:lnTo>
                  <a:lnTo>
                    <a:pt x="1467" y="1707"/>
                  </a:lnTo>
                  <a:lnTo>
                    <a:pt x="1435" y="1558"/>
                  </a:lnTo>
                  <a:lnTo>
                    <a:pt x="1398" y="1427"/>
                  </a:lnTo>
                  <a:lnTo>
                    <a:pt x="1354" y="1317"/>
                  </a:lnTo>
                  <a:lnTo>
                    <a:pt x="1305" y="1236"/>
                  </a:lnTo>
                  <a:lnTo>
                    <a:pt x="1310" y="1081"/>
                  </a:lnTo>
                  <a:lnTo>
                    <a:pt x="1318" y="926"/>
                  </a:lnTo>
                  <a:lnTo>
                    <a:pt x="1323" y="771"/>
                  </a:lnTo>
                  <a:lnTo>
                    <a:pt x="1331" y="617"/>
                  </a:lnTo>
                  <a:lnTo>
                    <a:pt x="1336" y="462"/>
                  </a:lnTo>
                  <a:lnTo>
                    <a:pt x="1343" y="309"/>
                  </a:lnTo>
                  <a:lnTo>
                    <a:pt x="1350" y="154"/>
                  </a:lnTo>
                  <a:lnTo>
                    <a:pt x="1357" y="0"/>
                  </a:lnTo>
                  <a:lnTo>
                    <a:pt x="1300" y="6"/>
                  </a:lnTo>
                  <a:lnTo>
                    <a:pt x="1147" y="23"/>
                  </a:lnTo>
                  <a:lnTo>
                    <a:pt x="932" y="45"/>
                  </a:lnTo>
                  <a:lnTo>
                    <a:pt x="685" y="71"/>
                  </a:lnTo>
                  <a:lnTo>
                    <a:pt x="436" y="96"/>
                  </a:lnTo>
                  <a:lnTo>
                    <a:pt x="220" y="117"/>
                  </a:lnTo>
                  <a:lnTo>
                    <a:pt x="62" y="130"/>
                  </a:lnTo>
                  <a:lnTo>
                    <a:pt x="0" y="132"/>
                  </a:lnTo>
                  <a:close/>
                </a:path>
              </a:pathLst>
            </a:custGeom>
            <a:solidFill>
              <a:srgbClr val="333300"/>
            </a:solid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87" name="Freeform 248"/>
            <p:cNvSpPr>
              <a:spLocks/>
            </p:cNvSpPr>
            <p:nvPr/>
          </p:nvSpPr>
          <p:spPr bwMode="auto">
            <a:xfrm>
              <a:off x="437" y="3185"/>
              <a:ext cx="347" cy="432"/>
            </a:xfrm>
            <a:custGeom>
              <a:avLst/>
              <a:gdLst/>
              <a:ahLst/>
              <a:cxnLst>
                <a:cxn ang="0">
                  <a:pos x="1392" y="0"/>
                </a:cxn>
                <a:cxn ang="0">
                  <a:pos x="1513" y="386"/>
                </a:cxn>
                <a:cxn ang="0">
                  <a:pos x="1638" y="773"/>
                </a:cxn>
                <a:cxn ang="0">
                  <a:pos x="1766" y="1160"/>
                </a:cxn>
                <a:cxn ang="0">
                  <a:pos x="1896" y="1549"/>
                </a:cxn>
                <a:cxn ang="0">
                  <a:pos x="2025" y="1935"/>
                </a:cxn>
                <a:cxn ang="0">
                  <a:pos x="2155" y="2323"/>
                </a:cxn>
                <a:cxn ang="0">
                  <a:pos x="2281" y="2711"/>
                </a:cxn>
                <a:cxn ang="0">
                  <a:pos x="2406" y="3099"/>
                </a:cxn>
                <a:cxn ang="0">
                  <a:pos x="2231" y="3136"/>
                </a:cxn>
                <a:cxn ang="0">
                  <a:pos x="2037" y="3162"/>
                </a:cxn>
                <a:cxn ang="0">
                  <a:pos x="1825" y="3180"/>
                </a:cxn>
                <a:cxn ang="0">
                  <a:pos x="1609" y="3196"/>
                </a:cxn>
                <a:cxn ang="0">
                  <a:pos x="1389" y="3211"/>
                </a:cxn>
                <a:cxn ang="0">
                  <a:pos x="1179" y="3230"/>
                </a:cxn>
                <a:cxn ang="0">
                  <a:pos x="983" y="3257"/>
                </a:cxn>
                <a:cxn ang="0">
                  <a:pos x="811" y="3295"/>
                </a:cxn>
                <a:cxn ang="0">
                  <a:pos x="484" y="2914"/>
                </a:cxn>
                <a:cxn ang="0">
                  <a:pos x="257" y="2533"/>
                </a:cxn>
                <a:cxn ang="0">
                  <a:pos x="111" y="2147"/>
                </a:cxn>
                <a:cxn ang="0">
                  <a:pos x="32" y="1756"/>
                </a:cxn>
                <a:cxn ang="0">
                  <a:pos x="0" y="1355"/>
                </a:cxn>
                <a:cxn ang="0">
                  <a:pos x="2" y="945"/>
                </a:cxn>
                <a:cxn ang="0">
                  <a:pos x="17" y="521"/>
                </a:cxn>
                <a:cxn ang="0">
                  <a:pos x="34" y="84"/>
                </a:cxn>
                <a:cxn ang="0">
                  <a:pos x="208" y="72"/>
                </a:cxn>
                <a:cxn ang="0">
                  <a:pos x="379" y="62"/>
                </a:cxn>
                <a:cxn ang="0">
                  <a:pos x="546" y="51"/>
                </a:cxn>
                <a:cxn ang="0">
                  <a:pos x="714" y="42"/>
                </a:cxn>
                <a:cxn ang="0">
                  <a:pos x="879" y="30"/>
                </a:cxn>
                <a:cxn ang="0">
                  <a:pos x="1048" y="20"/>
                </a:cxn>
                <a:cxn ang="0">
                  <a:pos x="1217" y="9"/>
                </a:cxn>
                <a:cxn ang="0">
                  <a:pos x="1392" y="0"/>
                </a:cxn>
              </a:cxnLst>
              <a:rect l="0" t="0" r="r" b="b"/>
              <a:pathLst>
                <a:path w="2406" h="3295">
                  <a:moveTo>
                    <a:pt x="1392" y="0"/>
                  </a:moveTo>
                  <a:lnTo>
                    <a:pt x="1513" y="386"/>
                  </a:lnTo>
                  <a:lnTo>
                    <a:pt x="1638" y="773"/>
                  </a:lnTo>
                  <a:lnTo>
                    <a:pt x="1766" y="1160"/>
                  </a:lnTo>
                  <a:lnTo>
                    <a:pt x="1896" y="1549"/>
                  </a:lnTo>
                  <a:lnTo>
                    <a:pt x="2025" y="1935"/>
                  </a:lnTo>
                  <a:lnTo>
                    <a:pt x="2155" y="2323"/>
                  </a:lnTo>
                  <a:lnTo>
                    <a:pt x="2281" y="2711"/>
                  </a:lnTo>
                  <a:lnTo>
                    <a:pt x="2406" y="3099"/>
                  </a:lnTo>
                  <a:lnTo>
                    <a:pt x="2231" y="3136"/>
                  </a:lnTo>
                  <a:lnTo>
                    <a:pt x="2037" y="3162"/>
                  </a:lnTo>
                  <a:lnTo>
                    <a:pt x="1825" y="3180"/>
                  </a:lnTo>
                  <a:lnTo>
                    <a:pt x="1609" y="3196"/>
                  </a:lnTo>
                  <a:lnTo>
                    <a:pt x="1389" y="3211"/>
                  </a:lnTo>
                  <a:lnTo>
                    <a:pt x="1179" y="3230"/>
                  </a:lnTo>
                  <a:lnTo>
                    <a:pt x="983" y="3257"/>
                  </a:lnTo>
                  <a:lnTo>
                    <a:pt x="811" y="3295"/>
                  </a:lnTo>
                  <a:lnTo>
                    <a:pt x="484" y="2914"/>
                  </a:lnTo>
                  <a:lnTo>
                    <a:pt x="257" y="2533"/>
                  </a:lnTo>
                  <a:lnTo>
                    <a:pt x="111" y="2147"/>
                  </a:lnTo>
                  <a:lnTo>
                    <a:pt x="32" y="1756"/>
                  </a:lnTo>
                  <a:lnTo>
                    <a:pt x="0" y="1355"/>
                  </a:lnTo>
                  <a:lnTo>
                    <a:pt x="2" y="945"/>
                  </a:lnTo>
                  <a:lnTo>
                    <a:pt x="17" y="521"/>
                  </a:lnTo>
                  <a:lnTo>
                    <a:pt x="34" y="84"/>
                  </a:lnTo>
                  <a:lnTo>
                    <a:pt x="208" y="72"/>
                  </a:lnTo>
                  <a:lnTo>
                    <a:pt x="379" y="62"/>
                  </a:lnTo>
                  <a:lnTo>
                    <a:pt x="546" y="51"/>
                  </a:lnTo>
                  <a:lnTo>
                    <a:pt x="714" y="42"/>
                  </a:lnTo>
                  <a:lnTo>
                    <a:pt x="879" y="30"/>
                  </a:lnTo>
                  <a:lnTo>
                    <a:pt x="1048" y="20"/>
                  </a:lnTo>
                  <a:lnTo>
                    <a:pt x="1217" y="9"/>
                  </a:lnTo>
                  <a:lnTo>
                    <a:pt x="1392" y="0"/>
                  </a:lnTo>
                  <a:close/>
                </a:path>
              </a:pathLst>
            </a:custGeom>
            <a:solidFill>
              <a:srgbClr val="DBE0DB"/>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88" name="Freeform 254"/>
            <p:cNvSpPr>
              <a:spLocks/>
            </p:cNvSpPr>
            <p:nvPr/>
          </p:nvSpPr>
          <p:spPr bwMode="auto">
            <a:xfrm>
              <a:off x="605" y="3616"/>
              <a:ext cx="172" cy="122"/>
            </a:xfrm>
            <a:custGeom>
              <a:avLst/>
              <a:gdLst/>
              <a:ahLst/>
              <a:cxnLst>
                <a:cxn ang="0">
                  <a:pos x="84" y="655"/>
                </a:cxn>
                <a:cxn ang="0">
                  <a:pos x="1167" y="927"/>
                </a:cxn>
                <a:cxn ang="0">
                  <a:pos x="1186" y="110"/>
                </a:cxn>
                <a:cxn ang="0">
                  <a:pos x="0" y="0"/>
                </a:cxn>
                <a:cxn ang="0">
                  <a:pos x="84" y="655"/>
                </a:cxn>
              </a:cxnLst>
              <a:rect l="0" t="0" r="r" b="b"/>
              <a:pathLst>
                <a:path w="1186" h="927">
                  <a:moveTo>
                    <a:pt x="84" y="655"/>
                  </a:moveTo>
                  <a:lnTo>
                    <a:pt x="1167" y="927"/>
                  </a:lnTo>
                  <a:lnTo>
                    <a:pt x="1186" y="110"/>
                  </a:lnTo>
                  <a:lnTo>
                    <a:pt x="0" y="0"/>
                  </a:lnTo>
                  <a:lnTo>
                    <a:pt x="84" y="655"/>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89" name="Freeform 255"/>
            <p:cNvSpPr>
              <a:spLocks/>
            </p:cNvSpPr>
            <p:nvPr/>
          </p:nvSpPr>
          <p:spPr bwMode="auto">
            <a:xfrm>
              <a:off x="772" y="3586"/>
              <a:ext cx="164" cy="152"/>
            </a:xfrm>
            <a:custGeom>
              <a:avLst/>
              <a:gdLst/>
              <a:ahLst/>
              <a:cxnLst>
                <a:cxn ang="0">
                  <a:pos x="0" y="383"/>
                </a:cxn>
                <a:cxn ang="0">
                  <a:pos x="1051" y="0"/>
                </a:cxn>
                <a:cxn ang="0">
                  <a:pos x="1135" y="707"/>
                </a:cxn>
                <a:cxn ang="0">
                  <a:pos x="34" y="1163"/>
                </a:cxn>
                <a:cxn ang="0">
                  <a:pos x="0" y="383"/>
                </a:cxn>
              </a:cxnLst>
              <a:rect l="0" t="0" r="r" b="b"/>
              <a:pathLst>
                <a:path w="1135" h="1163">
                  <a:moveTo>
                    <a:pt x="0" y="383"/>
                  </a:moveTo>
                  <a:lnTo>
                    <a:pt x="1051" y="0"/>
                  </a:lnTo>
                  <a:lnTo>
                    <a:pt x="1135" y="707"/>
                  </a:lnTo>
                  <a:lnTo>
                    <a:pt x="34" y="1163"/>
                  </a:lnTo>
                  <a:lnTo>
                    <a:pt x="0" y="383"/>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0" name="Freeform 256"/>
            <p:cNvSpPr>
              <a:spLocks/>
            </p:cNvSpPr>
            <p:nvPr/>
          </p:nvSpPr>
          <p:spPr bwMode="auto">
            <a:xfrm>
              <a:off x="603" y="3571"/>
              <a:ext cx="321" cy="67"/>
            </a:xfrm>
            <a:custGeom>
              <a:avLst/>
              <a:gdLst/>
              <a:ahLst/>
              <a:cxnLst>
                <a:cxn ang="0">
                  <a:pos x="0" y="363"/>
                </a:cxn>
                <a:cxn ang="0">
                  <a:pos x="1202" y="508"/>
                </a:cxn>
                <a:cxn ang="0">
                  <a:pos x="2219" y="107"/>
                </a:cxn>
                <a:cxn ang="0">
                  <a:pos x="1236" y="0"/>
                </a:cxn>
                <a:cxn ang="0">
                  <a:pos x="0" y="363"/>
                </a:cxn>
              </a:cxnLst>
              <a:rect l="0" t="0" r="r" b="b"/>
              <a:pathLst>
                <a:path w="2219" h="508">
                  <a:moveTo>
                    <a:pt x="0" y="363"/>
                  </a:moveTo>
                  <a:lnTo>
                    <a:pt x="1202" y="508"/>
                  </a:lnTo>
                  <a:lnTo>
                    <a:pt x="2219" y="107"/>
                  </a:lnTo>
                  <a:lnTo>
                    <a:pt x="1236" y="0"/>
                  </a:lnTo>
                  <a:lnTo>
                    <a:pt x="0" y="363"/>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1" name="Freeform 257"/>
            <p:cNvSpPr>
              <a:spLocks/>
            </p:cNvSpPr>
            <p:nvPr/>
          </p:nvSpPr>
          <p:spPr bwMode="auto">
            <a:xfrm>
              <a:off x="547" y="3514"/>
              <a:ext cx="171" cy="113"/>
            </a:xfrm>
            <a:custGeom>
              <a:avLst/>
              <a:gdLst/>
              <a:ahLst/>
              <a:cxnLst>
                <a:cxn ang="0">
                  <a:pos x="85" y="607"/>
                </a:cxn>
                <a:cxn ang="0">
                  <a:pos x="1168" y="863"/>
                </a:cxn>
                <a:cxn ang="0">
                  <a:pos x="1184" y="100"/>
                </a:cxn>
                <a:cxn ang="0">
                  <a:pos x="0" y="0"/>
                </a:cxn>
                <a:cxn ang="0">
                  <a:pos x="85" y="607"/>
                </a:cxn>
              </a:cxnLst>
              <a:rect l="0" t="0" r="r" b="b"/>
              <a:pathLst>
                <a:path w="1184" h="863">
                  <a:moveTo>
                    <a:pt x="85" y="607"/>
                  </a:moveTo>
                  <a:lnTo>
                    <a:pt x="1168" y="863"/>
                  </a:lnTo>
                  <a:lnTo>
                    <a:pt x="1184" y="100"/>
                  </a:lnTo>
                  <a:lnTo>
                    <a:pt x="0" y="0"/>
                  </a:lnTo>
                  <a:lnTo>
                    <a:pt x="85" y="607"/>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2" name="Freeform 258"/>
            <p:cNvSpPr>
              <a:spLocks/>
            </p:cNvSpPr>
            <p:nvPr/>
          </p:nvSpPr>
          <p:spPr bwMode="auto">
            <a:xfrm>
              <a:off x="713" y="3485"/>
              <a:ext cx="164" cy="142"/>
            </a:xfrm>
            <a:custGeom>
              <a:avLst/>
              <a:gdLst/>
              <a:ahLst/>
              <a:cxnLst>
                <a:cxn ang="0">
                  <a:pos x="0" y="355"/>
                </a:cxn>
                <a:cxn ang="0">
                  <a:pos x="1049" y="0"/>
                </a:cxn>
                <a:cxn ang="0">
                  <a:pos x="1135" y="660"/>
                </a:cxn>
                <a:cxn ang="0">
                  <a:pos x="32" y="1084"/>
                </a:cxn>
                <a:cxn ang="0">
                  <a:pos x="0" y="355"/>
                </a:cxn>
              </a:cxnLst>
              <a:rect l="0" t="0" r="r" b="b"/>
              <a:pathLst>
                <a:path w="1135" h="1084">
                  <a:moveTo>
                    <a:pt x="0" y="355"/>
                  </a:moveTo>
                  <a:lnTo>
                    <a:pt x="1049" y="0"/>
                  </a:lnTo>
                  <a:lnTo>
                    <a:pt x="1135" y="660"/>
                  </a:lnTo>
                  <a:lnTo>
                    <a:pt x="32" y="1084"/>
                  </a:lnTo>
                  <a:lnTo>
                    <a:pt x="0" y="355"/>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3" name="Freeform 259"/>
            <p:cNvSpPr>
              <a:spLocks/>
            </p:cNvSpPr>
            <p:nvPr/>
          </p:nvSpPr>
          <p:spPr bwMode="auto">
            <a:xfrm>
              <a:off x="544" y="3472"/>
              <a:ext cx="321" cy="62"/>
            </a:xfrm>
            <a:custGeom>
              <a:avLst/>
              <a:gdLst/>
              <a:ahLst/>
              <a:cxnLst>
                <a:cxn ang="0">
                  <a:pos x="0" y="336"/>
                </a:cxn>
                <a:cxn ang="0">
                  <a:pos x="1203" y="473"/>
                </a:cxn>
                <a:cxn ang="0">
                  <a:pos x="2220" y="99"/>
                </a:cxn>
                <a:cxn ang="0">
                  <a:pos x="1237" y="0"/>
                </a:cxn>
                <a:cxn ang="0">
                  <a:pos x="0" y="336"/>
                </a:cxn>
              </a:cxnLst>
              <a:rect l="0" t="0" r="r" b="b"/>
              <a:pathLst>
                <a:path w="2220" h="473">
                  <a:moveTo>
                    <a:pt x="0" y="336"/>
                  </a:moveTo>
                  <a:lnTo>
                    <a:pt x="1203" y="473"/>
                  </a:lnTo>
                  <a:lnTo>
                    <a:pt x="2220" y="99"/>
                  </a:lnTo>
                  <a:lnTo>
                    <a:pt x="1237" y="0"/>
                  </a:lnTo>
                  <a:lnTo>
                    <a:pt x="0" y="336"/>
                  </a:lnTo>
                  <a:close/>
                </a:path>
              </a:pathLst>
            </a:custGeom>
            <a:solidFill>
              <a:srgbClr val="807DF5"/>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4" name="Freeform 260"/>
            <p:cNvSpPr>
              <a:spLocks/>
            </p:cNvSpPr>
            <p:nvPr/>
          </p:nvSpPr>
          <p:spPr bwMode="auto">
            <a:xfrm>
              <a:off x="530" y="3379"/>
              <a:ext cx="171" cy="159"/>
            </a:xfrm>
            <a:custGeom>
              <a:avLst/>
              <a:gdLst/>
              <a:ahLst/>
              <a:cxnLst>
                <a:cxn ang="0">
                  <a:pos x="85" y="876"/>
                </a:cxn>
                <a:cxn ang="0">
                  <a:pos x="1167" y="1212"/>
                </a:cxn>
                <a:cxn ang="0">
                  <a:pos x="1183" y="118"/>
                </a:cxn>
                <a:cxn ang="0">
                  <a:pos x="0" y="0"/>
                </a:cxn>
                <a:cxn ang="0">
                  <a:pos x="85" y="876"/>
                </a:cxn>
              </a:cxnLst>
              <a:rect l="0" t="0" r="r" b="b"/>
              <a:pathLst>
                <a:path w="1183" h="1212">
                  <a:moveTo>
                    <a:pt x="85" y="876"/>
                  </a:moveTo>
                  <a:lnTo>
                    <a:pt x="1167" y="1212"/>
                  </a:lnTo>
                  <a:lnTo>
                    <a:pt x="1183" y="118"/>
                  </a:lnTo>
                  <a:lnTo>
                    <a:pt x="0" y="0"/>
                  </a:lnTo>
                  <a:lnTo>
                    <a:pt x="85" y="876"/>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5" name="Freeform 261"/>
            <p:cNvSpPr>
              <a:spLocks/>
            </p:cNvSpPr>
            <p:nvPr/>
          </p:nvSpPr>
          <p:spPr bwMode="auto">
            <a:xfrm>
              <a:off x="694" y="3349"/>
              <a:ext cx="166" cy="189"/>
            </a:xfrm>
            <a:custGeom>
              <a:avLst/>
              <a:gdLst/>
              <a:ahLst/>
              <a:cxnLst>
                <a:cxn ang="0">
                  <a:pos x="0" y="336"/>
                </a:cxn>
                <a:cxn ang="0">
                  <a:pos x="1068" y="0"/>
                </a:cxn>
                <a:cxn ang="0">
                  <a:pos x="1155" y="875"/>
                </a:cxn>
                <a:cxn ang="0">
                  <a:pos x="50" y="1436"/>
                </a:cxn>
                <a:cxn ang="0">
                  <a:pos x="0" y="336"/>
                </a:cxn>
              </a:cxnLst>
              <a:rect l="0" t="0" r="r" b="b"/>
              <a:pathLst>
                <a:path w="1155" h="1436">
                  <a:moveTo>
                    <a:pt x="0" y="336"/>
                  </a:moveTo>
                  <a:lnTo>
                    <a:pt x="1068" y="0"/>
                  </a:lnTo>
                  <a:lnTo>
                    <a:pt x="1155" y="875"/>
                  </a:lnTo>
                  <a:lnTo>
                    <a:pt x="50" y="1436"/>
                  </a:lnTo>
                  <a:lnTo>
                    <a:pt x="0" y="336"/>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6" name="Freeform 262"/>
            <p:cNvSpPr>
              <a:spLocks/>
            </p:cNvSpPr>
            <p:nvPr/>
          </p:nvSpPr>
          <p:spPr bwMode="auto">
            <a:xfrm>
              <a:off x="522" y="3332"/>
              <a:ext cx="326" cy="67"/>
            </a:xfrm>
            <a:custGeom>
              <a:avLst/>
              <a:gdLst/>
              <a:ahLst/>
              <a:cxnLst>
                <a:cxn ang="0">
                  <a:pos x="0" y="381"/>
                </a:cxn>
                <a:cxn ang="0">
                  <a:pos x="1219" y="510"/>
                </a:cxn>
                <a:cxn ang="0">
                  <a:pos x="2253" y="136"/>
                </a:cxn>
                <a:cxn ang="0">
                  <a:pos x="1269" y="0"/>
                </a:cxn>
                <a:cxn ang="0">
                  <a:pos x="0" y="381"/>
                </a:cxn>
              </a:cxnLst>
              <a:rect l="0" t="0" r="r" b="b"/>
              <a:pathLst>
                <a:path w="2253" h="510">
                  <a:moveTo>
                    <a:pt x="0" y="381"/>
                  </a:moveTo>
                  <a:lnTo>
                    <a:pt x="1219" y="510"/>
                  </a:lnTo>
                  <a:lnTo>
                    <a:pt x="2253" y="136"/>
                  </a:lnTo>
                  <a:lnTo>
                    <a:pt x="1269" y="0"/>
                  </a:lnTo>
                  <a:lnTo>
                    <a:pt x="0" y="381"/>
                  </a:lnTo>
                  <a:close/>
                </a:path>
              </a:pathLst>
            </a:custGeom>
            <a:solidFill>
              <a:srgbClr val="807DF5"/>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7" name="Freeform 263"/>
            <p:cNvSpPr>
              <a:spLocks/>
            </p:cNvSpPr>
            <p:nvPr/>
          </p:nvSpPr>
          <p:spPr bwMode="auto">
            <a:xfrm>
              <a:off x="501" y="3278"/>
              <a:ext cx="170" cy="113"/>
            </a:xfrm>
            <a:custGeom>
              <a:avLst/>
              <a:gdLst/>
              <a:ahLst/>
              <a:cxnLst>
                <a:cxn ang="0">
                  <a:pos x="84" y="612"/>
                </a:cxn>
                <a:cxn ang="0">
                  <a:pos x="1167" y="864"/>
                </a:cxn>
                <a:cxn ang="0">
                  <a:pos x="1183" y="104"/>
                </a:cxn>
                <a:cxn ang="0">
                  <a:pos x="0" y="0"/>
                </a:cxn>
                <a:cxn ang="0">
                  <a:pos x="84" y="612"/>
                </a:cxn>
              </a:cxnLst>
              <a:rect l="0" t="0" r="r" b="b"/>
              <a:pathLst>
                <a:path w="1183" h="864">
                  <a:moveTo>
                    <a:pt x="84" y="612"/>
                  </a:moveTo>
                  <a:lnTo>
                    <a:pt x="1167" y="864"/>
                  </a:lnTo>
                  <a:lnTo>
                    <a:pt x="1183" y="104"/>
                  </a:lnTo>
                  <a:lnTo>
                    <a:pt x="0" y="0"/>
                  </a:lnTo>
                  <a:lnTo>
                    <a:pt x="84" y="612"/>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8" name="Freeform 264"/>
            <p:cNvSpPr>
              <a:spLocks/>
            </p:cNvSpPr>
            <p:nvPr/>
          </p:nvSpPr>
          <p:spPr bwMode="auto">
            <a:xfrm>
              <a:off x="667" y="3249"/>
              <a:ext cx="164" cy="142"/>
            </a:xfrm>
            <a:custGeom>
              <a:avLst/>
              <a:gdLst/>
              <a:ahLst/>
              <a:cxnLst>
                <a:cxn ang="0">
                  <a:pos x="0" y="358"/>
                </a:cxn>
                <a:cxn ang="0">
                  <a:pos x="1049" y="0"/>
                </a:cxn>
                <a:cxn ang="0">
                  <a:pos x="1133" y="660"/>
                </a:cxn>
                <a:cxn ang="0">
                  <a:pos x="32" y="1084"/>
                </a:cxn>
                <a:cxn ang="0">
                  <a:pos x="0" y="358"/>
                </a:cxn>
              </a:cxnLst>
              <a:rect l="0" t="0" r="r" b="b"/>
              <a:pathLst>
                <a:path w="1133" h="1084">
                  <a:moveTo>
                    <a:pt x="0" y="358"/>
                  </a:moveTo>
                  <a:lnTo>
                    <a:pt x="1049" y="0"/>
                  </a:lnTo>
                  <a:lnTo>
                    <a:pt x="1133" y="660"/>
                  </a:lnTo>
                  <a:lnTo>
                    <a:pt x="32" y="1084"/>
                  </a:lnTo>
                  <a:lnTo>
                    <a:pt x="0" y="358"/>
                  </a:lnTo>
                  <a:close/>
                </a:path>
              </a:pathLst>
            </a:custGeom>
            <a:solidFill>
              <a:srgbClr val="96969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299" name="Freeform 265"/>
            <p:cNvSpPr>
              <a:spLocks/>
            </p:cNvSpPr>
            <p:nvPr/>
          </p:nvSpPr>
          <p:spPr bwMode="auto">
            <a:xfrm>
              <a:off x="498" y="3236"/>
              <a:ext cx="321" cy="62"/>
            </a:xfrm>
            <a:custGeom>
              <a:avLst/>
              <a:gdLst/>
              <a:ahLst/>
              <a:cxnLst>
                <a:cxn ang="0">
                  <a:pos x="0" y="340"/>
                </a:cxn>
                <a:cxn ang="0">
                  <a:pos x="1201" y="474"/>
                </a:cxn>
                <a:cxn ang="0">
                  <a:pos x="2218" y="100"/>
                </a:cxn>
                <a:cxn ang="0">
                  <a:pos x="1235" y="0"/>
                </a:cxn>
                <a:cxn ang="0">
                  <a:pos x="0" y="340"/>
                </a:cxn>
              </a:cxnLst>
              <a:rect l="0" t="0" r="r" b="b"/>
              <a:pathLst>
                <a:path w="2218" h="474">
                  <a:moveTo>
                    <a:pt x="0" y="340"/>
                  </a:moveTo>
                  <a:lnTo>
                    <a:pt x="1201" y="474"/>
                  </a:lnTo>
                  <a:lnTo>
                    <a:pt x="2218" y="100"/>
                  </a:lnTo>
                  <a:lnTo>
                    <a:pt x="1235" y="0"/>
                  </a:lnTo>
                  <a:lnTo>
                    <a:pt x="0" y="340"/>
                  </a:lnTo>
                  <a:close/>
                </a:path>
              </a:pathLst>
            </a:custGeom>
            <a:solidFill>
              <a:srgbClr val="807DF5"/>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00" name="Freeform 267"/>
            <p:cNvSpPr>
              <a:spLocks noEditPoints="1"/>
            </p:cNvSpPr>
            <p:nvPr/>
          </p:nvSpPr>
          <p:spPr bwMode="auto">
            <a:xfrm>
              <a:off x="605" y="3466"/>
              <a:ext cx="153" cy="291"/>
            </a:xfrm>
            <a:custGeom>
              <a:avLst/>
              <a:gdLst/>
              <a:ahLst/>
              <a:cxnLst>
                <a:cxn ang="0">
                  <a:pos x="540" y="137"/>
                </a:cxn>
                <a:cxn ang="0">
                  <a:pos x="519" y="160"/>
                </a:cxn>
                <a:cxn ang="0">
                  <a:pos x="489" y="164"/>
                </a:cxn>
                <a:cxn ang="0">
                  <a:pos x="467" y="164"/>
                </a:cxn>
                <a:cxn ang="0">
                  <a:pos x="439" y="156"/>
                </a:cxn>
                <a:cxn ang="0">
                  <a:pos x="416" y="145"/>
                </a:cxn>
                <a:cxn ang="0">
                  <a:pos x="400" y="129"/>
                </a:cxn>
                <a:cxn ang="0">
                  <a:pos x="388" y="106"/>
                </a:cxn>
                <a:cxn ang="0">
                  <a:pos x="383" y="79"/>
                </a:cxn>
                <a:cxn ang="0">
                  <a:pos x="384" y="51"/>
                </a:cxn>
                <a:cxn ang="0">
                  <a:pos x="396" y="24"/>
                </a:cxn>
                <a:cxn ang="0">
                  <a:pos x="420" y="5"/>
                </a:cxn>
                <a:cxn ang="0">
                  <a:pos x="441" y="0"/>
                </a:cxn>
                <a:cxn ang="0">
                  <a:pos x="470" y="1"/>
                </a:cxn>
                <a:cxn ang="0">
                  <a:pos x="492" y="7"/>
                </a:cxn>
                <a:cxn ang="0">
                  <a:pos x="526" y="30"/>
                </a:cxn>
                <a:cxn ang="0">
                  <a:pos x="538" y="51"/>
                </a:cxn>
                <a:cxn ang="0">
                  <a:pos x="546" y="78"/>
                </a:cxn>
                <a:cxn ang="0">
                  <a:pos x="548" y="108"/>
                </a:cxn>
                <a:cxn ang="0">
                  <a:pos x="434" y="105"/>
                </a:cxn>
                <a:cxn ang="0">
                  <a:pos x="452" y="127"/>
                </a:cxn>
                <a:cxn ang="0">
                  <a:pos x="489" y="133"/>
                </a:cxn>
                <a:cxn ang="0">
                  <a:pos x="430" y="64"/>
                </a:cxn>
                <a:cxn ang="0">
                  <a:pos x="498" y="58"/>
                </a:cxn>
                <a:cxn ang="0">
                  <a:pos x="487" y="40"/>
                </a:cxn>
                <a:cxn ang="0">
                  <a:pos x="470" y="33"/>
                </a:cxn>
                <a:cxn ang="0">
                  <a:pos x="446" y="34"/>
                </a:cxn>
                <a:cxn ang="0">
                  <a:pos x="434" y="47"/>
                </a:cxn>
                <a:cxn ang="0">
                  <a:pos x="392" y="1491"/>
                </a:cxn>
                <a:cxn ang="0">
                  <a:pos x="498" y="1554"/>
                </a:cxn>
                <a:cxn ang="0">
                  <a:pos x="606" y="1620"/>
                </a:cxn>
                <a:cxn ang="0">
                  <a:pos x="715" y="1663"/>
                </a:cxn>
                <a:cxn ang="0">
                  <a:pos x="823" y="1668"/>
                </a:cxn>
                <a:cxn ang="0">
                  <a:pos x="929" y="1675"/>
                </a:cxn>
                <a:cxn ang="0">
                  <a:pos x="1052" y="1756"/>
                </a:cxn>
                <a:cxn ang="0">
                  <a:pos x="995" y="1839"/>
                </a:cxn>
                <a:cxn ang="0">
                  <a:pos x="780" y="1881"/>
                </a:cxn>
                <a:cxn ang="0">
                  <a:pos x="856" y="1937"/>
                </a:cxn>
                <a:cxn ang="0">
                  <a:pos x="933" y="1995"/>
                </a:cxn>
                <a:cxn ang="0">
                  <a:pos x="993" y="2069"/>
                </a:cxn>
                <a:cxn ang="0">
                  <a:pos x="968" y="2136"/>
                </a:cxn>
                <a:cxn ang="0">
                  <a:pos x="865" y="2145"/>
                </a:cxn>
                <a:cxn ang="0">
                  <a:pos x="801" y="2164"/>
                </a:cxn>
                <a:cxn ang="0">
                  <a:pos x="734" y="2178"/>
                </a:cxn>
                <a:cxn ang="0">
                  <a:pos x="610" y="2153"/>
                </a:cxn>
                <a:cxn ang="0">
                  <a:pos x="585" y="2182"/>
                </a:cxn>
                <a:cxn ang="0">
                  <a:pos x="513" y="2185"/>
                </a:cxn>
                <a:cxn ang="0">
                  <a:pos x="380" y="2176"/>
                </a:cxn>
                <a:cxn ang="0">
                  <a:pos x="324" y="2212"/>
                </a:cxn>
                <a:cxn ang="0">
                  <a:pos x="229" y="2187"/>
                </a:cxn>
                <a:cxn ang="0">
                  <a:pos x="103" y="2029"/>
                </a:cxn>
                <a:cxn ang="0">
                  <a:pos x="23" y="1819"/>
                </a:cxn>
                <a:cxn ang="0">
                  <a:pos x="2" y="1611"/>
                </a:cxn>
                <a:cxn ang="0">
                  <a:pos x="148" y="1566"/>
                </a:cxn>
                <a:cxn ang="0">
                  <a:pos x="293" y="1521"/>
                </a:cxn>
              </a:cxnLst>
              <a:rect l="0" t="0" r="r" b="b"/>
              <a:pathLst>
                <a:path w="1056" h="2212">
                  <a:moveTo>
                    <a:pt x="498" y="120"/>
                  </a:moveTo>
                  <a:lnTo>
                    <a:pt x="544" y="126"/>
                  </a:lnTo>
                  <a:lnTo>
                    <a:pt x="540" y="137"/>
                  </a:lnTo>
                  <a:lnTo>
                    <a:pt x="535" y="147"/>
                  </a:lnTo>
                  <a:lnTo>
                    <a:pt x="527" y="154"/>
                  </a:lnTo>
                  <a:lnTo>
                    <a:pt x="519" y="160"/>
                  </a:lnTo>
                  <a:lnTo>
                    <a:pt x="508" y="163"/>
                  </a:lnTo>
                  <a:lnTo>
                    <a:pt x="497" y="166"/>
                  </a:lnTo>
                  <a:lnTo>
                    <a:pt x="489" y="164"/>
                  </a:lnTo>
                  <a:lnTo>
                    <a:pt x="481" y="164"/>
                  </a:lnTo>
                  <a:lnTo>
                    <a:pt x="473" y="164"/>
                  </a:lnTo>
                  <a:lnTo>
                    <a:pt x="467" y="164"/>
                  </a:lnTo>
                  <a:lnTo>
                    <a:pt x="456" y="162"/>
                  </a:lnTo>
                  <a:lnTo>
                    <a:pt x="447" y="159"/>
                  </a:lnTo>
                  <a:lnTo>
                    <a:pt x="439" y="156"/>
                  </a:lnTo>
                  <a:lnTo>
                    <a:pt x="431" y="154"/>
                  </a:lnTo>
                  <a:lnTo>
                    <a:pt x="424" y="148"/>
                  </a:lnTo>
                  <a:lnTo>
                    <a:pt x="416" y="145"/>
                  </a:lnTo>
                  <a:lnTo>
                    <a:pt x="409" y="139"/>
                  </a:lnTo>
                  <a:lnTo>
                    <a:pt x="405" y="135"/>
                  </a:lnTo>
                  <a:lnTo>
                    <a:pt x="400" y="129"/>
                  </a:lnTo>
                  <a:lnTo>
                    <a:pt x="395" y="122"/>
                  </a:lnTo>
                  <a:lnTo>
                    <a:pt x="391" y="114"/>
                  </a:lnTo>
                  <a:lnTo>
                    <a:pt x="388" y="106"/>
                  </a:lnTo>
                  <a:lnTo>
                    <a:pt x="384" y="97"/>
                  </a:lnTo>
                  <a:lnTo>
                    <a:pt x="383" y="89"/>
                  </a:lnTo>
                  <a:lnTo>
                    <a:pt x="383" y="79"/>
                  </a:lnTo>
                  <a:lnTo>
                    <a:pt x="383" y="70"/>
                  </a:lnTo>
                  <a:lnTo>
                    <a:pt x="383" y="59"/>
                  </a:lnTo>
                  <a:lnTo>
                    <a:pt x="384" y="51"/>
                  </a:lnTo>
                  <a:lnTo>
                    <a:pt x="385" y="43"/>
                  </a:lnTo>
                  <a:lnTo>
                    <a:pt x="389" y="37"/>
                  </a:lnTo>
                  <a:lnTo>
                    <a:pt x="396" y="24"/>
                  </a:lnTo>
                  <a:lnTo>
                    <a:pt x="408" y="15"/>
                  </a:lnTo>
                  <a:lnTo>
                    <a:pt x="413" y="9"/>
                  </a:lnTo>
                  <a:lnTo>
                    <a:pt x="420" y="5"/>
                  </a:lnTo>
                  <a:lnTo>
                    <a:pt x="426" y="3"/>
                  </a:lnTo>
                  <a:lnTo>
                    <a:pt x="434" y="1"/>
                  </a:lnTo>
                  <a:lnTo>
                    <a:pt x="441" y="0"/>
                  </a:lnTo>
                  <a:lnTo>
                    <a:pt x="450" y="0"/>
                  </a:lnTo>
                  <a:lnTo>
                    <a:pt x="458" y="0"/>
                  </a:lnTo>
                  <a:lnTo>
                    <a:pt x="470" y="1"/>
                  </a:lnTo>
                  <a:lnTo>
                    <a:pt x="476" y="1"/>
                  </a:lnTo>
                  <a:lnTo>
                    <a:pt x="484" y="4"/>
                  </a:lnTo>
                  <a:lnTo>
                    <a:pt x="492" y="7"/>
                  </a:lnTo>
                  <a:lnTo>
                    <a:pt x="500" y="11"/>
                  </a:lnTo>
                  <a:lnTo>
                    <a:pt x="513" y="19"/>
                  </a:lnTo>
                  <a:lnTo>
                    <a:pt x="526" y="30"/>
                  </a:lnTo>
                  <a:lnTo>
                    <a:pt x="530" y="37"/>
                  </a:lnTo>
                  <a:lnTo>
                    <a:pt x="534" y="43"/>
                  </a:lnTo>
                  <a:lnTo>
                    <a:pt x="538" y="51"/>
                  </a:lnTo>
                  <a:lnTo>
                    <a:pt x="542" y="61"/>
                  </a:lnTo>
                  <a:lnTo>
                    <a:pt x="543" y="68"/>
                  </a:lnTo>
                  <a:lnTo>
                    <a:pt x="546" y="78"/>
                  </a:lnTo>
                  <a:lnTo>
                    <a:pt x="547" y="87"/>
                  </a:lnTo>
                  <a:lnTo>
                    <a:pt x="548" y="99"/>
                  </a:lnTo>
                  <a:lnTo>
                    <a:pt x="548" y="108"/>
                  </a:lnTo>
                  <a:lnTo>
                    <a:pt x="430" y="89"/>
                  </a:lnTo>
                  <a:lnTo>
                    <a:pt x="431" y="97"/>
                  </a:lnTo>
                  <a:lnTo>
                    <a:pt x="434" y="105"/>
                  </a:lnTo>
                  <a:lnTo>
                    <a:pt x="437" y="112"/>
                  </a:lnTo>
                  <a:lnTo>
                    <a:pt x="442" y="120"/>
                  </a:lnTo>
                  <a:lnTo>
                    <a:pt x="452" y="127"/>
                  </a:lnTo>
                  <a:lnTo>
                    <a:pt x="467" y="133"/>
                  </a:lnTo>
                  <a:lnTo>
                    <a:pt x="479" y="134"/>
                  </a:lnTo>
                  <a:lnTo>
                    <a:pt x="489" y="133"/>
                  </a:lnTo>
                  <a:lnTo>
                    <a:pt x="493" y="127"/>
                  </a:lnTo>
                  <a:lnTo>
                    <a:pt x="498" y="120"/>
                  </a:lnTo>
                  <a:close/>
                  <a:moveTo>
                    <a:pt x="430" y="64"/>
                  </a:moveTo>
                  <a:lnTo>
                    <a:pt x="501" y="74"/>
                  </a:lnTo>
                  <a:lnTo>
                    <a:pt x="500" y="64"/>
                  </a:lnTo>
                  <a:lnTo>
                    <a:pt x="498" y="58"/>
                  </a:lnTo>
                  <a:lnTo>
                    <a:pt x="495" y="51"/>
                  </a:lnTo>
                  <a:lnTo>
                    <a:pt x="492" y="45"/>
                  </a:lnTo>
                  <a:lnTo>
                    <a:pt x="487" y="40"/>
                  </a:lnTo>
                  <a:lnTo>
                    <a:pt x="481" y="37"/>
                  </a:lnTo>
                  <a:lnTo>
                    <a:pt x="476" y="33"/>
                  </a:lnTo>
                  <a:lnTo>
                    <a:pt x="470" y="33"/>
                  </a:lnTo>
                  <a:lnTo>
                    <a:pt x="460" y="32"/>
                  </a:lnTo>
                  <a:lnTo>
                    <a:pt x="454" y="32"/>
                  </a:lnTo>
                  <a:lnTo>
                    <a:pt x="446" y="34"/>
                  </a:lnTo>
                  <a:lnTo>
                    <a:pt x="442" y="40"/>
                  </a:lnTo>
                  <a:lnTo>
                    <a:pt x="437" y="42"/>
                  </a:lnTo>
                  <a:lnTo>
                    <a:pt x="434" y="47"/>
                  </a:lnTo>
                  <a:lnTo>
                    <a:pt x="431" y="54"/>
                  </a:lnTo>
                  <a:lnTo>
                    <a:pt x="430" y="64"/>
                  </a:lnTo>
                  <a:close/>
                  <a:moveTo>
                    <a:pt x="392" y="1491"/>
                  </a:moveTo>
                  <a:lnTo>
                    <a:pt x="427" y="1511"/>
                  </a:lnTo>
                  <a:lnTo>
                    <a:pt x="463" y="1533"/>
                  </a:lnTo>
                  <a:lnTo>
                    <a:pt x="498" y="1554"/>
                  </a:lnTo>
                  <a:lnTo>
                    <a:pt x="535" y="1576"/>
                  </a:lnTo>
                  <a:lnTo>
                    <a:pt x="571" y="1597"/>
                  </a:lnTo>
                  <a:lnTo>
                    <a:pt x="606" y="1620"/>
                  </a:lnTo>
                  <a:lnTo>
                    <a:pt x="643" y="1641"/>
                  </a:lnTo>
                  <a:lnTo>
                    <a:pt x="680" y="1663"/>
                  </a:lnTo>
                  <a:lnTo>
                    <a:pt x="715" y="1663"/>
                  </a:lnTo>
                  <a:lnTo>
                    <a:pt x="751" y="1664"/>
                  </a:lnTo>
                  <a:lnTo>
                    <a:pt x="786" y="1666"/>
                  </a:lnTo>
                  <a:lnTo>
                    <a:pt x="823" y="1668"/>
                  </a:lnTo>
                  <a:lnTo>
                    <a:pt x="858" y="1670"/>
                  </a:lnTo>
                  <a:lnTo>
                    <a:pt x="894" y="1674"/>
                  </a:lnTo>
                  <a:lnTo>
                    <a:pt x="929" y="1675"/>
                  </a:lnTo>
                  <a:lnTo>
                    <a:pt x="966" y="1679"/>
                  </a:lnTo>
                  <a:lnTo>
                    <a:pt x="1023" y="1720"/>
                  </a:lnTo>
                  <a:lnTo>
                    <a:pt x="1052" y="1756"/>
                  </a:lnTo>
                  <a:lnTo>
                    <a:pt x="1056" y="1788"/>
                  </a:lnTo>
                  <a:lnTo>
                    <a:pt x="1037" y="1817"/>
                  </a:lnTo>
                  <a:lnTo>
                    <a:pt x="995" y="1839"/>
                  </a:lnTo>
                  <a:lnTo>
                    <a:pt x="939" y="1859"/>
                  </a:lnTo>
                  <a:lnTo>
                    <a:pt x="865" y="1872"/>
                  </a:lnTo>
                  <a:lnTo>
                    <a:pt x="780" y="1881"/>
                  </a:lnTo>
                  <a:lnTo>
                    <a:pt x="805" y="1899"/>
                  </a:lnTo>
                  <a:lnTo>
                    <a:pt x="831" y="1918"/>
                  </a:lnTo>
                  <a:lnTo>
                    <a:pt x="856" y="1937"/>
                  </a:lnTo>
                  <a:lnTo>
                    <a:pt x="882" y="1957"/>
                  </a:lnTo>
                  <a:lnTo>
                    <a:pt x="907" y="1975"/>
                  </a:lnTo>
                  <a:lnTo>
                    <a:pt x="933" y="1995"/>
                  </a:lnTo>
                  <a:lnTo>
                    <a:pt x="958" y="2015"/>
                  </a:lnTo>
                  <a:lnTo>
                    <a:pt x="985" y="2035"/>
                  </a:lnTo>
                  <a:lnTo>
                    <a:pt x="993" y="2069"/>
                  </a:lnTo>
                  <a:lnTo>
                    <a:pt x="993" y="2098"/>
                  </a:lnTo>
                  <a:lnTo>
                    <a:pt x="983" y="2119"/>
                  </a:lnTo>
                  <a:lnTo>
                    <a:pt x="968" y="2136"/>
                  </a:lnTo>
                  <a:lnTo>
                    <a:pt x="941" y="2143"/>
                  </a:lnTo>
                  <a:lnTo>
                    <a:pt x="908" y="2147"/>
                  </a:lnTo>
                  <a:lnTo>
                    <a:pt x="865" y="2145"/>
                  </a:lnTo>
                  <a:lnTo>
                    <a:pt x="814" y="2137"/>
                  </a:lnTo>
                  <a:lnTo>
                    <a:pt x="810" y="2153"/>
                  </a:lnTo>
                  <a:lnTo>
                    <a:pt x="801" y="2164"/>
                  </a:lnTo>
                  <a:lnTo>
                    <a:pt x="784" y="2172"/>
                  </a:lnTo>
                  <a:lnTo>
                    <a:pt x="763" y="2178"/>
                  </a:lnTo>
                  <a:lnTo>
                    <a:pt x="734" y="2178"/>
                  </a:lnTo>
                  <a:lnTo>
                    <a:pt x="699" y="2174"/>
                  </a:lnTo>
                  <a:lnTo>
                    <a:pt x="657" y="2164"/>
                  </a:lnTo>
                  <a:lnTo>
                    <a:pt x="610" y="2153"/>
                  </a:lnTo>
                  <a:lnTo>
                    <a:pt x="601" y="2162"/>
                  </a:lnTo>
                  <a:lnTo>
                    <a:pt x="594" y="2172"/>
                  </a:lnTo>
                  <a:lnTo>
                    <a:pt x="585" y="2182"/>
                  </a:lnTo>
                  <a:lnTo>
                    <a:pt x="572" y="2188"/>
                  </a:lnTo>
                  <a:lnTo>
                    <a:pt x="547" y="2189"/>
                  </a:lnTo>
                  <a:lnTo>
                    <a:pt x="513" y="2185"/>
                  </a:lnTo>
                  <a:lnTo>
                    <a:pt x="462" y="2172"/>
                  </a:lnTo>
                  <a:lnTo>
                    <a:pt x="392" y="2153"/>
                  </a:lnTo>
                  <a:lnTo>
                    <a:pt x="380" y="2176"/>
                  </a:lnTo>
                  <a:lnTo>
                    <a:pt x="366" y="2195"/>
                  </a:lnTo>
                  <a:lnTo>
                    <a:pt x="346" y="2205"/>
                  </a:lnTo>
                  <a:lnTo>
                    <a:pt x="324" y="2212"/>
                  </a:lnTo>
                  <a:lnTo>
                    <a:pt x="296" y="2209"/>
                  </a:lnTo>
                  <a:lnTo>
                    <a:pt x="265" y="2201"/>
                  </a:lnTo>
                  <a:lnTo>
                    <a:pt x="229" y="2187"/>
                  </a:lnTo>
                  <a:lnTo>
                    <a:pt x="190" y="2168"/>
                  </a:lnTo>
                  <a:lnTo>
                    <a:pt x="142" y="2099"/>
                  </a:lnTo>
                  <a:lnTo>
                    <a:pt x="103" y="2029"/>
                  </a:lnTo>
                  <a:lnTo>
                    <a:pt x="70" y="1960"/>
                  </a:lnTo>
                  <a:lnTo>
                    <a:pt x="44" y="1890"/>
                  </a:lnTo>
                  <a:lnTo>
                    <a:pt x="23" y="1819"/>
                  </a:lnTo>
                  <a:lnTo>
                    <a:pt x="8" y="1750"/>
                  </a:lnTo>
                  <a:lnTo>
                    <a:pt x="0" y="1680"/>
                  </a:lnTo>
                  <a:lnTo>
                    <a:pt x="2" y="1611"/>
                  </a:lnTo>
                  <a:lnTo>
                    <a:pt x="50" y="1595"/>
                  </a:lnTo>
                  <a:lnTo>
                    <a:pt x="99" y="1580"/>
                  </a:lnTo>
                  <a:lnTo>
                    <a:pt x="148" y="1566"/>
                  </a:lnTo>
                  <a:lnTo>
                    <a:pt x="196" y="1552"/>
                  </a:lnTo>
                  <a:lnTo>
                    <a:pt x="244" y="1536"/>
                  </a:lnTo>
                  <a:lnTo>
                    <a:pt x="293" y="1521"/>
                  </a:lnTo>
                  <a:lnTo>
                    <a:pt x="342" y="1506"/>
                  </a:lnTo>
                  <a:lnTo>
                    <a:pt x="392" y="1491"/>
                  </a:lnTo>
                  <a:close/>
                </a:path>
              </a:pathLst>
            </a:custGeom>
            <a:solidFill>
              <a:srgbClr val="FCD9C4"/>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01" name="Freeform 268"/>
            <p:cNvSpPr>
              <a:spLocks/>
            </p:cNvSpPr>
            <p:nvPr/>
          </p:nvSpPr>
          <p:spPr bwMode="auto">
            <a:xfrm>
              <a:off x="443" y="3045"/>
              <a:ext cx="197" cy="232"/>
            </a:xfrm>
            <a:custGeom>
              <a:avLst/>
              <a:gdLst/>
              <a:ahLst/>
              <a:cxnLst>
                <a:cxn ang="0">
                  <a:pos x="8" y="1100"/>
                </a:cxn>
                <a:cxn ang="0">
                  <a:pos x="64" y="1174"/>
                </a:cxn>
                <a:cxn ang="0">
                  <a:pos x="123" y="1267"/>
                </a:cxn>
                <a:cxn ang="0">
                  <a:pos x="183" y="1367"/>
                </a:cxn>
                <a:cxn ang="0">
                  <a:pos x="247" y="1468"/>
                </a:cxn>
                <a:cxn ang="0">
                  <a:pos x="314" y="1554"/>
                </a:cxn>
                <a:cxn ang="0">
                  <a:pos x="386" y="1621"/>
                </a:cxn>
                <a:cxn ang="0">
                  <a:pos x="466" y="1656"/>
                </a:cxn>
                <a:cxn ang="0">
                  <a:pos x="554" y="1649"/>
                </a:cxn>
                <a:cxn ang="0">
                  <a:pos x="664" y="1711"/>
                </a:cxn>
                <a:cxn ang="0">
                  <a:pos x="765" y="1749"/>
                </a:cxn>
                <a:cxn ang="0">
                  <a:pos x="855" y="1766"/>
                </a:cxn>
                <a:cxn ang="0">
                  <a:pos x="936" y="1764"/>
                </a:cxn>
                <a:cxn ang="0">
                  <a:pos x="1004" y="1743"/>
                </a:cxn>
                <a:cxn ang="0">
                  <a:pos x="1062" y="1711"/>
                </a:cxn>
                <a:cxn ang="0">
                  <a:pos x="1108" y="1663"/>
                </a:cxn>
                <a:cxn ang="0">
                  <a:pos x="1143" y="1608"/>
                </a:cxn>
                <a:cxn ang="0">
                  <a:pos x="1169" y="1554"/>
                </a:cxn>
                <a:cxn ang="0">
                  <a:pos x="1197" y="1502"/>
                </a:cxn>
                <a:cxn ang="0">
                  <a:pos x="1223" y="1448"/>
                </a:cxn>
                <a:cxn ang="0">
                  <a:pos x="1251" y="1396"/>
                </a:cxn>
                <a:cxn ang="0">
                  <a:pos x="1278" y="1342"/>
                </a:cxn>
                <a:cxn ang="0">
                  <a:pos x="1306" y="1289"/>
                </a:cxn>
                <a:cxn ang="0">
                  <a:pos x="1334" y="1236"/>
                </a:cxn>
                <a:cxn ang="0">
                  <a:pos x="1363" y="1184"/>
                </a:cxn>
                <a:cxn ang="0">
                  <a:pos x="1357" y="1112"/>
                </a:cxn>
                <a:cxn ang="0">
                  <a:pos x="1353" y="1040"/>
                </a:cxn>
                <a:cxn ang="0">
                  <a:pos x="1349" y="968"/>
                </a:cxn>
                <a:cxn ang="0">
                  <a:pos x="1346" y="897"/>
                </a:cxn>
                <a:cxn ang="0">
                  <a:pos x="1340" y="825"/>
                </a:cxn>
                <a:cxn ang="0">
                  <a:pos x="1336" y="753"/>
                </a:cxn>
                <a:cxn ang="0">
                  <a:pos x="1332" y="682"/>
                </a:cxn>
                <a:cxn ang="0">
                  <a:pos x="1328" y="611"/>
                </a:cxn>
                <a:cxn ang="0">
                  <a:pos x="1284" y="504"/>
                </a:cxn>
                <a:cxn ang="0">
                  <a:pos x="1235" y="414"/>
                </a:cxn>
                <a:cxn ang="0">
                  <a:pos x="1180" y="334"/>
                </a:cxn>
                <a:cxn ang="0">
                  <a:pos x="1121" y="263"/>
                </a:cxn>
                <a:cxn ang="0">
                  <a:pos x="1054" y="196"/>
                </a:cxn>
                <a:cxn ang="0">
                  <a:pos x="982" y="132"/>
                </a:cxn>
                <a:cxn ang="0">
                  <a:pos x="903" y="67"/>
                </a:cxn>
                <a:cxn ang="0">
                  <a:pos x="819" y="0"/>
                </a:cxn>
                <a:cxn ang="0">
                  <a:pos x="536" y="44"/>
                </a:cxn>
                <a:cxn ang="0">
                  <a:pos x="327" y="107"/>
                </a:cxn>
                <a:cxn ang="0">
                  <a:pos x="180" y="192"/>
                </a:cxn>
                <a:cxn ang="0">
                  <a:pos x="84" y="305"/>
                </a:cxn>
                <a:cxn ang="0">
                  <a:pos x="28" y="447"/>
                </a:cxn>
                <a:cxn ang="0">
                  <a:pos x="4" y="625"/>
                </a:cxn>
                <a:cxn ang="0">
                  <a:pos x="0" y="840"/>
                </a:cxn>
                <a:cxn ang="0">
                  <a:pos x="8" y="1100"/>
                </a:cxn>
              </a:cxnLst>
              <a:rect l="0" t="0" r="r" b="b"/>
              <a:pathLst>
                <a:path w="1363" h="1766">
                  <a:moveTo>
                    <a:pt x="8" y="1100"/>
                  </a:moveTo>
                  <a:lnTo>
                    <a:pt x="64" y="1174"/>
                  </a:lnTo>
                  <a:lnTo>
                    <a:pt x="123" y="1267"/>
                  </a:lnTo>
                  <a:lnTo>
                    <a:pt x="183" y="1367"/>
                  </a:lnTo>
                  <a:lnTo>
                    <a:pt x="247" y="1468"/>
                  </a:lnTo>
                  <a:lnTo>
                    <a:pt x="314" y="1554"/>
                  </a:lnTo>
                  <a:lnTo>
                    <a:pt x="386" y="1621"/>
                  </a:lnTo>
                  <a:lnTo>
                    <a:pt x="466" y="1656"/>
                  </a:lnTo>
                  <a:lnTo>
                    <a:pt x="554" y="1649"/>
                  </a:lnTo>
                  <a:lnTo>
                    <a:pt x="664" y="1711"/>
                  </a:lnTo>
                  <a:lnTo>
                    <a:pt x="765" y="1749"/>
                  </a:lnTo>
                  <a:lnTo>
                    <a:pt x="855" y="1766"/>
                  </a:lnTo>
                  <a:lnTo>
                    <a:pt x="936" y="1764"/>
                  </a:lnTo>
                  <a:lnTo>
                    <a:pt x="1004" y="1743"/>
                  </a:lnTo>
                  <a:lnTo>
                    <a:pt x="1062" y="1711"/>
                  </a:lnTo>
                  <a:lnTo>
                    <a:pt x="1108" y="1663"/>
                  </a:lnTo>
                  <a:lnTo>
                    <a:pt x="1143" y="1608"/>
                  </a:lnTo>
                  <a:lnTo>
                    <a:pt x="1169" y="1554"/>
                  </a:lnTo>
                  <a:lnTo>
                    <a:pt x="1197" y="1502"/>
                  </a:lnTo>
                  <a:lnTo>
                    <a:pt x="1223" y="1448"/>
                  </a:lnTo>
                  <a:lnTo>
                    <a:pt x="1251" y="1396"/>
                  </a:lnTo>
                  <a:lnTo>
                    <a:pt x="1278" y="1342"/>
                  </a:lnTo>
                  <a:lnTo>
                    <a:pt x="1306" y="1289"/>
                  </a:lnTo>
                  <a:lnTo>
                    <a:pt x="1334" y="1236"/>
                  </a:lnTo>
                  <a:lnTo>
                    <a:pt x="1363" y="1184"/>
                  </a:lnTo>
                  <a:lnTo>
                    <a:pt x="1357" y="1112"/>
                  </a:lnTo>
                  <a:lnTo>
                    <a:pt x="1353" y="1040"/>
                  </a:lnTo>
                  <a:lnTo>
                    <a:pt x="1349" y="968"/>
                  </a:lnTo>
                  <a:lnTo>
                    <a:pt x="1346" y="897"/>
                  </a:lnTo>
                  <a:lnTo>
                    <a:pt x="1340" y="825"/>
                  </a:lnTo>
                  <a:lnTo>
                    <a:pt x="1336" y="753"/>
                  </a:lnTo>
                  <a:lnTo>
                    <a:pt x="1332" y="682"/>
                  </a:lnTo>
                  <a:lnTo>
                    <a:pt x="1328" y="611"/>
                  </a:lnTo>
                  <a:lnTo>
                    <a:pt x="1284" y="504"/>
                  </a:lnTo>
                  <a:lnTo>
                    <a:pt x="1235" y="414"/>
                  </a:lnTo>
                  <a:lnTo>
                    <a:pt x="1180" y="334"/>
                  </a:lnTo>
                  <a:lnTo>
                    <a:pt x="1121" y="263"/>
                  </a:lnTo>
                  <a:lnTo>
                    <a:pt x="1054" y="196"/>
                  </a:lnTo>
                  <a:lnTo>
                    <a:pt x="982" y="132"/>
                  </a:lnTo>
                  <a:lnTo>
                    <a:pt x="903" y="67"/>
                  </a:lnTo>
                  <a:lnTo>
                    <a:pt x="819" y="0"/>
                  </a:lnTo>
                  <a:lnTo>
                    <a:pt x="536" y="44"/>
                  </a:lnTo>
                  <a:lnTo>
                    <a:pt x="327" y="107"/>
                  </a:lnTo>
                  <a:lnTo>
                    <a:pt x="180" y="192"/>
                  </a:lnTo>
                  <a:lnTo>
                    <a:pt x="84" y="305"/>
                  </a:lnTo>
                  <a:lnTo>
                    <a:pt x="28" y="447"/>
                  </a:lnTo>
                  <a:lnTo>
                    <a:pt x="4" y="625"/>
                  </a:lnTo>
                  <a:lnTo>
                    <a:pt x="0" y="840"/>
                  </a:lnTo>
                  <a:lnTo>
                    <a:pt x="8" y="1100"/>
                  </a:lnTo>
                  <a:close/>
                </a:path>
              </a:pathLst>
            </a:custGeom>
            <a:solidFill>
              <a:srgbClr val="FCD9C4"/>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02" name="Freeform 269"/>
            <p:cNvSpPr>
              <a:spLocks/>
            </p:cNvSpPr>
            <p:nvPr/>
          </p:nvSpPr>
          <p:spPr bwMode="auto">
            <a:xfrm>
              <a:off x="517" y="3149"/>
              <a:ext cx="64" cy="47"/>
            </a:xfrm>
            <a:custGeom>
              <a:avLst/>
              <a:gdLst/>
              <a:ahLst/>
              <a:cxnLst>
                <a:cxn ang="0">
                  <a:pos x="83" y="16"/>
                </a:cxn>
                <a:cxn ang="0">
                  <a:pos x="126" y="20"/>
                </a:cxn>
                <a:cxn ang="0">
                  <a:pos x="171" y="20"/>
                </a:cxn>
                <a:cxn ang="0">
                  <a:pos x="216" y="16"/>
                </a:cxn>
                <a:cxn ang="0">
                  <a:pos x="260" y="10"/>
                </a:cxn>
                <a:cxn ang="0">
                  <a:pos x="305" y="4"/>
                </a:cxn>
                <a:cxn ang="0">
                  <a:pos x="350" y="0"/>
                </a:cxn>
                <a:cxn ang="0">
                  <a:pos x="394" y="0"/>
                </a:cxn>
                <a:cxn ang="0">
                  <a:pos x="439" y="6"/>
                </a:cxn>
                <a:cxn ang="0">
                  <a:pos x="427" y="31"/>
                </a:cxn>
                <a:cxn ang="0">
                  <a:pos x="418" y="66"/>
                </a:cxn>
                <a:cxn ang="0">
                  <a:pos x="409" y="105"/>
                </a:cxn>
                <a:cxn ang="0">
                  <a:pos x="401" y="148"/>
                </a:cxn>
                <a:cxn ang="0">
                  <a:pos x="392" y="190"/>
                </a:cxn>
                <a:cxn ang="0">
                  <a:pos x="384" y="231"/>
                </a:cxn>
                <a:cxn ang="0">
                  <a:pos x="373" y="265"/>
                </a:cxn>
                <a:cxn ang="0">
                  <a:pos x="364" y="293"/>
                </a:cxn>
                <a:cxn ang="0">
                  <a:pos x="330" y="318"/>
                </a:cxn>
                <a:cxn ang="0">
                  <a:pos x="266" y="341"/>
                </a:cxn>
                <a:cxn ang="0">
                  <a:pos x="184" y="354"/>
                </a:cxn>
                <a:cxn ang="0">
                  <a:pos x="103" y="353"/>
                </a:cxn>
                <a:cxn ang="0">
                  <a:pos x="36" y="324"/>
                </a:cxn>
                <a:cxn ang="0">
                  <a:pos x="0" y="264"/>
                </a:cxn>
                <a:cxn ang="0">
                  <a:pos x="9" y="163"/>
                </a:cxn>
                <a:cxn ang="0">
                  <a:pos x="83" y="16"/>
                </a:cxn>
              </a:cxnLst>
              <a:rect l="0" t="0" r="r" b="b"/>
              <a:pathLst>
                <a:path w="439" h="354">
                  <a:moveTo>
                    <a:pt x="83" y="16"/>
                  </a:moveTo>
                  <a:lnTo>
                    <a:pt x="126" y="20"/>
                  </a:lnTo>
                  <a:lnTo>
                    <a:pt x="171" y="20"/>
                  </a:lnTo>
                  <a:lnTo>
                    <a:pt x="216" y="16"/>
                  </a:lnTo>
                  <a:lnTo>
                    <a:pt x="260" y="10"/>
                  </a:lnTo>
                  <a:lnTo>
                    <a:pt x="305" y="4"/>
                  </a:lnTo>
                  <a:lnTo>
                    <a:pt x="350" y="0"/>
                  </a:lnTo>
                  <a:lnTo>
                    <a:pt x="394" y="0"/>
                  </a:lnTo>
                  <a:lnTo>
                    <a:pt x="439" y="6"/>
                  </a:lnTo>
                  <a:lnTo>
                    <a:pt x="427" y="31"/>
                  </a:lnTo>
                  <a:lnTo>
                    <a:pt x="418" y="66"/>
                  </a:lnTo>
                  <a:lnTo>
                    <a:pt x="409" y="105"/>
                  </a:lnTo>
                  <a:lnTo>
                    <a:pt x="401" y="148"/>
                  </a:lnTo>
                  <a:lnTo>
                    <a:pt x="392" y="190"/>
                  </a:lnTo>
                  <a:lnTo>
                    <a:pt x="384" y="231"/>
                  </a:lnTo>
                  <a:lnTo>
                    <a:pt x="373" y="265"/>
                  </a:lnTo>
                  <a:lnTo>
                    <a:pt x="364" y="293"/>
                  </a:lnTo>
                  <a:lnTo>
                    <a:pt x="330" y="318"/>
                  </a:lnTo>
                  <a:lnTo>
                    <a:pt x="266" y="341"/>
                  </a:lnTo>
                  <a:lnTo>
                    <a:pt x="184" y="354"/>
                  </a:lnTo>
                  <a:lnTo>
                    <a:pt x="103" y="353"/>
                  </a:lnTo>
                  <a:lnTo>
                    <a:pt x="36" y="324"/>
                  </a:lnTo>
                  <a:lnTo>
                    <a:pt x="0" y="264"/>
                  </a:lnTo>
                  <a:lnTo>
                    <a:pt x="9" y="163"/>
                  </a:lnTo>
                  <a:lnTo>
                    <a:pt x="83" y="16"/>
                  </a:lnTo>
                  <a:close/>
                </a:path>
              </a:pathLst>
            </a:custGeom>
            <a:solidFill>
              <a:srgbClr val="FCD9C4"/>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3" name="Freeform 270"/>
            <p:cNvSpPr>
              <a:spLocks/>
            </p:cNvSpPr>
            <p:nvPr/>
          </p:nvSpPr>
          <p:spPr bwMode="auto">
            <a:xfrm>
              <a:off x="519" y="3149"/>
              <a:ext cx="62" cy="45"/>
            </a:xfrm>
            <a:custGeom>
              <a:avLst/>
              <a:gdLst/>
              <a:ahLst/>
              <a:cxnLst>
                <a:cxn ang="0">
                  <a:pos x="72" y="16"/>
                </a:cxn>
                <a:cxn ang="0">
                  <a:pos x="115" y="20"/>
                </a:cxn>
                <a:cxn ang="0">
                  <a:pos x="160" y="20"/>
                </a:cxn>
                <a:cxn ang="0">
                  <a:pos x="205" y="16"/>
                </a:cxn>
                <a:cxn ang="0">
                  <a:pos x="249" y="10"/>
                </a:cxn>
                <a:cxn ang="0">
                  <a:pos x="294" y="4"/>
                </a:cxn>
                <a:cxn ang="0">
                  <a:pos x="339" y="0"/>
                </a:cxn>
                <a:cxn ang="0">
                  <a:pos x="383" y="0"/>
                </a:cxn>
                <a:cxn ang="0">
                  <a:pos x="428" y="6"/>
                </a:cxn>
                <a:cxn ang="0">
                  <a:pos x="416" y="30"/>
                </a:cxn>
                <a:cxn ang="0">
                  <a:pos x="407" y="63"/>
                </a:cxn>
                <a:cxn ang="0">
                  <a:pos x="398" y="100"/>
                </a:cxn>
                <a:cxn ang="0">
                  <a:pos x="390" y="140"/>
                </a:cxn>
                <a:cxn ang="0">
                  <a:pos x="381" y="180"/>
                </a:cxn>
                <a:cxn ang="0">
                  <a:pos x="373" y="218"/>
                </a:cxn>
                <a:cxn ang="0">
                  <a:pos x="362" y="251"/>
                </a:cxn>
                <a:cxn ang="0">
                  <a:pos x="353" y="277"/>
                </a:cxn>
                <a:cxn ang="0">
                  <a:pos x="320" y="302"/>
                </a:cxn>
                <a:cxn ang="0">
                  <a:pos x="258" y="325"/>
                </a:cxn>
                <a:cxn ang="0">
                  <a:pos x="180" y="340"/>
                </a:cxn>
                <a:cxn ang="0">
                  <a:pos x="101" y="339"/>
                </a:cxn>
                <a:cxn ang="0">
                  <a:pos x="35" y="312"/>
                </a:cxn>
                <a:cxn ang="0">
                  <a:pos x="0" y="255"/>
                </a:cxn>
                <a:cxn ang="0">
                  <a:pos x="6" y="159"/>
                </a:cxn>
                <a:cxn ang="0">
                  <a:pos x="72" y="16"/>
                </a:cxn>
              </a:cxnLst>
              <a:rect l="0" t="0" r="r" b="b"/>
              <a:pathLst>
                <a:path w="428" h="340">
                  <a:moveTo>
                    <a:pt x="72" y="16"/>
                  </a:moveTo>
                  <a:lnTo>
                    <a:pt x="115" y="20"/>
                  </a:lnTo>
                  <a:lnTo>
                    <a:pt x="160" y="20"/>
                  </a:lnTo>
                  <a:lnTo>
                    <a:pt x="205" y="16"/>
                  </a:lnTo>
                  <a:lnTo>
                    <a:pt x="249" y="10"/>
                  </a:lnTo>
                  <a:lnTo>
                    <a:pt x="294" y="4"/>
                  </a:lnTo>
                  <a:lnTo>
                    <a:pt x="339" y="0"/>
                  </a:lnTo>
                  <a:lnTo>
                    <a:pt x="383" y="0"/>
                  </a:lnTo>
                  <a:lnTo>
                    <a:pt x="428" y="6"/>
                  </a:lnTo>
                  <a:lnTo>
                    <a:pt x="416" y="30"/>
                  </a:lnTo>
                  <a:lnTo>
                    <a:pt x="407" y="63"/>
                  </a:lnTo>
                  <a:lnTo>
                    <a:pt x="398" y="100"/>
                  </a:lnTo>
                  <a:lnTo>
                    <a:pt x="390" y="140"/>
                  </a:lnTo>
                  <a:lnTo>
                    <a:pt x="381" y="180"/>
                  </a:lnTo>
                  <a:lnTo>
                    <a:pt x="373" y="218"/>
                  </a:lnTo>
                  <a:lnTo>
                    <a:pt x="362" y="251"/>
                  </a:lnTo>
                  <a:lnTo>
                    <a:pt x="353" y="277"/>
                  </a:lnTo>
                  <a:lnTo>
                    <a:pt x="320" y="302"/>
                  </a:lnTo>
                  <a:lnTo>
                    <a:pt x="258" y="325"/>
                  </a:lnTo>
                  <a:lnTo>
                    <a:pt x="180" y="340"/>
                  </a:lnTo>
                  <a:lnTo>
                    <a:pt x="101" y="339"/>
                  </a:lnTo>
                  <a:lnTo>
                    <a:pt x="35" y="312"/>
                  </a:lnTo>
                  <a:lnTo>
                    <a:pt x="0" y="255"/>
                  </a:lnTo>
                  <a:lnTo>
                    <a:pt x="6" y="159"/>
                  </a:lnTo>
                  <a:lnTo>
                    <a:pt x="72" y="16"/>
                  </a:lnTo>
                  <a:close/>
                </a:path>
              </a:pathLst>
            </a:custGeom>
            <a:solidFill>
              <a:srgbClr val="F2CFBA"/>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4" name="Freeform 271"/>
            <p:cNvSpPr>
              <a:spLocks/>
            </p:cNvSpPr>
            <p:nvPr/>
          </p:nvSpPr>
          <p:spPr bwMode="auto">
            <a:xfrm>
              <a:off x="520" y="3149"/>
              <a:ext cx="61" cy="43"/>
            </a:xfrm>
            <a:custGeom>
              <a:avLst/>
              <a:gdLst/>
              <a:ahLst/>
              <a:cxnLst>
                <a:cxn ang="0">
                  <a:pos x="63" y="16"/>
                </a:cxn>
                <a:cxn ang="0">
                  <a:pos x="106" y="20"/>
                </a:cxn>
                <a:cxn ang="0">
                  <a:pos x="151" y="20"/>
                </a:cxn>
                <a:cxn ang="0">
                  <a:pos x="196" y="16"/>
                </a:cxn>
                <a:cxn ang="0">
                  <a:pos x="240" y="10"/>
                </a:cxn>
                <a:cxn ang="0">
                  <a:pos x="285" y="4"/>
                </a:cxn>
                <a:cxn ang="0">
                  <a:pos x="330" y="0"/>
                </a:cxn>
                <a:cxn ang="0">
                  <a:pos x="374" y="0"/>
                </a:cxn>
                <a:cxn ang="0">
                  <a:pos x="419" y="6"/>
                </a:cxn>
                <a:cxn ang="0">
                  <a:pos x="407" y="30"/>
                </a:cxn>
                <a:cxn ang="0">
                  <a:pos x="398" y="62"/>
                </a:cxn>
                <a:cxn ang="0">
                  <a:pos x="389" y="96"/>
                </a:cxn>
                <a:cxn ang="0">
                  <a:pos x="381" y="134"/>
                </a:cxn>
                <a:cxn ang="0">
                  <a:pos x="372" y="171"/>
                </a:cxn>
                <a:cxn ang="0">
                  <a:pos x="362" y="205"/>
                </a:cxn>
                <a:cxn ang="0">
                  <a:pos x="352" y="235"/>
                </a:cxn>
                <a:cxn ang="0">
                  <a:pos x="341" y="261"/>
                </a:cxn>
                <a:cxn ang="0">
                  <a:pos x="310" y="286"/>
                </a:cxn>
                <a:cxn ang="0">
                  <a:pos x="249" y="311"/>
                </a:cxn>
                <a:cxn ang="0">
                  <a:pos x="175" y="325"/>
                </a:cxn>
                <a:cxn ang="0">
                  <a:pos x="100" y="325"/>
                </a:cxn>
                <a:cxn ang="0">
                  <a:pos x="37" y="300"/>
                </a:cxn>
                <a:cxn ang="0">
                  <a:pos x="0" y="245"/>
                </a:cxn>
                <a:cxn ang="0">
                  <a:pos x="4" y="152"/>
                </a:cxn>
                <a:cxn ang="0">
                  <a:pos x="63" y="16"/>
                </a:cxn>
              </a:cxnLst>
              <a:rect l="0" t="0" r="r" b="b"/>
              <a:pathLst>
                <a:path w="419" h="325">
                  <a:moveTo>
                    <a:pt x="63" y="16"/>
                  </a:moveTo>
                  <a:lnTo>
                    <a:pt x="106" y="20"/>
                  </a:lnTo>
                  <a:lnTo>
                    <a:pt x="151" y="20"/>
                  </a:lnTo>
                  <a:lnTo>
                    <a:pt x="196" y="16"/>
                  </a:lnTo>
                  <a:lnTo>
                    <a:pt x="240" y="10"/>
                  </a:lnTo>
                  <a:lnTo>
                    <a:pt x="285" y="4"/>
                  </a:lnTo>
                  <a:lnTo>
                    <a:pt x="330" y="0"/>
                  </a:lnTo>
                  <a:lnTo>
                    <a:pt x="374" y="0"/>
                  </a:lnTo>
                  <a:lnTo>
                    <a:pt x="419" y="6"/>
                  </a:lnTo>
                  <a:lnTo>
                    <a:pt x="407" y="30"/>
                  </a:lnTo>
                  <a:lnTo>
                    <a:pt x="398" y="62"/>
                  </a:lnTo>
                  <a:lnTo>
                    <a:pt x="389" y="96"/>
                  </a:lnTo>
                  <a:lnTo>
                    <a:pt x="381" y="134"/>
                  </a:lnTo>
                  <a:lnTo>
                    <a:pt x="372" y="171"/>
                  </a:lnTo>
                  <a:lnTo>
                    <a:pt x="362" y="205"/>
                  </a:lnTo>
                  <a:lnTo>
                    <a:pt x="352" y="235"/>
                  </a:lnTo>
                  <a:lnTo>
                    <a:pt x="341" y="261"/>
                  </a:lnTo>
                  <a:lnTo>
                    <a:pt x="310" y="286"/>
                  </a:lnTo>
                  <a:lnTo>
                    <a:pt x="249" y="311"/>
                  </a:lnTo>
                  <a:lnTo>
                    <a:pt x="175" y="325"/>
                  </a:lnTo>
                  <a:lnTo>
                    <a:pt x="100" y="325"/>
                  </a:lnTo>
                  <a:lnTo>
                    <a:pt x="37" y="300"/>
                  </a:lnTo>
                  <a:lnTo>
                    <a:pt x="0" y="245"/>
                  </a:lnTo>
                  <a:lnTo>
                    <a:pt x="4" y="152"/>
                  </a:lnTo>
                  <a:lnTo>
                    <a:pt x="63" y="16"/>
                  </a:lnTo>
                  <a:close/>
                </a:path>
              </a:pathLst>
            </a:custGeom>
            <a:solidFill>
              <a:srgbClr val="EBC4B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5" name="Freeform 272"/>
            <p:cNvSpPr>
              <a:spLocks/>
            </p:cNvSpPr>
            <p:nvPr/>
          </p:nvSpPr>
          <p:spPr bwMode="auto">
            <a:xfrm>
              <a:off x="522" y="3149"/>
              <a:ext cx="59" cy="41"/>
            </a:xfrm>
            <a:custGeom>
              <a:avLst/>
              <a:gdLst/>
              <a:ahLst/>
              <a:cxnLst>
                <a:cxn ang="0">
                  <a:pos x="53" y="16"/>
                </a:cxn>
                <a:cxn ang="0">
                  <a:pos x="96" y="20"/>
                </a:cxn>
                <a:cxn ang="0">
                  <a:pos x="141" y="20"/>
                </a:cxn>
                <a:cxn ang="0">
                  <a:pos x="186" y="16"/>
                </a:cxn>
                <a:cxn ang="0">
                  <a:pos x="230" y="10"/>
                </a:cxn>
                <a:cxn ang="0">
                  <a:pos x="275" y="4"/>
                </a:cxn>
                <a:cxn ang="0">
                  <a:pos x="320" y="0"/>
                </a:cxn>
                <a:cxn ang="0">
                  <a:pos x="364" y="0"/>
                </a:cxn>
                <a:cxn ang="0">
                  <a:pos x="409" y="6"/>
                </a:cxn>
                <a:cxn ang="0">
                  <a:pos x="397" y="29"/>
                </a:cxn>
                <a:cxn ang="0">
                  <a:pos x="388" y="59"/>
                </a:cxn>
                <a:cxn ang="0">
                  <a:pos x="379" y="92"/>
                </a:cxn>
                <a:cxn ang="0">
                  <a:pos x="370" y="127"/>
                </a:cxn>
                <a:cxn ang="0">
                  <a:pos x="359" y="160"/>
                </a:cxn>
                <a:cxn ang="0">
                  <a:pos x="350" y="194"/>
                </a:cxn>
                <a:cxn ang="0">
                  <a:pos x="341" y="223"/>
                </a:cxn>
                <a:cxn ang="0">
                  <a:pos x="331" y="249"/>
                </a:cxn>
                <a:cxn ang="0">
                  <a:pos x="301" y="273"/>
                </a:cxn>
                <a:cxn ang="0">
                  <a:pos x="243" y="297"/>
                </a:cxn>
                <a:cxn ang="0">
                  <a:pos x="171" y="311"/>
                </a:cxn>
                <a:cxn ang="0">
                  <a:pos x="99" y="311"/>
                </a:cxn>
                <a:cxn ang="0">
                  <a:pos x="37" y="287"/>
                </a:cxn>
                <a:cxn ang="0">
                  <a:pos x="0" y="236"/>
                </a:cxn>
                <a:cxn ang="0">
                  <a:pos x="0" y="147"/>
                </a:cxn>
                <a:cxn ang="0">
                  <a:pos x="53" y="16"/>
                </a:cxn>
              </a:cxnLst>
              <a:rect l="0" t="0" r="r" b="b"/>
              <a:pathLst>
                <a:path w="409" h="311">
                  <a:moveTo>
                    <a:pt x="53" y="16"/>
                  </a:moveTo>
                  <a:lnTo>
                    <a:pt x="96" y="20"/>
                  </a:lnTo>
                  <a:lnTo>
                    <a:pt x="141" y="20"/>
                  </a:lnTo>
                  <a:lnTo>
                    <a:pt x="186" y="16"/>
                  </a:lnTo>
                  <a:lnTo>
                    <a:pt x="230" y="10"/>
                  </a:lnTo>
                  <a:lnTo>
                    <a:pt x="275" y="4"/>
                  </a:lnTo>
                  <a:lnTo>
                    <a:pt x="320" y="0"/>
                  </a:lnTo>
                  <a:lnTo>
                    <a:pt x="364" y="0"/>
                  </a:lnTo>
                  <a:lnTo>
                    <a:pt x="409" y="6"/>
                  </a:lnTo>
                  <a:lnTo>
                    <a:pt x="397" y="29"/>
                  </a:lnTo>
                  <a:lnTo>
                    <a:pt x="388" y="59"/>
                  </a:lnTo>
                  <a:lnTo>
                    <a:pt x="379" y="92"/>
                  </a:lnTo>
                  <a:lnTo>
                    <a:pt x="370" y="127"/>
                  </a:lnTo>
                  <a:lnTo>
                    <a:pt x="359" y="160"/>
                  </a:lnTo>
                  <a:lnTo>
                    <a:pt x="350" y="194"/>
                  </a:lnTo>
                  <a:lnTo>
                    <a:pt x="341" y="223"/>
                  </a:lnTo>
                  <a:lnTo>
                    <a:pt x="331" y="249"/>
                  </a:lnTo>
                  <a:lnTo>
                    <a:pt x="301" y="273"/>
                  </a:lnTo>
                  <a:lnTo>
                    <a:pt x="243" y="297"/>
                  </a:lnTo>
                  <a:lnTo>
                    <a:pt x="171" y="311"/>
                  </a:lnTo>
                  <a:lnTo>
                    <a:pt x="99" y="311"/>
                  </a:lnTo>
                  <a:lnTo>
                    <a:pt x="37" y="287"/>
                  </a:lnTo>
                  <a:lnTo>
                    <a:pt x="0" y="236"/>
                  </a:lnTo>
                  <a:lnTo>
                    <a:pt x="0" y="147"/>
                  </a:lnTo>
                  <a:lnTo>
                    <a:pt x="53" y="16"/>
                  </a:lnTo>
                  <a:close/>
                </a:path>
              </a:pathLst>
            </a:custGeom>
            <a:solidFill>
              <a:srgbClr val="E0BAA6"/>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6" name="Freeform 273"/>
            <p:cNvSpPr>
              <a:spLocks/>
            </p:cNvSpPr>
            <p:nvPr/>
          </p:nvSpPr>
          <p:spPr bwMode="auto">
            <a:xfrm>
              <a:off x="523" y="3149"/>
              <a:ext cx="58" cy="39"/>
            </a:xfrm>
            <a:custGeom>
              <a:avLst/>
              <a:gdLst/>
              <a:ahLst/>
              <a:cxnLst>
                <a:cxn ang="0">
                  <a:pos x="45" y="16"/>
                </a:cxn>
                <a:cxn ang="0">
                  <a:pos x="88" y="20"/>
                </a:cxn>
                <a:cxn ang="0">
                  <a:pos x="133" y="20"/>
                </a:cxn>
                <a:cxn ang="0">
                  <a:pos x="178" y="16"/>
                </a:cxn>
                <a:cxn ang="0">
                  <a:pos x="222" y="10"/>
                </a:cxn>
                <a:cxn ang="0">
                  <a:pos x="267" y="4"/>
                </a:cxn>
                <a:cxn ang="0">
                  <a:pos x="312" y="0"/>
                </a:cxn>
                <a:cxn ang="0">
                  <a:pos x="356" y="0"/>
                </a:cxn>
                <a:cxn ang="0">
                  <a:pos x="401" y="6"/>
                </a:cxn>
                <a:cxn ang="0">
                  <a:pos x="389" y="29"/>
                </a:cxn>
                <a:cxn ang="0">
                  <a:pos x="380" y="56"/>
                </a:cxn>
                <a:cxn ang="0">
                  <a:pos x="371" y="87"/>
                </a:cxn>
                <a:cxn ang="0">
                  <a:pos x="362" y="119"/>
                </a:cxn>
                <a:cxn ang="0">
                  <a:pos x="351" y="150"/>
                </a:cxn>
                <a:cxn ang="0">
                  <a:pos x="342" y="181"/>
                </a:cxn>
                <a:cxn ang="0">
                  <a:pos x="333" y="209"/>
                </a:cxn>
                <a:cxn ang="0">
                  <a:pos x="323" y="234"/>
                </a:cxn>
                <a:cxn ang="0">
                  <a:pos x="293" y="257"/>
                </a:cxn>
                <a:cxn ang="0">
                  <a:pos x="238" y="281"/>
                </a:cxn>
                <a:cxn ang="0">
                  <a:pos x="170" y="295"/>
                </a:cxn>
                <a:cxn ang="0">
                  <a:pos x="100" y="297"/>
                </a:cxn>
                <a:cxn ang="0">
                  <a:pos x="40" y="274"/>
                </a:cxn>
                <a:cxn ang="0">
                  <a:pos x="3" y="226"/>
                </a:cxn>
                <a:cxn ang="0">
                  <a:pos x="0" y="142"/>
                </a:cxn>
                <a:cxn ang="0">
                  <a:pos x="45" y="16"/>
                </a:cxn>
              </a:cxnLst>
              <a:rect l="0" t="0" r="r" b="b"/>
              <a:pathLst>
                <a:path w="401" h="297">
                  <a:moveTo>
                    <a:pt x="45" y="16"/>
                  </a:moveTo>
                  <a:lnTo>
                    <a:pt x="88" y="20"/>
                  </a:lnTo>
                  <a:lnTo>
                    <a:pt x="133" y="20"/>
                  </a:lnTo>
                  <a:lnTo>
                    <a:pt x="178" y="16"/>
                  </a:lnTo>
                  <a:lnTo>
                    <a:pt x="222" y="10"/>
                  </a:lnTo>
                  <a:lnTo>
                    <a:pt x="267" y="4"/>
                  </a:lnTo>
                  <a:lnTo>
                    <a:pt x="312" y="0"/>
                  </a:lnTo>
                  <a:lnTo>
                    <a:pt x="356" y="0"/>
                  </a:lnTo>
                  <a:lnTo>
                    <a:pt x="401" y="6"/>
                  </a:lnTo>
                  <a:lnTo>
                    <a:pt x="389" y="29"/>
                  </a:lnTo>
                  <a:lnTo>
                    <a:pt x="380" y="56"/>
                  </a:lnTo>
                  <a:lnTo>
                    <a:pt x="371" y="87"/>
                  </a:lnTo>
                  <a:lnTo>
                    <a:pt x="362" y="119"/>
                  </a:lnTo>
                  <a:lnTo>
                    <a:pt x="351" y="150"/>
                  </a:lnTo>
                  <a:lnTo>
                    <a:pt x="342" y="181"/>
                  </a:lnTo>
                  <a:lnTo>
                    <a:pt x="333" y="209"/>
                  </a:lnTo>
                  <a:lnTo>
                    <a:pt x="323" y="234"/>
                  </a:lnTo>
                  <a:lnTo>
                    <a:pt x="293" y="257"/>
                  </a:lnTo>
                  <a:lnTo>
                    <a:pt x="238" y="281"/>
                  </a:lnTo>
                  <a:lnTo>
                    <a:pt x="170" y="295"/>
                  </a:lnTo>
                  <a:lnTo>
                    <a:pt x="100" y="297"/>
                  </a:lnTo>
                  <a:lnTo>
                    <a:pt x="40" y="274"/>
                  </a:lnTo>
                  <a:lnTo>
                    <a:pt x="3" y="226"/>
                  </a:lnTo>
                  <a:lnTo>
                    <a:pt x="0" y="142"/>
                  </a:lnTo>
                  <a:lnTo>
                    <a:pt x="45" y="16"/>
                  </a:lnTo>
                  <a:close/>
                </a:path>
              </a:pathLst>
            </a:custGeom>
            <a:solidFill>
              <a:srgbClr val="D6B09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7" name="Freeform 274"/>
            <p:cNvSpPr>
              <a:spLocks/>
            </p:cNvSpPr>
            <p:nvPr/>
          </p:nvSpPr>
          <p:spPr bwMode="auto">
            <a:xfrm>
              <a:off x="523" y="3149"/>
              <a:ext cx="58" cy="37"/>
            </a:xfrm>
            <a:custGeom>
              <a:avLst/>
              <a:gdLst/>
              <a:ahLst/>
              <a:cxnLst>
                <a:cxn ang="0">
                  <a:pos x="38" y="16"/>
                </a:cxn>
                <a:cxn ang="0">
                  <a:pos x="81" y="20"/>
                </a:cxn>
                <a:cxn ang="0">
                  <a:pos x="126" y="20"/>
                </a:cxn>
                <a:cxn ang="0">
                  <a:pos x="171" y="16"/>
                </a:cxn>
                <a:cxn ang="0">
                  <a:pos x="215" y="10"/>
                </a:cxn>
                <a:cxn ang="0">
                  <a:pos x="260" y="4"/>
                </a:cxn>
                <a:cxn ang="0">
                  <a:pos x="305" y="0"/>
                </a:cxn>
                <a:cxn ang="0">
                  <a:pos x="349" y="0"/>
                </a:cxn>
                <a:cxn ang="0">
                  <a:pos x="394" y="6"/>
                </a:cxn>
                <a:cxn ang="0">
                  <a:pos x="382" y="27"/>
                </a:cxn>
                <a:cxn ang="0">
                  <a:pos x="373" y="54"/>
                </a:cxn>
                <a:cxn ang="0">
                  <a:pos x="362" y="81"/>
                </a:cxn>
                <a:cxn ang="0">
                  <a:pos x="353" y="111"/>
                </a:cxn>
                <a:cxn ang="0">
                  <a:pos x="343" y="139"/>
                </a:cxn>
                <a:cxn ang="0">
                  <a:pos x="332" y="168"/>
                </a:cxn>
                <a:cxn ang="0">
                  <a:pos x="322" y="194"/>
                </a:cxn>
                <a:cxn ang="0">
                  <a:pos x="313" y="218"/>
                </a:cxn>
                <a:cxn ang="0">
                  <a:pos x="284" y="243"/>
                </a:cxn>
                <a:cxn ang="0">
                  <a:pos x="232" y="266"/>
                </a:cxn>
                <a:cxn ang="0">
                  <a:pos x="168" y="282"/>
                </a:cxn>
                <a:cxn ang="0">
                  <a:pos x="102" y="285"/>
                </a:cxn>
                <a:cxn ang="0">
                  <a:pos x="43" y="265"/>
                </a:cxn>
                <a:cxn ang="0">
                  <a:pos x="6" y="218"/>
                </a:cxn>
                <a:cxn ang="0">
                  <a:pos x="0" y="136"/>
                </a:cxn>
                <a:cxn ang="0">
                  <a:pos x="38" y="16"/>
                </a:cxn>
              </a:cxnLst>
              <a:rect l="0" t="0" r="r" b="b"/>
              <a:pathLst>
                <a:path w="394" h="285">
                  <a:moveTo>
                    <a:pt x="38" y="16"/>
                  </a:moveTo>
                  <a:lnTo>
                    <a:pt x="81" y="20"/>
                  </a:lnTo>
                  <a:lnTo>
                    <a:pt x="126" y="20"/>
                  </a:lnTo>
                  <a:lnTo>
                    <a:pt x="171" y="16"/>
                  </a:lnTo>
                  <a:lnTo>
                    <a:pt x="215" y="10"/>
                  </a:lnTo>
                  <a:lnTo>
                    <a:pt x="260" y="4"/>
                  </a:lnTo>
                  <a:lnTo>
                    <a:pt x="305" y="0"/>
                  </a:lnTo>
                  <a:lnTo>
                    <a:pt x="349" y="0"/>
                  </a:lnTo>
                  <a:lnTo>
                    <a:pt x="394" y="6"/>
                  </a:lnTo>
                  <a:lnTo>
                    <a:pt x="382" y="27"/>
                  </a:lnTo>
                  <a:lnTo>
                    <a:pt x="373" y="54"/>
                  </a:lnTo>
                  <a:lnTo>
                    <a:pt x="362" y="81"/>
                  </a:lnTo>
                  <a:lnTo>
                    <a:pt x="353" y="111"/>
                  </a:lnTo>
                  <a:lnTo>
                    <a:pt x="343" y="139"/>
                  </a:lnTo>
                  <a:lnTo>
                    <a:pt x="332" y="168"/>
                  </a:lnTo>
                  <a:lnTo>
                    <a:pt x="322" y="194"/>
                  </a:lnTo>
                  <a:lnTo>
                    <a:pt x="313" y="218"/>
                  </a:lnTo>
                  <a:lnTo>
                    <a:pt x="284" y="243"/>
                  </a:lnTo>
                  <a:lnTo>
                    <a:pt x="232" y="266"/>
                  </a:lnTo>
                  <a:lnTo>
                    <a:pt x="168" y="282"/>
                  </a:lnTo>
                  <a:lnTo>
                    <a:pt x="102" y="285"/>
                  </a:lnTo>
                  <a:lnTo>
                    <a:pt x="43" y="265"/>
                  </a:lnTo>
                  <a:lnTo>
                    <a:pt x="6" y="218"/>
                  </a:lnTo>
                  <a:lnTo>
                    <a:pt x="0" y="136"/>
                  </a:lnTo>
                  <a:lnTo>
                    <a:pt x="38" y="16"/>
                  </a:lnTo>
                  <a:close/>
                </a:path>
              </a:pathLst>
            </a:custGeom>
            <a:solidFill>
              <a:srgbClr val="CFA891"/>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8" name="Freeform 275"/>
            <p:cNvSpPr>
              <a:spLocks/>
            </p:cNvSpPr>
            <p:nvPr/>
          </p:nvSpPr>
          <p:spPr bwMode="auto">
            <a:xfrm>
              <a:off x="524" y="3149"/>
              <a:ext cx="57" cy="36"/>
            </a:xfrm>
            <a:custGeom>
              <a:avLst/>
              <a:gdLst/>
              <a:ahLst/>
              <a:cxnLst>
                <a:cxn ang="0">
                  <a:pos x="32" y="16"/>
                </a:cxn>
                <a:cxn ang="0">
                  <a:pos x="75" y="20"/>
                </a:cxn>
                <a:cxn ang="0">
                  <a:pos x="120" y="20"/>
                </a:cxn>
                <a:cxn ang="0">
                  <a:pos x="165" y="16"/>
                </a:cxn>
                <a:cxn ang="0">
                  <a:pos x="209" y="10"/>
                </a:cxn>
                <a:cxn ang="0">
                  <a:pos x="254" y="4"/>
                </a:cxn>
                <a:cxn ang="0">
                  <a:pos x="299" y="0"/>
                </a:cxn>
                <a:cxn ang="0">
                  <a:pos x="343" y="0"/>
                </a:cxn>
                <a:cxn ang="0">
                  <a:pos x="388" y="6"/>
                </a:cxn>
                <a:cxn ang="0">
                  <a:pos x="376" y="27"/>
                </a:cxn>
                <a:cxn ang="0">
                  <a:pos x="367" y="52"/>
                </a:cxn>
                <a:cxn ang="0">
                  <a:pos x="356" y="77"/>
                </a:cxn>
                <a:cxn ang="0">
                  <a:pos x="347" y="105"/>
                </a:cxn>
                <a:cxn ang="0">
                  <a:pos x="337" y="131"/>
                </a:cxn>
                <a:cxn ang="0">
                  <a:pos x="326" y="157"/>
                </a:cxn>
                <a:cxn ang="0">
                  <a:pos x="316" y="182"/>
                </a:cxn>
                <a:cxn ang="0">
                  <a:pos x="307" y="206"/>
                </a:cxn>
                <a:cxn ang="0">
                  <a:pos x="279" y="228"/>
                </a:cxn>
                <a:cxn ang="0">
                  <a:pos x="230" y="252"/>
                </a:cxn>
                <a:cxn ang="0">
                  <a:pos x="167" y="268"/>
                </a:cxn>
                <a:cxn ang="0">
                  <a:pos x="104" y="270"/>
                </a:cxn>
                <a:cxn ang="0">
                  <a:pos x="46" y="251"/>
                </a:cxn>
                <a:cxn ang="0">
                  <a:pos x="10" y="207"/>
                </a:cxn>
                <a:cxn ang="0">
                  <a:pos x="0" y="130"/>
                </a:cxn>
                <a:cxn ang="0">
                  <a:pos x="32" y="16"/>
                </a:cxn>
              </a:cxnLst>
              <a:rect l="0" t="0" r="r" b="b"/>
              <a:pathLst>
                <a:path w="388" h="270">
                  <a:moveTo>
                    <a:pt x="32" y="16"/>
                  </a:moveTo>
                  <a:lnTo>
                    <a:pt x="75" y="20"/>
                  </a:lnTo>
                  <a:lnTo>
                    <a:pt x="120" y="20"/>
                  </a:lnTo>
                  <a:lnTo>
                    <a:pt x="165" y="16"/>
                  </a:lnTo>
                  <a:lnTo>
                    <a:pt x="209" y="10"/>
                  </a:lnTo>
                  <a:lnTo>
                    <a:pt x="254" y="4"/>
                  </a:lnTo>
                  <a:lnTo>
                    <a:pt x="299" y="0"/>
                  </a:lnTo>
                  <a:lnTo>
                    <a:pt x="343" y="0"/>
                  </a:lnTo>
                  <a:lnTo>
                    <a:pt x="388" y="6"/>
                  </a:lnTo>
                  <a:lnTo>
                    <a:pt x="376" y="27"/>
                  </a:lnTo>
                  <a:lnTo>
                    <a:pt x="367" y="52"/>
                  </a:lnTo>
                  <a:lnTo>
                    <a:pt x="356" y="77"/>
                  </a:lnTo>
                  <a:lnTo>
                    <a:pt x="347" y="105"/>
                  </a:lnTo>
                  <a:lnTo>
                    <a:pt x="337" y="131"/>
                  </a:lnTo>
                  <a:lnTo>
                    <a:pt x="326" y="157"/>
                  </a:lnTo>
                  <a:lnTo>
                    <a:pt x="316" y="182"/>
                  </a:lnTo>
                  <a:lnTo>
                    <a:pt x="307" y="206"/>
                  </a:lnTo>
                  <a:lnTo>
                    <a:pt x="279" y="228"/>
                  </a:lnTo>
                  <a:lnTo>
                    <a:pt x="230" y="252"/>
                  </a:lnTo>
                  <a:lnTo>
                    <a:pt x="167" y="268"/>
                  </a:lnTo>
                  <a:lnTo>
                    <a:pt x="104" y="270"/>
                  </a:lnTo>
                  <a:lnTo>
                    <a:pt x="46" y="251"/>
                  </a:lnTo>
                  <a:lnTo>
                    <a:pt x="10" y="207"/>
                  </a:lnTo>
                  <a:lnTo>
                    <a:pt x="0" y="130"/>
                  </a:lnTo>
                  <a:lnTo>
                    <a:pt x="32" y="16"/>
                  </a:lnTo>
                  <a:close/>
                </a:path>
              </a:pathLst>
            </a:custGeom>
            <a:solidFill>
              <a:srgbClr val="C49E8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09" name="Freeform 276"/>
            <p:cNvSpPr>
              <a:spLocks/>
            </p:cNvSpPr>
            <p:nvPr/>
          </p:nvSpPr>
          <p:spPr bwMode="auto">
            <a:xfrm>
              <a:off x="525" y="3149"/>
              <a:ext cx="56" cy="33"/>
            </a:xfrm>
            <a:custGeom>
              <a:avLst/>
              <a:gdLst/>
              <a:ahLst/>
              <a:cxnLst>
                <a:cxn ang="0">
                  <a:pos x="25" y="16"/>
                </a:cxn>
                <a:cxn ang="0">
                  <a:pos x="68" y="20"/>
                </a:cxn>
                <a:cxn ang="0">
                  <a:pos x="113" y="20"/>
                </a:cxn>
                <a:cxn ang="0">
                  <a:pos x="158" y="16"/>
                </a:cxn>
                <a:cxn ang="0">
                  <a:pos x="202" y="10"/>
                </a:cxn>
                <a:cxn ang="0">
                  <a:pos x="247" y="4"/>
                </a:cxn>
                <a:cxn ang="0">
                  <a:pos x="292" y="0"/>
                </a:cxn>
                <a:cxn ang="0">
                  <a:pos x="336" y="0"/>
                </a:cxn>
                <a:cxn ang="0">
                  <a:pos x="381" y="6"/>
                </a:cxn>
                <a:cxn ang="0">
                  <a:pos x="369" y="26"/>
                </a:cxn>
                <a:cxn ang="0">
                  <a:pos x="360" y="50"/>
                </a:cxn>
                <a:cxn ang="0">
                  <a:pos x="349" y="73"/>
                </a:cxn>
                <a:cxn ang="0">
                  <a:pos x="340" y="97"/>
                </a:cxn>
                <a:cxn ang="0">
                  <a:pos x="328" y="121"/>
                </a:cxn>
                <a:cxn ang="0">
                  <a:pos x="318" y="144"/>
                </a:cxn>
                <a:cxn ang="0">
                  <a:pos x="307" y="167"/>
                </a:cxn>
                <a:cxn ang="0">
                  <a:pos x="297" y="190"/>
                </a:cxn>
                <a:cxn ang="0">
                  <a:pos x="271" y="213"/>
                </a:cxn>
                <a:cxn ang="0">
                  <a:pos x="223" y="236"/>
                </a:cxn>
                <a:cxn ang="0">
                  <a:pos x="164" y="252"/>
                </a:cxn>
                <a:cxn ang="0">
                  <a:pos x="104" y="256"/>
                </a:cxn>
                <a:cxn ang="0">
                  <a:pos x="49" y="239"/>
                </a:cxn>
                <a:cxn ang="0">
                  <a:pos x="12" y="198"/>
                </a:cxn>
                <a:cxn ang="0">
                  <a:pos x="0" y="125"/>
                </a:cxn>
                <a:cxn ang="0">
                  <a:pos x="25" y="16"/>
                </a:cxn>
              </a:cxnLst>
              <a:rect l="0" t="0" r="r" b="b"/>
              <a:pathLst>
                <a:path w="381" h="256">
                  <a:moveTo>
                    <a:pt x="25" y="16"/>
                  </a:moveTo>
                  <a:lnTo>
                    <a:pt x="68" y="20"/>
                  </a:lnTo>
                  <a:lnTo>
                    <a:pt x="113" y="20"/>
                  </a:lnTo>
                  <a:lnTo>
                    <a:pt x="158" y="16"/>
                  </a:lnTo>
                  <a:lnTo>
                    <a:pt x="202" y="10"/>
                  </a:lnTo>
                  <a:lnTo>
                    <a:pt x="247" y="4"/>
                  </a:lnTo>
                  <a:lnTo>
                    <a:pt x="292" y="0"/>
                  </a:lnTo>
                  <a:lnTo>
                    <a:pt x="336" y="0"/>
                  </a:lnTo>
                  <a:lnTo>
                    <a:pt x="381" y="6"/>
                  </a:lnTo>
                  <a:lnTo>
                    <a:pt x="369" y="26"/>
                  </a:lnTo>
                  <a:lnTo>
                    <a:pt x="360" y="50"/>
                  </a:lnTo>
                  <a:lnTo>
                    <a:pt x="349" y="73"/>
                  </a:lnTo>
                  <a:lnTo>
                    <a:pt x="340" y="97"/>
                  </a:lnTo>
                  <a:lnTo>
                    <a:pt x="328" y="121"/>
                  </a:lnTo>
                  <a:lnTo>
                    <a:pt x="318" y="144"/>
                  </a:lnTo>
                  <a:lnTo>
                    <a:pt x="307" y="167"/>
                  </a:lnTo>
                  <a:lnTo>
                    <a:pt x="297" y="190"/>
                  </a:lnTo>
                  <a:lnTo>
                    <a:pt x="271" y="213"/>
                  </a:lnTo>
                  <a:lnTo>
                    <a:pt x="223" y="236"/>
                  </a:lnTo>
                  <a:lnTo>
                    <a:pt x="164" y="252"/>
                  </a:lnTo>
                  <a:lnTo>
                    <a:pt x="104" y="256"/>
                  </a:lnTo>
                  <a:lnTo>
                    <a:pt x="49" y="239"/>
                  </a:lnTo>
                  <a:lnTo>
                    <a:pt x="12" y="198"/>
                  </a:lnTo>
                  <a:lnTo>
                    <a:pt x="0" y="125"/>
                  </a:lnTo>
                  <a:lnTo>
                    <a:pt x="25" y="16"/>
                  </a:lnTo>
                  <a:close/>
                </a:path>
              </a:pathLst>
            </a:custGeom>
            <a:solidFill>
              <a:srgbClr val="BA917D"/>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0" name="Freeform 277"/>
            <p:cNvSpPr>
              <a:spLocks/>
            </p:cNvSpPr>
            <p:nvPr/>
          </p:nvSpPr>
          <p:spPr bwMode="auto">
            <a:xfrm>
              <a:off x="526" y="3149"/>
              <a:ext cx="55" cy="32"/>
            </a:xfrm>
            <a:custGeom>
              <a:avLst/>
              <a:gdLst/>
              <a:ahLst/>
              <a:cxnLst>
                <a:cxn ang="0">
                  <a:pos x="17" y="16"/>
                </a:cxn>
                <a:cxn ang="0">
                  <a:pos x="60" y="20"/>
                </a:cxn>
                <a:cxn ang="0">
                  <a:pos x="105" y="20"/>
                </a:cxn>
                <a:cxn ang="0">
                  <a:pos x="150" y="16"/>
                </a:cxn>
                <a:cxn ang="0">
                  <a:pos x="194" y="10"/>
                </a:cxn>
                <a:cxn ang="0">
                  <a:pos x="239" y="4"/>
                </a:cxn>
                <a:cxn ang="0">
                  <a:pos x="284" y="0"/>
                </a:cxn>
                <a:cxn ang="0">
                  <a:pos x="328" y="0"/>
                </a:cxn>
                <a:cxn ang="0">
                  <a:pos x="373" y="6"/>
                </a:cxn>
                <a:cxn ang="0">
                  <a:pos x="361" y="26"/>
                </a:cxn>
                <a:cxn ang="0">
                  <a:pos x="351" y="47"/>
                </a:cxn>
                <a:cxn ang="0">
                  <a:pos x="340" y="68"/>
                </a:cxn>
                <a:cxn ang="0">
                  <a:pos x="331" y="89"/>
                </a:cxn>
                <a:cxn ang="0">
                  <a:pos x="319" y="110"/>
                </a:cxn>
                <a:cxn ang="0">
                  <a:pos x="309" y="131"/>
                </a:cxn>
                <a:cxn ang="0">
                  <a:pos x="298" y="152"/>
                </a:cxn>
                <a:cxn ang="0">
                  <a:pos x="289" y="174"/>
                </a:cxn>
                <a:cxn ang="0">
                  <a:pos x="264" y="198"/>
                </a:cxn>
                <a:cxn ang="0">
                  <a:pos x="219" y="222"/>
                </a:cxn>
                <a:cxn ang="0">
                  <a:pos x="163" y="237"/>
                </a:cxn>
                <a:cxn ang="0">
                  <a:pos x="105" y="241"/>
                </a:cxn>
                <a:cxn ang="0">
                  <a:pos x="51" y="226"/>
                </a:cxn>
                <a:cxn ang="0">
                  <a:pos x="14" y="188"/>
                </a:cxn>
                <a:cxn ang="0">
                  <a:pos x="0" y="118"/>
                </a:cxn>
                <a:cxn ang="0">
                  <a:pos x="17" y="16"/>
                </a:cxn>
              </a:cxnLst>
              <a:rect l="0" t="0" r="r" b="b"/>
              <a:pathLst>
                <a:path w="373" h="241">
                  <a:moveTo>
                    <a:pt x="17" y="16"/>
                  </a:moveTo>
                  <a:lnTo>
                    <a:pt x="60" y="20"/>
                  </a:lnTo>
                  <a:lnTo>
                    <a:pt x="105" y="20"/>
                  </a:lnTo>
                  <a:lnTo>
                    <a:pt x="150" y="16"/>
                  </a:lnTo>
                  <a:lnTo>
                    <a:pt x="194" y="10"/>
                  </a:lnTo>
                  <a:lnTo>
                    <a:pt x="239" y="4"/>
                  </a:lnTo>
                  <a:lnTo>
                    <a:pt x="284" y="0"/>
                  </a:lnTo>
                  <a:lnTo>
                    <a:pt x="328" y="0"/>
                  </a:lnTo>
                  <a:lnTo>
                    <a:pt x="373" y="6"/>
                  </a:lnTo>
                  <a:lnTo>
                    <a:pt x="361" y="26"/>
                  </a:lnTo>
                  <a:lnTo>
                    <a:pt x="351" y="47"/>
                  </a:lnTo>
                  <a:lnTo>
                    <a:pt x="340" y="68"/>
                  </a:lnTo>
                  <a:lnTo>
                    <a:pt x="331" y="89"/>
                  </a:lnTo>
                  <a:lnTo>
                    <a:pt x="319" y="110"/>
                  </a:lnTo>
                  <a:lnTo>
                    <a:pt x="309" y="131"/>
                  </a:lnTo>
                  <a:lnTo>
                    <a:pt x="298" y="152"/>
                  </a:lnTo>
                  <a:lnTo>
                    <a:pt x="289" y="174"/>
                  </a:lnTo>
                  <a:lnTo>
                    <a:pt x="264" y="198"/>
                  </a:lnTo>
                  <a:lnTo>
                    <a:pt x="219" y="222"/>
                  </a:lnTo>
                  <a:lnTo>
                    <a:pt x="163" y="237"/>
                  </a:lnTo>
                  <a:lnTo>
                    <a:pt x="105" y="241"/>
                  </a:lnTo>
                  <a:lnTo>
                    <a:pt x="51" y="226"/>
                  </a:lnTo>
                  <a:lnTo>
                    <a:pt x="14" y="188"/>
                  </a:lnTo>
                  <a:lnTo>
                    <a:pt x="0" y="118"/>
                  </a:lnTo>
                  <a:lnTo>
                    <a:pt x="17" y="16"/>
                  </a:lnTo>
                  <a:close/>
                </a:path>
              </a:pathLst>
            </a:custGeom>
            <a:solidFill>
              <a:srgbClr val="B0877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1" name="Freeform 278"/>
            <p:cNvSpPr>
              <a:spLocks/>
            </p:cNvSpPr>
            <p:nvPr/>
          </p:nvSpPr>
          <p:spPr bwMode="auto">
            <a:xfrm>
              <a:off x="526" y="3149"/>
              <a:ext cx="55" cy="32"/>
            </a:xfrm>
            <a:custGeom>
              <a:avLst/>
              <a:gdLst/>
              <a:ahLst/>
              <a:cxnLst>
                <a:cxn ang="0">
                  <a:pos x="17" y="16"/>
                </a:cxn>
                <a:cxn ang="0">
                  <a:pos x="60" y="20"/>
                </a:cxn>
                <a:cxn ang="0">
                  <a:pos x="105" y="20"/>
                </a:cxn>
                <a:cxn ang="0">
                  <a:pos x="150" y="16"/>
                </a:cxn>
                <a:cxn ang="0">
                  <a:pos x="194" y="10"/>
                </a:cxn>
                <a:cxn ang="0">
                  <a:pos x="239" y="4"/>
                </a:cxn>
                <a:cxn ang="0">
                  <a:pos x="284" y="0"/>
                </a:cxn>
                <a:cxn ang="0">
                  <a:pos x="328" y="0"/>
                </a:cxn>
                <a:cxn ang="0">
                  <a:pos x="373" y="6"/>
                </a:cxn>
                <a:cxn ang="0">
                  <a:pos x="361" y="26"/>
                </a:cxn>
                <a:cxn ang="0">
                  <a:pos x="351" y="47"/>
                </a:cxn>
                <a:cxn ang="0">
                  <a:pos x="340" y="68"/>
                </a:cxn>
                <a:cxn ang="0">
                  <a:pos x="331" y="89"/>
                </a:cxn>
                <a:cxn ang="0">
                  <a:pos x="319" y="110"/>
                </a:cxn>
                <a:cxn ang="0">
                  <a:pos x="309" y="131"/>
                </a:cxn>
                <a:cxn ang="0">
                  <a:pos x="298" y="152"/>
                </a:cxn>
                <a:cxn ang="0">
                  <a:pos x="289" y="174"/>
                </a:cxn>
                <a:cxn ang="0">
                  <a:pos x="264" y="198"/>
                </a:cxn>
                <a:cxn ang="0">
                  <a:pos x="219" y="222"/>
                </a:cxn>
                <a:cxn ang="0">
                  <a:pos x="163" y="237"/>
                </a:cxn>
                <a:cxn ang="0">
                  <a:pos x="105" y="241"/>
                </a:cxn>
                <a:cxn ang="0">
                  <a:pos x="51" y="226"/>
                </a:cxn>
                <a:cxn ang="0">
                  <a:pos x="14" y="188"/>
                </a:cxn>
                <a:cxn ang="0">
                  <a:pos x="0" y="118"/>
                </a:cxn>
                <a:cxn ang="0">
                  <a:pos x="17" y="16"/>
                </a:cxn>
              </a:cxnLst>
              <a:rect l="0" t="0" r="r" b="b"/>
              <a:pathLst>
                <a:path w="373" h="241">
                  <a:moveTo>
                    <a:pt x="17" y="16"/>
                  </a:moveTo>
                  <a:lnTo>
                    <a:pt x="60" y="20"/>
                  </a:lnTo>
                  <a:lnTo>
                    <a:pt x="105" y="20"/>
                  </a:lnTo>
                  <a:lnTo>
                    <a:pt x="150" y="16"/>
                  </a:lnTo>
                  <a:lnTo>
                    <a:pt x="194" y="10"/>
                  </a:lnTo>
                  <a:lnTo>
                    <a:pt x="239" y="4"/>
                  </a:lnTo>
                  <a:lnTo>
                    <a:pt x="284" y="0"/>
                  </a:lnTo>
                  <a:lnTo>
                    <a:pt x="328" y="0"/>
                  </a:lnTo>
                  <a:lnTo>
                    <a:pt x="373" y="6"/>
                  </a:lnTo>
                  <a:lnTo>
                    <a:pt x="361" y="26"/>
                  </a:lnTo>
                  <a:lnTo>
                    <a:pt x="351" y="47"/>
                  </a:lnTo>
                  <a:lnTo>
                    <a:pt x="340" y="68"/>
                  </a:lnTo>
                  <a:lnTo>
                    <a:pt x="331" y="89"/>
                  </a:lnTo>
                  <a:lnTo>
                    <a:pt x="319" y="110"/>
                  </a:lnTo>
                  <a:lnTo>
                    <a:pt x="309" y="131"/>
                  </a:lnTo>
                  <a:lnTo>
                    <a:pt x="298" y="152"/>
                  </a:lnTo>
                  <a:lnTo>
                    <a:pt x="289" y="174"/>
                  </a:lnTo>
                  <a:lnTo>
                    <a:pt x="264" y="198"/>
                  </a:lnTo>
                  <a:lnTo>
                    <a:pt x="219" y="222"/>
                  </a:lnTo>
                  <a:lnTo>
                    <a:pt x="163" y="237"/>
                  </a:lnTo>
                  <a:lnTo>
                    <a:pt x="105" y="241"/>
                  </a:lnTo>
                  <a:lnTo>
                    <a:pt x="51" y="226"/>
                  </a:lnTo>
                  <a:lnTo>
                    <a:pt x="14" y="188"/>
                  </a:lnTo>
                  <a:lnTo>
                    <a:pt x="0" y="118"/>
                  </a:lnTo>
                  <a:lnTo>
                    <a:pt x="17" y="16"/>
                  </a:lnTo>
                  <a:close/>
                </a:path>
              </a:pathLst>
            </a:custGeom>
            <a:solidFill>
              <a:srgbClr val="FFFFFF"/>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12" name="Freeform 279"/>
            <p:cNvSpPr>
              <a:spLocks/>
            </p:cNvSpPr>
            <p:nvPr/>
          </p:nvSpPr>
          <p:spPr bwMode="auto">
            <a:xfrm>
              <a:off x="593" y="3127"/>
              <a:ext cx="45" cy="50"/>
            </a:xfrm>
            <a:custGeom>
              <a:avLst/>
              <a:gdLst/>
              <a:ahLst/>
              <a:cxnLst>
                <a:cxn ang="0">
                  <a:pos x="2" y="131"/>
                </a:cxn>
                <a:cxn ang="0">
                  <a:pos x="27" y="119"/>
                </a:cxn>
                <a:cxn ang="0">
                  <a:pos x="59" y="103"/>
                </a:cxn>
                <a:cxn ang="0">
                  <a:pos x="96" y="84"/>
                </a:cxn>
                <a:cxn ang="0">
                  <a:pos x="137" y="65"/>
                </a:cxn>
                <a:cxn ang="0">
                  <a:pos x="176" y="44"/>
                </a:cxn>
                <a:cxn ang="0">
                  <a:pos x="215" y="26"/>
                </a:cxn>
                <a:cxn ang="0">
                  <a:pos x="247" y="10"/>
                </a:cxn>
                <a:cxn ang="0">
                  <a:pos x="274" y="0"/>
                </a:cxn>
                <a:cxn ang="0">
                  <a:pos x="296" y="106"/>
                </a:cxn>
                <a:cxn ang="0">
                  <a:pos x="307" y="203"/>
                </a:cxn>
                <a:cxn ang="0">
                  <a:pos x="304" y="283"/>
                </a:cxn>
                <a:cxn ang="0">
                  <a:pos x="288" y="343"/>
                </a:cxn>
                <a:cxn ang="0">
                  <a:pos x="257" y="375"/>
                </a:cxn>
                <a:cxn ang="0">
                  <a:pos x="211" y="374"/>
                </a:cxn>
                <a:cxn ang="0">
                  <a:pos x="148" y="334"/>
                </a:cxn>
                <a:cxn ang="0">
                  <a:pos x="70" y="252"/>
                </a:cxn>
                <a:cxn ang="0">
                  <a:pos x="67" y="231"/>
                </a:cxn>
                <a:cxn ang="0">
                  <a:pos x="61" y="215"/>
                </a:cxn>
                <a:cxn ang="0">
                  <a:pos x="48" y="202"/>
                </a:cxn>
                <a:cxn ang="0">
                  <a:pos x="35" y="191"/>
                </a:cxn>
                <a:cxn ang="0">
                  <a:pos x="19" y="178"/>
                </a:cxn>
                <a:cxn ang="0">
                  <a:pos x="8" y="166"/>
                </a:cxn>
                <a:cxn ang="0">
                  <a:pos x="0" y="150"/>
                </a:cxn>
                <a:cxn ang="0">
                  <a:pos x="2" y="131"/>
                </a:cxn>
              </a:cxnLst>
              <a:rect l="0" t="0" r="r" b="b"/>
              <a:pathLst>
                <a:path w="307" h="375">
                  <a:moveTo>
                    <a:pt x="2" y="131"/>
                  </a:moveTo>
                  <a:lnTo>
                    <a:pt x="27" y="119"/>
                  </a:lnTo>
                  <a:lnTo>
                    <a:pt x="59" y="103"/>
                  </a:lnTo>
                  <a:lnTo>
                    <a:pt x="96" y="84"/>
                  </a:lnTo>
                  <a:lnTo>
                    <a:pt x="137" y="65"/>
                  </a:lnTo>
                  <a:lnTo>
                    <a:pt x="176" y="44"/>
                  </a:lnTo>
                  <a:lnTo>
                    <a:pt x="215" y="26"/>
                  </a:lnTo>
                  <a:lnTo>
                    <a:pt x="247" y="10"/>
                  </a:lnTo>
                  <a:lnTo>
                    <a:pt x="274" y="0"/>
                  </a:lnTo>
                  <a:lnTo>
                    <a:pt x="296" y="106"/>
                  </a:lnTo>
                  <a:lnTo>
                    <a:pt x="307" y="203"/>
                  </a:lnTo>
                  <a:lnTo>
                    <a:pt x="304" y="283"/>
                  </a:lnTo>
                  <a:lnTo>
                    <a:pt x="288" y="343"/>
                  </a:lnTo>
                  <a:lnTo>
                    <a:pt x="257" y="375"/>
                  </a:lnTo>
                  <a:lnTo>
                    <a:pt x="211" y="374"/>
                  </a:lnTo>
                  <a:lnTo>
                    <a:pt x="148" y="334"/>
                  </a:lnTo>
                  <a:lnTo>
                    <a:pt x="70" y="252"/>
                  </a:lnTo>
                  <a:lnTo>
                    <a:pt x="67" y="231"/>
                  </a:lnTo>
                  <a:lnTo>
                    <a:pt x="61" y="215"/>
                  </a:lnTo>
                  <a:lnTo>
                    <a:pt x="48" y="202"/>
                  </a:lnTo>
                  <a:lnTo>
                    <a:pt x="35" y="191"/>
                  </a:lnTo>
                  <a:lnTo>
                    <a:pt x="19" y="178"/>
                  </a:lnTo>
                  <a:lnTo>
                    <a:pt x="8" y="166"/>
                  </a:lnTo>
                  <a:lnTo>
                    <a:pt x="0" y="150"/>
                  </a:lnTo>
                  <a:lnTo>
                    <a:pt x="2" y="131"/>
                  </a:lnTo>
                  <a:close/>
                </a:path>
              </a:pathLst>
            </a:custGeom>
            <a:solidFill>
              <a:srgbClr val="FCD9C4"/>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3" name="Freeform 280"/>
            <p:cNvSpPr>
              <a:spLocks/>
            </p:cNvSpPr>
            <p:nvPr/>
          </p:nvSpPr>
          <p:spPr bwMode="auto">
            <a:xfrm>
              <a:off x="594" y="3127"/>
              <a:ext cx="43" cy="48"/>
            </a:xfrm>
            <a:custGeom>
              <a:avLst/>
              <a:gdLst/>
              <a:ahLst/>
              <a:cxnLst>
                <a:cxn ang="0">
                  <a:pos x="2" y="131"/>
                </a:cxn>
                <a:cxn ang="0">
                  <a:pos x="26" y="118"/>
                </a:cxn>
                <a:cxn ang="0">
                  <a:pos x="59" y="102"/>
                </a:cxn>
                <a:cxn ang="0">
                  <a:pos x="96" y="82"/>
                </a:cxn>
                <a:cxn ang="0">
                  <a:pos x="135" y="64"/>
                </a:cxn>
                <a:cxn ang="0">
                  <a:pos x="172" y="43"/>
                </a:cxn>
                <a:cxn ang="0">
                  <a:pos x="209" y="24"/>
                </a:cxn>
                <a:cxn ang="0">
                  <a:pos x="241" y="10"/>
                </a:cxn>
                <a:cxn ang="0">
                  <a:pos x="268" y="0"/>
                </a:cxn>
                <a:cxn ang="0">
                  <a:pos x="289" y="101"/>
                </a:cxn>
                <a:cxn ang="0">
                  <a:pos x="298" y="194"/>
                </a:cxn>
                <a:cxn ang="0">
                  <a:pos x="294" y="271"/>
                </a:cxn>
                <a:cxn ang="0">
                  <a:pos x="278" y="330"/>
                </a:cxn>
                <a:cxn ang="0">
                  <a:pos x="245" y="362"/>
                </a:cxn>
                <a:cxn ang="0">
                  <a:pos x="201" y="363"/>
                </a:cxn>
                <a:cxn ang="0">
                  <a:pos x="139" y="328"/>
                </a:cxn>
                <a:cxn ang="0">
                  <a:pos x="64" y="252"/>
                </a:cxn>
                <a:cxn ang="0">
                  <a:pos x="61" y="231"/>
                </a:cxn>
                <a:cxn ang="0">
                  <a:pos x="55" y="213"/>
                </a:cxn>
                <a:cxn ang="0">
                  <a:pos x="44" y="200"/>
                </a:cxn>
                <a:cxn ang="0">
                  <a:pos x="31" y="190"/>
                </a:cxn>
                <a:cxn ang="0">
                  <a:pos x="17" y="177"/>
                </a:cxn>
                <a:cxn ang="0">
                  <a:pos x="6" y="165"/>
                </a:cxn>
                <a:cxn ang="0">
                  <a:pos x="0" y="149"/>
                </a:cxn>
                <a:cxn ang="0">
                  <a:pos x="2" y="131"/>
                </a:cxn>
              </a:cxnLst>
              <a:rect l="0" t="0" r="r" b="b"/>
              <a:pathLst>
                <a:path w="298" h="363">
                  <a:moveTo>
                    <a:pt x="2" y="131"/>
                  </a:moveTo>
                  <a:lnTo>
                    <a:pt x="26" y="118"/>
                  </a:lnTo>
                  <a:lnTo>
                    <a:pt x="59" y="102"/>
                  </a:lnTo>
                  <a:lnTo>
                    <a:pt x="96" y="82"/>
                  </a:lnTo>
                  <a:lnTo>
                    <a:pt x="135" y="64"/>
                  </a:lnTo>
                  <a:lnTo>
                    <a:pt x="172" y="43"/>
                  </a:lnTo>
                  <a:lnTo>
                    <a:pt x="209" y="24"/>
                  </a:lnTo>
                  <a:lnTo>
                    <a:pt x="241" y="10"/>
                  </a:lnTo>
                  <a:lnTo>
                    <a:pt x="268" y="0"/>
                  </a:lnTo>
                  <a:lnTo>
                    <a:pt x="289" y="101"/>
                  </a:lnTo>
                  <a:lnTo>
                    <a:pt x="298" y="194"/>
                  </a:lnTo>
                  <a:lnTo>
                    <a:pt x="294" y="271"/>
                  </a:lnTo>
                  <a:lnTo>
                    <a:pt x="278" y="330"/>
                  </a:lnTo>
                  <a:lnTo>
                    <a:pt x="245" y="362"/>
                  </a:lnTo>
                  <a:lnTo>
                    <a:pt x="201" y="363"/>
                  </a:lnTo>
                  <a:lnTo>
                    <a:pt x="139" y="328"/>
                  </a:lnTo>
                  <a:lnTo>
                    <a:pt x="64" y="252"/>
                  </a:lnTo>
                  <a:lnTo>
                    <a:pt x="61" y="231"/>
                  </a:lnTo>
                  <a:lnTo>
                    <a:pt x="55" y="213"/>
                  </a:lnTo>
                  <a:lnTo>
                    <a:pt x="44" y="200"/>
                  </a:lnTo>
                  <a:lnTo>
                    <a:pt x="31" y="190"/>
                  </a:lnTo>
                  <a:lnTo>
                    <a:pt x="17" y="177"/>
                  </a:lnTo>
                  <a:lnTo>
                    <a:pt x="6" y="165"/>
                  </a:lnTo>
                  <a:lnTo>
                    <a:pt x="0" y="149"/>
                  </a:lnTo>
                  <a:lnTo>
                    <a:pt x="2" y="131"/>
                  </a:lnTo>
                  <a:close/>
                </a:path>
              </a:pathLst>
            </a:custGeom>
            <a:solidFill>
              <a:srgbClr val="F2CFBA"/>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4" name="Freeform 281"/>
            <p:cNvSpPr>
              <a:spLocks/>
            </p:cNvSpPr>
            <p:nvPr/>
          </p:nvSpPr>
          <p:spPr bwMode="auto">
            <a:xfrm>
              <a:off x="595" y="3127"/>
              <a:ext cx="42" cy="46"/>
            </a:xfrm>
            <a:custGeom>
              <a:avLst/>
              <a:gdLst/>
              <a:ahLst/>
              <a:cxnLst>
                <a:cxn ang="0">
                  <a:pos x="3" y="127"/>
                </a:cxn>
                <a:cxn ang="0">
                  <a:pos x="26" y="115"/>
                </a:cxn>
                <a:cxn ang="0">
                  <a:pos x="58" y="101"/>
                </a:cxn>
                <a:cxn ang="0">
                  <a:pos x="92" y="81"/>
                </a:cxn>
                <a:cxn ang="0">
                  <a:pos x="132" y="63"/>
                </a:cxn>
                <a:cxn ang="0">
                  <a:pos x="168" y="43"/>
                </a:cxn>
                <a:cxn ang="0">
                  <a:pos x="204" y="24"/>
                </a:cxn>
                <a:cxn ang="0">
                  <a:pos x="235" y="10"/>
                </a:cxn>
                <a:cxn ang="0">
                  <a:pos x="262" y="0"/>
                </a:cxn>
                <a:cxn ang="0">
                  <a:pos x="281" y="95"/>
                </a:cxn>
                <a:cxn ang="0">
                  <a:pos x="291" y="185"/>
                </a:cxn>
                <a:cxn ang="0">
                  <a:pos x="285" y="259"/>
                </a:cxn>
                <a:cxn ang="0">
                  <a:pos x="268" y="316"/>
                </a:cxn>
                <a:cxn ang="0">
                  <a:pos x="235" y="346"/>
                </a:cxn>
                <a:cxn ang="0">
                  <a:pos x="191" y="350"/>
                </a:cxn>
                <a:cxn ang="0">
                  <a:pos x="132" y="320"/>
                </a:cxn>
                <a:cxn ang="0">
                  <a:pos x="58" y="252"/>
                </a:cxn>
                <a:cxn ang="0">
                  <a:pos x="57" y="231"/>
                </a:cxn>
                <a:cxn ang="0">
                  <a:pos x="50" y="213"/>
                </a:cxn>
                <a:cxn ang="0">
                  <a:pos x="40" y="200"/>
                </a:cxn>
                <a:cxn ang="0">
                  <a:pos x="28" y="189"/>
                </a:cxn>
                <a:cxn ang="0">
                  <a:pos x="16" y="175"/>
                </a:cxn>
                <a:cxn ang="0">
                  <a:pos x="7" y="164"/>
                </a:cxn>
                <a:cxn ang="0">
                  <a:pos x="0" y="147"/>
                </a:cxn>
                <a:cxn ang="0">
                  <a:pos x="3" y="127"/>
                </a:cxn>
              </a:cxnLst>
              <a:rect l="0" t="0" r="r" b="b"/>
              <a:pathLst>
                <a:path w="291" h="350">
                  <a:moveTo>
                    <a:pt x="3" y="127"/>
                  </a:moveTo>
                  <a:lnTo>
                    <a:pt x="26" y="115"/>
                  </a:lnTo>
                  <a:lnTo>
                    <a:pt x="58" y="101"/>
                  </a:lnTo>
                  <a:lnTo>
                    <a:pt x="92" y="81"/>
                  </a:lnTo>
                  <a:lnTo>
                    <a:pt x="132" y="63"/>
                  </a:lnTo>
                  <a:lnTo>
                    <a:pt x="168" y="43"/>
                  </a:lnTo>
                  <a:lnTo>
                    <a:pt x="204" y="24"/>
                  </a:lnTo>
                  <a:lnTo>
                    <a:pt x="235" y="10"/>
                  </a:lnTo>
                  <a:lnTo>
                    <a:pt x="262" y="0"/>
                  </a:lnTo>
                  <a:lnTo>
                    <a:pt x="281" y="95"/>
                  </a:lnTo>
                  <a:lnTo>
                    <a:pt x="291" y="185"/>
                  </a:lnTo>
                  <a:lnTo>
                    <a:pt x="285" y="259"/>
                  </a:lnTo>
                  <a:lnTo>
                    <a:pt x="268" y="316"/>
                  </a:lnTo>
                  <a:lnTo>
                    <a:pt x="235" y="346"/>
                  </a:lnTo>
                  <a:lnTo>
                    <a:pt x="191" y="350"/>
                  </a:lnTo>
                  <a:lnTo>
                    <a:pt x="132" y="320"/>
                  </a:lnTo>
                  <a:lnTo>
                    <a:pt x="58" y="252"/>
                  </a:lnTo>
                  <a:lnTo>
                    <a:pt x="57" y="231"/>
                  </a:lnTo>
                  <a:lnTo>
                    <a:pt x="50" y="213"/>
                  </a:lnTo>
                  <a:lnTo>
                    <a:pt x="40" y="200"/>
                  </a:lnTo>
                  <a:lnTo>
                    <a:pt x="28" y="189"/>
                  </a:lnTo>
                  <a:lnTo>
                    <a:pt x="16" y="175"/>
                  </a:lnTo>
                  <a:lnTo>
                    <a:pt x="7" y="164"/>
                  </a:lnTo>
                  <a:lnTo>
                    <a:pt x="0" y="147"/>
                  </a:lnTo>
                  <a:lnTo>
                    <a:pt x="3" y="127"/>
                  </a:lnTo>
                  <a:close/>
                </a:path>
              </a:pathLst>
            </a:custGeom>
            <a:solidFill>
              <a:srgbClr val="EBC4B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5" name="Freeform 282"/>
            <p:cNvSpPr>
              <a:spLocks/>
            </p:cNvSpPr>
            <p:nvPr/>
          </p:nvSpPr>
          <p:spPr bwMode="auto">
            <a:xfrm>
              <a:off x="596" y="3127"/>
              <a:ext cx="41" cy="45"/>
            </a:xfrm>
            <a:custGeom>
              <a:avLst/>
              <a:gdLst/>
              <a:ahLst/>
              <a:cxnLst>
                <a:cxn ang="0">
                  <a:pos x="3" y="127"/>
                </a:cxn>
                <a:cxn ang="0">
                  <a:pos x="27" y="115"/>
                </a:cxn>
                <a:cxn ang="0">
                  <a:pos x="58" y="101"/>
                </a:cxn>
                <a:cxn ang="0">
                  <a:pos x="91" y="81"/>
                </a:cxn>
                <a:cxn ang="0">
                  <a:pos x="129" y="63"/>
                </a:cxn>
                <a:cxn ang="0">
                  <a:pos x="165" y="43"/>
                </a:cxn>
                <a:cxn ang="0">
                  <a:pos x="200" y="24"/>
                </a:cxn>
                <a:cxn ang="0">
                  <a:pos x="230" y="10"/>
                </a:cxn>
                <a:cxn ang="0">
                  <a:pos x="257" y="0"/>
                </a:cxn>
                <a:cxn ang="0">
                  <a:pos x="275" y="91"/>
                </a:cxn>
                <a:cxn ang="0">
                  <a:pos x="283" y="175"/>
                </a:cxn>
                <a:cxn ang="0">
                  <a:pos x="276" y="245"/>
                </a:cxn>
                <a:cxn ang="0">
                  <a:pos x="259" y="300"/>
                </a:cxn>
                <a:cxn ang="0">
                  <a:pos x="226" y="332"/>
                </a:cxn>
                <a:cxn ang="0">
                  <a:pos x="183" y="338"/>
                </a:cxn>
                <a:cxn ang="0">
                  <a:pos x="124" y="312"/>
                </a:cxn>
                <a:cxn ang="0">
                  <a:pos x="53" y="252"/>
                </a:cxn>
                <a:cxn ang="0">
                  <a:pos x="52" y="231"/>
                </a:cxn>
                <a:cxn ang="0">
                  <a:pos x="46" y="213"/>
                </a:cxn>
                <a:cxn ang="0">
                  <a:pos x="36" y="200"/>
                </a:cxn>
                <a:cxn ang="0">
                  <a:pos x="27" y="189"/>
                </a:cxn>
                <a:cxn ang="0">
                  <a:pos x="15" y="175"/>
                </a:cxn>
                <a:cxn ang="0">
                  <a:pos x="6" y="164"/>
                </a:cxn>
                <a:cxn ang="0">
                  <a:pos x="0" y="147"/>
                </a:cxn>
                <a:cxn ang="0">
                  <a:pos x="3" y="127"/>
                </a:cxn>
              </a:cxnLst>
              <a:rect l="0" t="0" r="r" b="b"/>
              <a:pathLst>
                <a:path w="283" h="338">
                  <a:moveTo>
                    <a:pt x="3" y="127"/>
                  </a:moveTo>
                  <a:lnTo>
                    <a:pt x="27" y="115"/>
                  </a:lnTo>
                  <a:lnTo>
                    <a:pt x="58" y="101"/>
                  </a:lnTo>
                  <a:lnTo>
                    <a:pt x="91" y="81"/>
                  </a:lnTo>
                  <a:lnTo>
                    <a:pt x="129" y="63"/>
                  </a:lnTo>
                  <a:lnTo>
                    <a:pt x="165" y="43"/>
                  </a:lnTo>
                  <a:lnTo>
                    <a:pt x="200" y="24"/>
                  </a:lnTo>
                  <a:lnTo>
                    <a:pt x="230" y="10"/>
                  </a:lnTo>
                  <a:lnTo>
                    <a:pt x="257" y="0"/>
                  </a:lnTo>
                  <a:lnTo>
                    <a:pt x="275" y="91"/>
                  </a:lnTo>
                  <a:lnTo>
                    <a:pt x="283" y="175"/>
                  </a:lnTo>
                  <a:lnTo>
                    <a:pt x="276" y="245"/>
                  </a:lnTo>
                  <a:lnTo>
                    <a:pt x="259" y="300"/>
                  </a:lnTo>
                  <a:lnTo>
                    <a:pt x="226" y="332"/>
                  </a:lnTo>
                  <a:lnTo>
                    <a:pt x="183" y="338"/>
                  </a:lnTo>
                  <a:lnTo>
                    <a:pt x="124" y="312"/>
                  </a:lnTo>
                  <a:lnTo>
                    <a:pt x="53" y="252"/>
                  </a:lnTo>
                  <a:lnTo>
                    <a:pt x="52" y="231"/>
                  </a:lnTo>
                  <a:lnTo>
                    <a:pt x="46" y="213"/>
                  </a:lnTo>
                  <a:lnTo>
                    <a:pt x="36" y="200"/>
                  </a:lnTo>
                  <a:lnTo>
                    <a:pt x="27" y="189"/>
                  </a:lnTo>
                  <a:lnTo>
                    <a:pt x="15" y="175"/>
                  </a:lnTo>
                  <a:lnTo>
                    <a:pt x="6" y="164"/>
                  </a:lnTo>
                  <a:lnTo>
                    <a:pt x="0" y="147"/>
                  </a:lnTo>
                  <a:lnTo>
                    <a:pt x="3" y="127"/>
                  </a:lnTo>
                  <a:close/>
                </a:path>
              </a:pathLst>
            </a:custGeom>
            <a:solidFill>
              <a:srgbClr val="E0BAA6"/>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6" name="Freeform 283"/>
            <p:cNvSpPr>
              <a:spLocks/>
            </p:cNvSpPr>
            <p:nvPr/>
          </p:nvSpPr>
          <p:spPr bwMode="auto">
            <a:xfrm>
              <a:off x="597" y="3127"/>
              <a:ext cx="39" cy="43"/>
            </a:xfrm>
            <a:custGeom>
              <a:avLst/>
              <a:gdLst/>
              <a:ahLst/>
              <a:cxnLst>
                <a:cxn ang="0">
                  <a:pos x="3" y="124"/>
                </a:cxn>
                <a:cxn ang="0">
                  <a:pos x="25" y="112"/>
                </a:cxn>
                <a:cxn ang="0">
                  <a:pos x="56" y="98"/>
                </a:cxn>
                <a:cxn ang="0">
                  <a:pos x="89" y="80"/>
                </a:cxn>
                <a:cxn ang="0">
                  <a:pos x="126" y="61"/>
                </a:cxn>
                <a:cxn ang="0">
                  <a:pos x="160" y="42"/>
                </a:cxn>
                <a:cxn ang="0">
                  <a:pos x="194" y="24"/>
                </a:cxn>
                <a:cxn ang="0">
                  <a:pos x="223" y="10"/>
                </a:cxn>
                <a:cxn ang="0">
                  <a:pos x="250" y="0"/>
                </a:cxn>
                <a:cxn ang="0">
                  <a:pos x="267" y="85"/>
                </a:cxn>
                <a:cxn ang="0">
                  <a:pos x="273" y="165"/>
                </a:cxn>
                <a:cxn ang="0">
                  <a:pos x="267" y="232"/>
                </a:cxn>
                <a:cxn ang="0">
                  <a:pos x="250" y="284"/>
                </a:cxn>
                <a:cxn ang="0">
                  <a:pos x="217" y="316"/>
                </a:cxn>
                <a:cxn ang="0">
                  <a:pos x="173" y="325"/>
                </a:cxn>
                <a:cxn ang="0">
                  <a:pos x="116" y="304"/>
                </a:cxn>
                <a:cxn ang="0">
                  <a:pos x="46" y="252"/>
                </a:cxn>
                <a:cxn ang="0">
                  <a:pos x="45" y="231"/>
                </a:cxn>
                <a:cxn ang="0">
                  <a:pos x="41" y="213"/>
                </a:cxn>
                <a:cxn ang="0">
                  <a:pos x="32" y="199"/>
                </a:cxn>
                <a:cxn ang="0">
                  <a:pos x="22" y="187"/>
                </a:cxn>
                <a:cxn ang="0">
                  <a:pos x="12" y="174"/>
                </a:cxn>
                <a:cxn ang="0">
                  <a:pos x="4" y="161"/>
                </a:cxn>
                <a:cxn ang="0">
                  <a:pos x="0" y="144"/>
                </a:cxn>
                <a:cxn ang="0">
                  <a:pos x="3" y="124"/>
                </a:cxn>
              </a:cxnLst>
              <a:rect l="0" t="0" r="r" b="b"/>
              <a:pathLst>
                <a:path w="273" h="325">
                  <a:moveTo>
                    <a:pt x="3" y="124"/>
                  </a:moveTo>
                  <a:lnTo>
                    <a:pt x="25" y="112"/>
                  </a:lnTo>
                  <a:lnTo>
                    <a:pt x="56" y="98"/>
                  </a:lnTo>
                  <a:lnTo>
                    <a:pt x="89" y="80"/>
                  </a:lnTo>
                  <a:lnTo>
                    <a:pt x="126" y="61"/>
                  </a:lnTo>
                  <a:lnTo>
                    <a:pt x="160" y="42"/>
                  </a:lnTo>
                  <a:lnTo>
                    <a:pt x="194" y="24"/>
                  </a:lnTo>
                  <a:lnTo>
                    <a:pt x="223" y="10"/>
                  </a:lnTo>
                  <a:lnTo>
                    <a:pt x="250" y="0"/>
                  </a:lnTo>
                  <a:lnTo>
                    <a:pt x="267" y="85"/>
                  </a:lnTo>
                  <a:lnTo>
                    <a:pt x="273" y="165"/>
                  </a:lnTo>
                  <a:lnTo>
                    <a:pt x="267" y="232"/>
                  </a:lnTo>
                  <a:lnTo>
                    <a:pt x="250" y="284"/>
                  </a:lnTo>
                  <a:lnTo>
                    <a:pt x="217" y="316"/>
                  </a:lnTo>
                  <a:lnTo>
                    <a:pt x="173" y="325"/>
                  </a:lnTo>
                  <a:lnTo>
                    <a:pt x="116" y="304"/>
                  </a:lnTo>
                  <a:lnTo>
                    <a:pt x="46" y="252"/>
                  </a:lnTo>
                  <a:lnTo>
                    <a:pt x="45" y="231"/>
                  </a:lnTo>
                  <a:lnTo>
                    <a:pt x="41" y="213"/>
                  </a:lnTo>
                  <a:lnTo>
                    <a:pt x="32" y="199"/>
                  </a:lnTo>
                  <a:lnTo>
                    <a:pt x="22" y="187"/>
                  </a:lnTo>
                  <a:lnTo>
                    <a:pt x="12" y="174"/>
                  </a:lnTo>
                  <a:lnTo>
                    <a:pt x="4" y="161"/>
                  </a:lnTo>
                  <a:lnTo>
                    <a:pt x="0" y="144"/>
                  </a:lnTo>
                  <a:lnTo>
                    <a:pt x="3" y="124"/>
                  </a:lnTo>
                  <a:close/>
                </a:path>
              </a:pathLst>
            </a:custGeom>
            <a:solidFill>
              <a:srgbClr val="D6B099"/>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7" name="Freeform 284"/>
            <p:cNvSpPr>
              <a:spLocks/>
            </p:cNvSpPr>
            <p:nvPr/>
          </p:nvSpPr>
          <p:spPr bwMode="auto">
            <a:xfrm>
              <a:off x="598" y="3127"/>
              <a:ext cx="38" cy="41"/>
            </a:xfrm>
            <a:custGeom>
              <a:avLst/>
              <a:gdLst/>
              <a:ahLst/>
              <a:cxnLst>
                <a:cxn ang="0">
                  <a:pos x="2" y="124"/>
                </a:cxn>
                <a:cxn ang="0">
                  <a:pos x="25" y="112"/>
                </a:cxn>
                <a:cxn ang="0">
                  <a:pos x="55" y="98"/>
                </a:cxn>
                <a:cxn ang="0">
                  <a:pos x="86" y="80"/>
                </a:cxn>
                <a:cxn ang="0">
                  <a:pos x="122" y="61"/>
                </a:cxn>
                <a:cxn ang="0">
                  <a:pos x="155" y="42"/>
                </a:cxn>
                <a:cxn ang="0">
                  <a:pos x="187" y="24"/>
                </a:cxn>
                <a:cxn ang="0">
                  <a:pos x="216" y="10"/>
                </a:cxn>
                <a:cxn ang="0">
                  <a:pos x="243" y="0"/>
                </a:cxn>
                <a:cxn ang="0">
                  <a:pos x="258" y="80"/>
                </a:cxn>
                <a:cxn ang="0">
                  <a:pos x="264" y="156"/>
                </a:cxn>
                <a:cxn ang="0">
                  <a:pos x="257" y="220"/>
                </a:cxn>
                <a:cxn ang="0">
                  <a:pos x="239" y="271"/>
                </a:cxn>
                <a:cxn ang="0">
                  <a:pos x="206" y="303"/>
                </a:cxn>
                <a:cxn ang="0">
                  <a:pos x="162" y="312"/>
                </a:cxn>
                <a:cxn ang="0">
                  <a:pos x="106" y="296"/>
                </a:cxn>
                <a:cxn ang="0">
                  <a:pos x="39" y="252"/>
                </a:cxn>
                <a:cxn ang="0">
                  <a:pos x="38" y="231"/>
                </a:cxn>
                <a:cxn ang="0">
                  <a:pos x="34" y="213"/>
                </a:cxn>
                <a:cxn ang="0">
                  <a:pos x="26" y="199"/>
                </a:cxn>
                <a:cxn ang="0">
                  <a:pos x="18" y="187"/>
                </a:cxn>
                <a:cxn ang="0">
                  <a:pos x="9" y="174"/>
                </a:cxn>
                <a:cxn ang="0">
                  <a:pos x="2" y="161"/>
                </a:cxn>
                <a:cxn ang="0">
                  <a:pos x="0" y="144"/>
                </a:cxn>
                <a:cxn ang="0">
                  <a:pos x="2" y="124"/>
                </a:cxn>
              </a:cxnLst>
              <a:rect l="0" t="0" r="r" b="b"/>
              <a:pathLst>
                <a:path w="264" h="312">
                  <a:moveTo>
                    <a:pt x="2" y="124"/>
                  </a:moveTo>
                  <a:lnTo>
                    <a:pt x="25" y="112"/>
                  </a:lnTo>
                  <a:lnTo>
                    <a:pt x="55" y="98"/>
                  </a:lnTo>
                  <a:lnTo>
                    <a:pt x="86" y="80"/>
                  </a:lnTo>
                  <a:lnTo>
                    <a:pt x="122" y="61"/>
                  </a:lnTo>
                  <a:lnTo>
                    <a:pt x="155" y="42"/>
                  </a:lnTo>
                  <a:lnTo>
                    <a:pt x="187" y="24"/>
                  </a:lnTo>
                  <a:lnTo>
                    <a:pt x="216" y="10"/>
                  </a:lnTo>
                  <a:lnTo>
                    <a:pt x="243" y="0"/>
                  </a:lnTo>
                  <a:lnTo>
                    <a:pt x="258" y="80"/>
                  </a:lnTo>
                  <a:lnTo>
                    <a:pt x="264" y="156"/>
                  </a:lnTo>
                  <a:lnTo>
                    <a:pt x="257" y="220"/>
                  </a:lnTo>
                  <a:lnTo>
                    <a:pt x="239" y="271"/>
                  </a:lnTo>
                  <a:lnTo>
                    <a:pt x="206" y="303"/>
                  </a:lnTo>
                  <a:lnTo>
                    <a:pt x="162" y="312"/>
                  </a:lnTo>
                  <a:lnTo>
                    <a:pt x="106" y="296"/>
                  </a:lnTo>
                  <a:lnTo>
                    <a:pt x="39" y="252"/>
                  </a:lnTo>
                  <a:lnTo>
                    <a:pt x="38" y="231"/>
                  </a:lnTo>
                  <a:lnTo>
                    <a:pt x="34" y="213"/>
                  </a:lnTo>
                  <a:lnTo>
                    <a:pt x="26" y="199"/>
                  </a:lnTo>
                  <a:lnTo>
                    <a:pt x="18" y="187"/>
                  </a:lnTo>
                  <a:lnTo>
                    <a:pt x="9" y="174"/>
                  </a:lnTo>
                  <a:lnTo>
                    <a:pt x="2" y="161"/>
                  </a:lnTo>
                  <a:lnTo>
                    <a:pt x="0" y="144"/>
                  </a:lnTo>
                  <a:lnTo>
                    <a:pt x="2" y="124"/>
                  </a:lnTo>
                  <a:close/>
                </a:path>
              </a:pathLst>
            </a:custGeom>
            <a:solidFill>
              <a:srgbClr val="CFA891"/>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8" name="Freeform 285"/>
            <p:cNvSpPr>
              <a:spLocks/>
            </p:cNvSpPr>
            <p:nvPr/>
          </p:nvSpPr>
          <p:spPr bwMode="auto">
            <a:xfrm>
              <a:off x="598" y="3127"/>
              <a:ext cx="37" cy="40"/>
            </a:xfrm>
            <a:custGeom>
              <a:avLst/>
              <a:gdLst/>
              <a:ahLst/>
              <a:cxnLst>
                <a:cxn ang="0">
                  <a:pos x="3" y="124"/>
                </a:cxn>
                <a:cxn ang="0">
                  <a:pos x="25" y="111"/>
                </a:cxn>
                <a:cxn ang="0">
                  <a:pos x="54" y="97"/>
                </a:cxn>
                <a:cxn ang="0">
                  <a:pos x="84" y="78"/>
                </a:cxn>
                <a:cxn ang="0">
                  <a:pos x="118" y="60"/>
                </a:cxn>
                <a:cxn ang="0">
                  <a:pos x="151" y="40"/>
                </a:cxn>
                <a:cxn ang="0">
                  <a:pos x="183" y="23"/>
                </a:cxn>
                <a:cxn ang="0">
                  <a:pos x="212" y="9"/>
                </a:cxn>
                <a:cxn ang="0">
                  <a:pos x="237" y="0"/>
                </a:cxn>
                <a:cxn ang="0">
                  <a:pos x="252" y="74"/>
                </a:cxn>
                <a:cxn ang="0">
                  <a:pos x="256" y="147"/>
                </a:cxn>
                <a:cxn ang="0">
                  <a:pos x="248" y="207"/>
                </a:cxn>
                <a:cxn ang="0">
                  <a:pos x="229" y="257"/>
                </a:cxn>
                <a:cxn ang="0">
                  <a:pos x="197" y="288"/>
                </a:cxn>
                <a:cxn ang="0">
                  <a:pos x="154" y="301"/>
                </a:cxn>
                <a:cxn ang="0">
                  <a:pos x="99" y="290"/>
                </a:cxn>
                <a:cxn ang="0">
                  <a:pos x="33" y="252"/>
                </a:cxn>
                <a:cxn ang="0">
                  <a:pos x="33" y="229"/>
                </a:cxn>
                <a:cxn ang="0">
                  <a:pos x="29" y="212"/>
                </a:cxn>
                <a:cxn ang="0">
                  <a:pos x="22" y="198"/>
                </a:cxn>
                <a:cxn ang="0">
                  <a:pos x="16" y="186"/>
                </a:cxn>
                <a:cxn ang="0">
                  <a:pos x="8" y="173"/>
                </a:cxn>
                <a:cxn ang="0">
                  <a:pos x="3" y="160"/>
                </a:cxn>
                <a:cxn ang="0">
                  <a:pos x="0" y="143"/>
                </a:cxn>
                <a:cxn ang="0">
                  <a:pos x="3" y="124"/>
                </a:cxn>
              </a:cxnLst>
              <a:rect l="0" t="0" r="r" b="b"/>
              <a:pathLst>
                <a:path w="256" h="301">
                  <a:moveTo>
                    <a:pt x="3" y="124"/>
                  </a:moveTo>
                  <a:lnTo>
                    <a:pt x="25" y="111"/>
                  </a:lnTo>
                  <a:lnTo>
                    <a:pt x="54" y="97"/>
                  </a:lnTo>
                  <a:lnTo>
                    <a:pt x="84" y="78"/>
                  </a:lnTo>
                  <a:lnTo>
                    <a:pt x="118" y="60"/>
                  </a:lnTo>
                  <a:lnTo>
                    <a:pt x="151" y="40"/>
                  </a:lnTo>
                  <a:lnTo>
                    <a:pt x="183" y="23"/>
                  </a:lnTo>
                  <a:lnTo>
                    <a:pt x="212" y="9"/>
                  </a:lnTo>
                  <a:lnTo>
                    <a:pt x="237" y="0"/>
                  </a:lnTo>
                  <a:lnTo>
                    <a:pt x="252" y="74"/>
                  </a:lnTo>
                  <a:lnTo>
                    <a:pt x="256" y="147"/>
                  </a:lnTo>
                  <a:lnTo>
                    <a:pt x="248" y="207"/>
                  </a:lnTo>
                  <a:lnTo>
                    <a:pt x="229" y="257"/>
                  </a:lnTo>
                  <a:lnTo>
                    <a:pt x="197" y="288"/>
                  </a:lnTo>
                  <a:lnTo>
                    <a:pt x="154" y="301"/>
                  </a:lnTo>
                  <a:lnTo>
                    <a:pt x="99" y="290"/>
                  </a:lnTo>
                  <a:lnTo>
                    <a:pt x="33" y="252"/>
                  </a:lnTo>
                  <a:lnTo>
                    <a:pt x="33" y="229"/>
                  </a:lnTo>
                  <a:lnTo>
                    <a:pt x="29" y="212"/>
                  </a:lnTo>
                  <a:lnTo>
                    <a:pt x="22" y="198"/>
                  </a:lnTo>
                  <a:lnTo>
                    <a:pt x="16" y="186"/>
                  </a:lnTo>
                  <a:lnTo>
                    <a:pt x="8" y="173"/>
                  </a:lnTo>
                  <a:lnTo>
                    <a:pt x="3" y="160"/>
                  </a:lnTo>
                  <a:lnTo>
                    <a:pt x="0" y="143"/>
                  </a:lnTo>
                  <a:lnTo>
                    <a:pt x="3" y="124"/>
                  </a:lnTo>
                  <a:close/>
                </a:path>
              </a:pathLst>
            </a:custGeom>
            <a:solidFill>
              <a:srgbClr val="C49E87"/>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19" name="Freeform 286"/>
            <p:cNvSpPr>
              <a:spLocks/>
            </p:cNvSpPr>
            <p:nvPr/>
          </p:nvSpPr>
          <p:spPr bwMode="auto">
            <a:xfrm>
              <a:off x="600" y="3127"/>
              <a:ext cx="35" cy="38"/>
            </a:xfrm>
            <a:custGeom>
              <a:avLst/>
              <a:gdLst/>
              <a:ahLst/>
              <a:cxnLst>
                <a:cxn ang="0">
                  <a:pos x="3" y="122"/>
                </a:cxn>
                <a:cxn ang="0">
                  <a:pos x="25" y="110"/>
                </a:cxn>
                <a:cxn ang="0">
                  <a:pos x="54" y="95"/>
                </a:cxn>
                <a:cxn ang="0">
                  <a:pos x="84" y="77"/>
                </a:cxn>
                <a:cxn ang="0">
                  <a:pos x="117" y="60"/>
                </a:cxn>
                <a:cxn ang="0">
                  <a:pos x="148" y="40"/>
                </a:cxn>
                <a:cxn ang="0">
                  <a:pos x="179" y="23"/>
                </a:cxn>
                <a:cxn ang="0">
                  <a:pos x="207" y="9"/>
                </a:cxn>
                <a:cxn ang="0">
                  <a:pos x="232" y="0"/>
                </a:cxn>
                <a:cxn ang="0">
                  <a:pos x="246" y="69"/>
                </a:cxn>
                <a:cxn ang="0">
                  <a:pos x="249" y="136"/>
                </a:cxn>
                <a:cxn ang="0">
                  <a:pos x="240" y="192"/>
                </a:cxn>
                <a:cxn ang="0">
                  <a:pos x="220" y="241"/>
                </a:cxn>
                <a:cxn ang="0">
                  <a:pos x="188" y="273"/>
                </a:cxn>
                <a:cxn ang="0">
                  <a:pos x="145" y="287"/>
                </a:cxn>
                <a:cxn ang="0">
                  <a:pos x="91" y="280"/>
                </a:cxn>
                <a:cxn ang="0">
                  <a:pos x="28" y="252"/>
                </a:cxn>
                <a:cxn ang="0">
                  <a:pos x="28" y="229"/>
                </a:cxn>
                <a:cxn ang="0">
                  <a:pos x="25" y="212"/>
                </a:cxn>
                <a:cxn ang="0">
                  <a:pos x="19" y="198"/>
                </a:cxn>
                <a:cxn ang="0">
                  <a:pos x="14" y="186"/>
                </a:cxn>
                <a:cxn ang="0">
                  <a:pos x="7" y="171"/>
                </a:cxn>
                <a:cxn ang="0">
                  <a:pos x="2" y="158"/>
                </a:cxn>
                <a:cxn ang="0">
                  <a:pos x="0" y="141"/>
                </a:cxn>
                <a:cxn ang="0">
                  <a:pos x="3" y="122"/>
                </a:cxn>
              </a:cxnLst>
              <a:rect l="0" t="0" r="r" b="b"/>
              <a:pathLst>
                <a:path w="249" h="287">
                  <a:moveTo>
                    <a:pt x="3" y="122"/>
                  </a:moveTo>
                  <a:lnTo>
                    <a:pt x="25" y="110"/>
                  </a:lnTo>
                  <a:lnTo>
                    <a:pt x="54" y="95"/>
                  </a:lnTo>
                  <a:lnTo>
                    <a:pt x="84" y="77"/>
                  </a:lnTo>
                  <a:lnTo>
                    <a:pt x="117" y="60"/>
                  </a:lnTo>
                  <a:lnTo>
                    <a:pt x="148" y="40"/>
                  </a:lnTo>
                  <a:lnTo>
                    <a:pt x="179" y="23"/>
                  </a:lnTo>
                  <a:lnTo>
                    <a:pt x="207" y="9"/>
                  </a:lnTo>
                  <a:lnTo>
                    <a:pt x="232" y="0"/>
                  </a:lnTo>
                  <a:lnTo>
                    <a:pt x="246" y="69"/>
                  </a:lnTo>
                  <a:lnTo>
                    <a:pt x="249" y="136"/>
                  </a:lnTo>
                  <a:lnTo>
                    <a:pt x="240" y="192"/>
                  </a:lnTo>
                  <a:lnTo>
                    <a:pt x="220" y="241"/>
                  </a:lnTo>
                  <a:lnTo>
                    <a:pt x="188" y="273"/>
                  </a:lnTo>
                  <a:lnTo>
                    <a:pt x="145" y="287"/>
                  </a:lnTo>
                  <a:lnTo>
                    <a:pt x="91" y="280"/>
                  </a:lnTo>
                  <a:lnTo>
                    <a:pt x="28" y="252"/>
                  </a:lnTo>
                  <a:lnTo>
                    <a:pt x="28" y="229"/>
                  </a:lnTo>
                  <a:lnTo>
                    <a:pt x="25" y="212"/>
                  </a:lnTo>
                  <a:lnTo>
                    <a:pt x="19" y="198"/>
                  </a:lnTo>
                  <a:lnTo>
                    <a:pt x="14" y="186"/>
                  </a:lnTo>
                  <a:lnTo>
                    <a:pt x="7" y="171"/>
                  </a:lnTo>
                  <a:lnTo>
                    <a:pt x="2" y="158"/>
                  </a:lnTo>
                  <a:lnTo>
                    <a:pt x="0" y="141"/>
                  </a:lnTo>
                  <a:lnTo>
                    <a:pt x="3" y="122"/>
                  </a:lnTo>
                  <a:close/>
                </a:path>
              </a:pathLst>
            </a:custGeom>
            <a:solidFill>
              <a:srgbClr val="BA917D"/>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0" name="Freeform 287"/>
            <p:cNvSpPr>
              <a:spLocks/>
            </p:cNvSpPr>
            <p:nvPr/>
          </p:nvSpPr>
          <p:spPr bwMode="auto">
            <a:xfrm>
              <a:off x="600" y="3127"/>
              <a:ext cx="35" cy="37"/>
            </a:xfrm>
            <a:custGeom>
              <a:avLst/>
              <a:gdLst/>
              <a:ahLst/>
              <a:cxnLst>
                <a:cxn ang="0">
                  <a:pos x="4" y="122"/>
                </a:cxn>
                <a:cxn ang="0">
                  <a:pos x="26" y="110"/>
                </a:cxn>
                <a:cxn ang="0">
                  <a:pos x="54" y="95"/>
                </a:cxn>
                <a:cxn ang="0">
                  <a:pos x="82" y="77"/>
                </a:cxn>
                <a:cxn ang="0">
                  <a:pos x="114" y="60"/>
                </a:cxn>
                <a:cxn ang="0">
                  <a:pos x="144" y="40"/>
                </a:cxn>
                <a:cxn ang="0">
                  <a:pos x="174" y="23"/>
                </a:cxn>
                <a:cxn ang="0">
                  <a:pos x="201" y="9"/>
                </a:cxn>
                <a:cxn ang="0">
                  <a:pos x="226" y="0"/>
                </a:cxn>
                <a:cxn ang="0">
                  <a:pos x="237" y="64"/>
                </a:cxn>
                <a:cxn ang="0">
                  <a:pos x="239" y="126"/>
                </a:cxn>
                <a:cxn ang="0">
                  <a:pos x="230" y="181"/>
                </a:cxn>
                <a:cxn ang="0">
                  <a:pos x="210" y="227"/>
                </a:cxn>
                <a:cxn ang="0">
                  <a:pos x="178" y="258"/>
                </a:cxn>
                <a:cxn ang="0">
                  <a:pos x="136" y="276"/>
                </a:cxn>
                <a:cxn ang="0">
                  <a:pos x="84" y="274"/>
                </a:cxn>
                <a:cxn ang="0">
                  <a:pos x="22" y="252"/>
                </a:cxn>
                <a:cxn ang="0">
                  <a:pos x="22" y="229"/>
                </a:cxn>
                <a:cxn ang="0">
                  <a:pos x="21" y="212"/>
                </a:cxn>
                <a:cxn ang="0">
                  <a:pos x="15" y="198"/>
                </a:cxn>
                <a:cxn ang="0">
                  <a:pos x="11" y="186"/>
                </a:cxn>
                <a:cxn ang="0">
                  <a:pos x="5" y="171"/>
                </a:cxn>
                <a:cxn ang="0">
                  <a:pos x="1" y="158"/>
                </a:cxn>
                <a:cxn ang="0">
                  <a:pos x="0" y="141"/>
                </a:cxn>
                <a:cxn ang="0">
                  <a:pos x="4" y="122"/>
                </a:cxn>
              </a:cxnLst>
              <a:rect l="0" t="0" r="r" b="b"/>
              <a:pathLst>
                <a:path w="239" h="276">
                  <a:moveTo>
                    <a:pt x="4" y="122"/>
                  </a:moveTo>
                  <a:lnTo>
                    <a:pt x="26" y="110"/>
                  </a:lnTo>
                  <a:lnTo>
                    <a:pt x="54" y="95"/>
                  </a:lnTo>
                  <a:lnTo>
                    <a:pt x="82" y="77"/>
                  </a:lnTo>
                  <a:lnTo>
                    <a:pt x="114" y="60"/>
                  </a:lnTo>
                  <a:lnTo>
                    <a:pt x="144" y="40"/>
                  </a:lnTo>
                  <a:lnTo>
                    <a:pt x="174" y="23"/>
                  </a:lnTo>
                  <a:lnTo>
                    <a:pt x="201" y="9"/>
                  </a:lnTo>
                  <a:lnTo>
                    <a:pt x="226" y="0"/>
                  </a:lnTo>
                  <a:lnTo>
                    <a:pt x="237" y="64"/>
                  </a:lnTo>
                  <a:lnTo>
                    <a:pt x="239" y="126"/>
                  </a:lnTo>
                  <a:lnTo>
                    <a:pt x="230" y="181"/>
                  </a:lnTo>
                  <a:lnTo>
                    <a:pt x="210" y="227"/>
                  </a:lnTo>
                  <a:lnTo>
                    <a:pt x="178" y="258"/>
                  </a:lnTo>
                  <a:lnTo>
                    <a:pt x="136" y="276"/>
                  </a:lnTo>
                  <a:lnTo>
                    <a:pt x="84" y="274"/>
                  </a:lnTo>
                  <a:lnTo>
                    <a:pt x="22" y="252"/>
                  </a:lnTo>
                  <a:lnTo>
                    <a:pt x="22" y="229"/>
                  </a:lnTo>
                  <a:lnTo>
                    <a:pt x="21" y="212"/>
                  </a:lnTo>
                  <a:lnTo>
                    <a:pt x="15" y="198"/>
                  </a:lnTo>
                  <a:lnTo>
                    <a:pt x="11" y="186"/>
                  </a:lnTo>
                  <a:lnTo>
                    <a:pt x="5" y="171"/>
                  </a:lnTo>
                  <a:lnTo>
                    <a:pt x="1" y="158"/>
                  </a:lnTo>
                  <a:lnTo>
                    <a:pt x="0" y="141"/>
                  </a:lnTo>
                  <a:lnTo>
                    <a:pt x="4" y="122"/>
                  </a:lnTo>
                  <a:close/>
                </a:path>
              </a:pathLst>
            </a:custGeom>
            <a:solidFill>
              <a:srgbClr val="B0877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21" name="Freeform 288"/>
            <p:cNvSpPr>
              <a:spLocks/>
            </p:cNvSpPr>
            <p:nvPr/>
          </p:nvSpPr>
          <p:spPr bwMode="auto">
            <a:xfrm>
              <a:off x="600" y="3127"/>
              <a:ext cx="35" cy="37"/>
            </a:xfrm>
            <a:custGeom>
              <a:avLst/>
              <a:gdLst/>
              <a:ahLst/>
              <a:cxnLst>
                <a:cxn ang="0">
                  <a:pos x="4" y="122"/>
                </a:cxn>
                <a:cxn ang="0">
                  <a:pos x="26" y="110"/>
                </a:cxn>
                <a:cxn ang="0">
                  <a:pos x="54" y="95"/>
                </a:cxn>
                <a:cxn ang="0">
                  <a:pos x="82" y="77"/>
                </a:cxn>
                <a:cxn ang="0">
                  <a:pos x="114" y="60"/>
                </a:cxn>
                <a:cxn ang="0">
                  <a:pos x="144" y="40"/>
                </a:cxn>
                <a:cxn ang="0">
                  <a:pos x="174" y="23"/>
                </a:cxn>
                <a:cxn ang="0">
                  <a:pos x="201" y="9"/>
                </a:cxn>
                <a:cxn ang="0">
                  <a:pos x="226" y="0"/>
                </a:cxn>
                <a:cxn ang="0">
                  <a:pos x="237" y="64"/>
                </a:cxn>
                <a:cxn ang="0">
                  <a:pos x="239" y="126"/>
                </a:cxn>
                <a:cxn ang="0">
                  <a:pos x="230" y="181"/>
                </a:cxn>
                <a:cxn ang="0">
                  <a:pos x="210" y="227"/>
                </a:cxn>
                <a:cxn ang="0">
                  <a:pos x="178" y="258"/>
                </a:cxn>
                <a:cxn ang="0">
                  <a:pos x="136" y="276"/>
                </a:cxn>
                <a:cxn ang="0">
                  <a:pos x="84" y="274"/>
                </a:cxn>
                <a:cxn ang="0">
                  <a:pos x="22" y="252"/>
                </a:cxn>
                <a:cxn ang="0">
                  <a:pos x="22" y="229"/>
                </a:cxn>
                <a:cxn ang="0">
                  <a:pos x="21" y="212"/>
                </a:cxn>
                <a:cxn ang="0">
                  <a:pos x="15" y="198"/>
                </a:cxn>
                <a:cxn ang="0">
                  <a:pos x="11" y="186"/>
                </a:cxn>
                <a:cxn ang="0">
                  <a:pos x="5" y="171"/>
                </a:cxn>
                <a:cxn ang="0">
                  <a:pos x="1" y="158"/>
                </a:cxn>
                <a:cxn ang="0">
                  <a:pos x="0" y="141"/>
                </a:cxn>
                <a:cxn ang="0">
                  <a:pos x="4" y="122"/>
                </a:cxn>
              </a:cxnLst>
              <a:rect l="0" t="0" r="r" b="b"/>
              <a:pathLst>
                <a:path w="239" h="276">
                  <a:moveTo>
                    <a:pt x="4" y="122"/>
                  </a:moveTo>
                  <a:lnTo>
                    <a:pt x="26" y="110"/>
                  </a:lnTo>
                  <a:lnTo>
                    <a:pt x="54" y="95"/>
                  </a:lnTo>
                  <a:lnTo>
                    <a:pt x="82" y="77"/>
                  </a:lnTo>
                  <a:lnTo>
                    <a:pt x="114" y="60"/>
                  </a:lnTo>
                  <a:lnTo>
                    <a:pt x="144" y="40"/>
                  </a:lnTo>
                  <a:lnTo>
                    <a:pt x="174" y="23"/>
                  </a:lnTo>
                  <a:lnTo>
                    <a:pt x="201" y="9"/>
                  </a:lnTo>
                  <a:lnTo>
                    <a:pt x="226" y="0"/>
                  </a:lnTo>
                  <a:lnTo>
                    <a:pt x="237" y="64"/>
                  </a:lnTo>
                  <a:lnTo>
                    <a:pt x="239" y="126"/>
                  </a:lnTo>
                  <a:lnTo>
                    <a:pt x="230" y="181"/>
                  </a:lnTo>
                  <a:lnTo>
                    <a:pt x="210" y="227"/>
                  </a:lnTo>
                  <a:lnTo>
                    <a:pt x="178" y="258"/>
                  </a:lnTo>
                  <a:lnTo>
                    <a:pt x="136" y="276"/>
                  </a:lnTo>
                  <a:lnTo>
                    <a:pt x="84" y="274"/>
                  </a:lnTo>
                  <a:lnTo>
                    <a:pt x="22" y="252"/>
                  </a:lnTo>
                  <a:lnTo>
                    <a:pt x="22" y="229"/>
                  </a:lnTo>
                  <a:lnTo>
                    <a:pt x="21" y="212"/>
                  </a:lnTo>
                  <a:lnTo>
                    <a:pt x="15" y="198"/>
                  </a:lnTo>
                  <a:lnTo>
                    <a:pt x="11" y="186"/>
                  </a:lnTo>
                  <a:lnTo>
                    <a:pt x="5" y="171"/>
                  </a:lnTo>
                  <a:lnTo>
                    <a:pt x="1" y="158"/>
                  </a:lnTo>
                  <a:lnTo>
                    <a:pt x="0" y="141"/>
                  </a:lnTo>
                  <a:lnTo>
                    <a:pt x="4" y="122"/>
                  </a:lnTo>
                  <a:close/>
                </a:path>
              </a:pathLst>
            </a:custGeom>
            <a:solidFill>
              <a:srgbClr val="FFFFFF"/>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2" name="Freeform 289"/>
            <p:cNvSpPr>
              <a:spLocks/>
            </p:cNvSpPr>
            <p:nvPr/>
          </p:nvSpPr>
          <p:spPr bwMode="auto">
            <a:xfrm>
              <a:off x="535" y="3209"/>
              <a:ext cx="63" cy="27"/>
            </a:xfrm>
            <a:custGeom>
              <a:avLst/>
              <a:gdLst/>
              <a:ahLst/>
              <a:cxnLst>
                <a:cxn ang="0">
                  <a:pos x="0" y="203"/>
                </a:cxn>
                <a:cxn ang="0">
                  <a:pos x="18" y="189"/>
                </a:cxn>
                <a:cxn ang="0">
                  <a:pos x="36" y="177"/>
                </a:cxn>
                <a:cxn ang="0">
                  <a:pos x="55" y="162"/>
                </a:cxn>
                <a:cxn ang="0">
                  <a:pos x="75" y="151"/>
                </a:cxn>
                <a:cxn ang="0">
                  <a:pos x="93" y="137"/>
                </a:cxn>
                <a:cxn ang="0">
                  <a:pos x="111" y="124"/>
                </a:cxn>
                <a:cxn ang="0">
                  <a:pos x="130" y="111"/>
                </a:cxn>
                <a:cxn ang="0">
                  <a:pos x="149" y="99"/>
                </a:cxn>
                <a:cxn ang="0">
                  <a:pos x="185" y="86"/>
                </a:cxn>
                <a:cxn ang="0">
                  <a:pos x="222" y="73"/>
                </a:cxn>
                <a:cxn ang="0">
                  <a:pos x="257" y="61"/>
                </a:cxn>
                <a:cxn ang="0">
                  <a:pos x="294" y="49"/>
                </a:cxn>
                <a:cxn ang="0">
                  <a:pos x="329" y="36"/>
                </a:cxn>
                <a:cxn ang="0">
                  <a:pos x="366" y="25"/>
                </a:cxn>
                <a:cxn ang="0">
                  <a:pos x="403" y="11"/>
                </a:cxn>
                <a:cxn ang="0">
                  <a:pos x="440" y="0"/>
                </a:cxn>
              </a:cxnLst>
              <a:rect l="0" t="0" r="r" b="b"/>
              <a:pathLst>
                <a:path w="440" h="203">
                  <a:moveTo>
                    <a:pt x="0" y="203"/>
                  </a:moveTo>
                  <a:lnTo>
                    <a:pt x="18" y="189"/>
                  </a:lnTo>
                  <a:lnTo>
                    <a:pt x="36" y="177"/>
                  </a:lnTo>
                  <a:lnTo>
                    <a:pt x="55" y="162"/>
                  </a:lnTo>
                  <a:lnTo>
                    <a:pt x="75" y="151"/>
                  </a:lnTo>
                  <a:lnTo>
                    <a:pt x="93" y="137"/>
                  </a:lnTo>
                  <a:lnTo>
                    <a:pt x="111" y="124"/>
                  </a:lnTo>
                  <a:lnTo>
                    <a:pt x="130" y="111"/>
                  </a:lnTo>
                  <a:lnTo>
                    <a:pt x="149" y="99"/>
                  </a:lnTo>
                  <a:lnTo>
                    <a:pt x="185" y="86"/>
                  </a:lnTo>
                  <a:lnTo>
                    <a:pt x="222" y="73"/>
                  </a:lnTo>
                  <a:lnTo>
                    <a:pt x="257" y="61"/>
                  </a:lnTo>
                  <a:lnTo>
                    <a:pt x="294" y="49"/>
                  </a:lnTo>
                  <a:lnTo>
                    <a:pt x="329" y="36"/>
                  </a:lnTo>
                  <a:lnTo>
                    <a:pt x="366" y="25"/>
                  </a:lnTo>
                  <a:lnTo>
                    <a:pt x="403" y="11"/>
                  </a:lnTo>
                  <a:lnTo>
                    <a:pt x="440" y="0"/>
                  </a:lnTo>
                </a:path>
              </a:pathLst>
            </a:custGeom>
            <a:no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3" name="Freeform 290"/>
            <p:cNvSpPr>
              <a:spLocks/>
            </p:cNvSpPr>
            <p:nvPr/>
          </p:nvSpPr>
          <p:spPr bwMode="auto">
            <a:xfrm>
              <a:off x="412" y="3028"/>
              <a:ext cx="204" cy="144"/>
            </a:xfrm>
            <a:custGeom>
              <a:avLst/>
              <a:gdLst/>
              <a:ahLst/>
              <a:cxnLst>
                <a:cxn ang="0">
                  <a:pos x="252" y="956"/>
                </a:cxn>
                <a:cxn ang="0">
                  <a:pos x="282" y="949"/>
                </a:cxn>
                <a:cxn ang="0">
                  <a:pos x="313" y="939"/>
                </a:cxn>
                <a:cxn ang="0">
                  <a:pos x="341" y="931"/>
                </a:cxn>
                <a:cxn ang="0">
                  <a:pos x="365" y="838"/>
                </a:cxn>
                <a:cxn ang="0">
                  <a:pos x="382" y="670"/>
                </a:cxn>
                <a:cxn ang="0">
                  <a:pos x="411" y="513"/>
                </a:cxn>
                <a:cxn ang="0">
                  <a:pos x="465" y="361"/>
                </a:cxn>
                <a:cxn ang="0">
                  <a:pos x="525" y="300"/>
                </a:cxn>
                <a:cxn ang="0">
                  <a:pos x="560" y="329"/>
                </a:cxn>
                <a:cxn ang="0">
                  <a:pos x="592" y="358"/>
                </a:cxn>
                <a:cxn ang="0">
                  <a:pos x="627" y="388"/>
                </a:cxn>
                <a:cxn ang="0">
                  <a:pos x="722" y="446"/>
                </a:cxn>
                <a:cxn ang="0">
                  <a:pos x="892" y="451"/>
                </a:cxn>
                <a:cxn ang="0">
                  <a:pos x="1083" y="413"/>
                </a:cxn>
                <a:cxn ang="0">
                  <a:pos x="1293" y="405"/>
                </a:cxn>
                <a:cxn ang="0">
                  <a:pos x="1411" y="416"/>
                </a:cxn>
                <a:cxn ang="0">
                  <a:pos x="1411" y="370"/>
                </a:cxn>
                <a:cxn ang="0">
                  <a:pos x="1391" y="317"/>
                </a:cxn>
                <a:cxn ang="0">
                  <a:pos x="1341" y="254"/>
                </a:cxn>
                <a:cxn ang="0">
                  <a:pos x="1156" y="137"/>
                </a:cxn>
                <a:cxn ang="0">
                  <a:pos x="926" y="40"/>
                </a:cxn>
                <a:cxn ang="0">
                  <a:pos x="722" y="2"/>
                </a:cxn>
                <a:cxn ang="0">
                  <a:pos x="470" y="4"/>
                </a:cxn>
                <a:cxn ang="0">
                  <a:pos x="213" y="81"/>
                </a:cxn>
                <a:cxn ang="0">
                  <a:pos x="88" y="174"/>
                </a:cxn>
                <a:cxn ang="0">
                  <a:pos x="23" y="262"/>
                </a:cxn>
                <a:cxn ang="0">
                  <a:pos x="1" y="408"/>
                </a:cxn>
                <a:cxn ang="0">
                  <a:pos x="12" y="593"/>
                </a:cxn>
                <a:cxn ang="0">
                  <a:pos x="38" y="736"/>
                </a:cxn>
                <a:cxn ang="0">
                  <a:pos x="63" y="880"/>
                </a:cxn>
                <a:cxn ang="0">
                  <a:pos x="89" y="1026"/>
                </a:cxn>
                <a:cxn ang="0">
                  <a:pos x="119" y="1081"/>
                </a:cxn>
                <a:cxn ang="0">
                  <a:pos x="152" y="1046"/>
                </a:cxn>
                <a:cxn ang="0">
                  <a:pos x="186" y="1013"/>
                </a:cxn>
                <a:cxn ang="0">
                  <a:pos x="221" y="979"/>
                </a:cxn>
              </a:cxnLst>
              <a:rect l="0" t="0" r="r" b="b"/>
              <a:pathLst>
                <a:path w="1414" h="1099">
                  <a:moveTo>
                    <a:pt x="238" y="962"/>
                  </a:moveTo>
                  <a:lnTo>
                    <a:pt x="252" y="956"/>
                  </a:lnTo>
                  <a:lnTo>
                    <a:pt x="268" y="952"/>
                  </a:lnTo>
                  <a:lnTo>
                    <a:pt x="282" y="949"/>
                  </a:lnTo>
                  <a:lnTo>
                    <a:pt x="298" y="945"/>
                  </a:lnTo>
                  <a:lnTo>
                    <a:pt x="313" y="939"/>
                  </a:lnTo>
                  <a:lnTo>
                    <a:pt x="327" y="935"/>
                  </a:lnTo>
                  <a:lnTo>
                    <a:pt x="341" y="931"/>
                  </a:lnTo>
                  <a:lnTo>
                    <a:pt x="356" y="928"/>
                  </a:lnTo>
                  <a:lnTo>
                    <a:pt x="365" y="838"/>
                  </a:lnTo>
                  <a:lnTo>
                    <a:pt x="374" y="753"/>
                  </a:lnTo>
                  <a:lnTo>
                    <a:pt x="382" y="670"/>
                  </a:lnTo>
                  <a:lnTo>
                    <a:pt x="395" y="592"/>
                  </a:lnTo>
                  <a:lnTo>
                    <a:pt x="411" y="513"/>
                  </a:lnTo>
                  <a:lnTo>
                    <a:pt x="433" y="437"/>
                  </a:lnTo>
                  <a:lnTo>
                    <a:pt x="465" y="361"/>
                  </a:lnTo>
                  <a:lnTo>
                    <a:pt x="508" y="286"/>
                  </a:lnTo>
                  <a:lnTo>
                    <a:pt x="525" y="300"/>
                  </a:lnTo>
                  <a:lnTo>
                    <a:pt x="542" y="315"/>
                  </a:lnTo>
                  <a:lnTo>
                    <a:pt x="560" y="329"/>
                  </a:lnTo>
                  <a:lnTo>
                    <a:pt x="577" y="345"/>
                  </a:lnTo>
                  <a:lnTo>
                    <a:pt x="592" y="358"/>
                  </a:lnTo>
                  <a:lnTo>
                    <a:pt x="609" y="372"/>
                  </a:lnTo>
                  <a:lnTo>
                    <a:pt x="627" y="388"/>
                  </a:lnTo>
                  <a:lnTo>
                    <a:pt x="644" y="404"/>
                  </a:lnTo>
                  <a:lnTo>
                    <a:pt x="722" y="446"/>
                  </a:lnTo>
                  <a:lnTo>
                    <a:pt x="805" y="460"/>
                  </a:lnTo>
                  <a:lnTo>
                    <a:pt x="892" y="451"/>
                  </a:lnTo>
                  <a:lnTo>
                    <a:pt x="985" y="434"/>
                  </a:lnTo>
                  <a:lnTo>
                    <a:pt x="1083" y="413"/>
                  </a:lnTo>
                  <a:lnTo>
                    <a:pt x="1185" y="400"/>
                  </a:lnTo>
                  <a:lnTo>
                    <a:pt x="1293" y="405"/>
                  </a:lnTo>
                  <a:lnTo>
                    <a:pt x="1407" y="438"/>
                  </a:lnTo>
                  <a:lnTo>
                    <a:pt x="1411" y="416"/>
                  </a:lnTo>
                  <a:lnTo>
                    <a:pt x="1414" y="395"/>
                  </a:lnTo>
                  <a:lnTo>
                    <a:pt x="1411" y="370"/>
                  </a:lnTo>
                  <a:lnTo>
                    <a:pt x="1404" y="346"/>
                  </a:lnTo>
                  <a:lnTo>
                    <a:pt x="1391" y="317"/>
                  </a:lnTo>
                  <a:lnTo>
                    <a:pt x="1370" y="287"/>
                  </a:lnTo>
                  <a:lnTo>
                    <a:pt x="1341" y="254"/>
                  </a:lnTo>
                  <a:lnTo>
                    <a:pt x="1305" y="217"/>
                  </a:lnTo>
                  <a:lnTo>
                    <a:pt x="1156" y="137"/>
                  </a:lnTo>
                  <a:lnTo>
                    <a:pt x="1034" y="81"/>
                  </a:lnTo>
                  <a:lnTo>
                    <a:pt x="926" y="40"/>
                  </a:lnTo>
                  <a:lnTo>
                    <a:pt x="826" y="15"/>
                  </a:lnTo>
                  <a:lnTo>
                    <a:pt x="722" y="2"/>
                  </a:lnTo>
                  <a:lnTo>
                    <a:pt x="607" y="0"/>
                  </a:lnTo>
                  <a:lnTo>
                    <a:pt x="470" y="4"/>
                  </a:lnTo>
                  <a:lnTo>
                    <a:pt x="306" y="14"/>
                  </a:lnTo>
                  <a:lnTo>
                    <a:pt x="213" y="81"/>
                  </a:lnTo>
                  <a:lnTo>
                    <a:pt x="142" y="133"/>
                  </a:lnTo>
                  <a:lnTo>
                    <a:pt x="88" y="174"/>
                  </a:lnTo>
                  <a:lnTo>
                    <a:pt x="50" y="216"/>
                  </a:lnTo>
                  <a:lnTo>
                    <a:pt x="23" y="262"/>
                  </a:lnTo>
                  <a:lnTo>
                    <a:pt x="9" y="324"/>
                  </a:lnTo>
                  <a:lnTo>
                    <a:pt x="1" y="408"/>
                  </a:lnTo>
                  <a:lnTo>
                    <a:pt x="0" y="522"/>
                  </a:lnTo>
                  <a:lnTo>
                    <a:pt x="12" y="593"/>
                  </a:lnTo>
                  <a:lnTo>
                    <a:pt x="25" y="664"/>
                  </a:lnTo>
                  <a:lnTo>
                    <a:pt x="38" y="736"/>
                  </a:lnTo>
                  <a:lnTo>
                    <a:pt x="51" y="809"/>
                  </a:lnTo>
                  <a:lnTo>
                    <a:pt x="63" y="880"/>
                  </a:lnTo>
                  <a:lnTo>
                    <a:pt x="77" y="954"/>
                  </a:lnTo>
                  <a:lnTo>
                    <a:pt x="89" y="1026"/>
                  </a:lnTo>
                  <a:lnTo>
                    <a:pt x="104" y="1099"/>
                  </a:lnTo>
                  <a:lnTo>
                    <a:pt x="119" y="1081"/>
                  </a:lnTo>
                  <a:lnTo>
                    <a:pt x="135" y="1064"/>
                  </a:lnTo>
                  <a:lnTo>
                    <a:pt x="152" y="1046"/>
                  </a:lnTo>
                  <a:lnTo>
                    <a:pt x="171" y="1030"/>
                  </a:lnTo>
                  <a:lnTo>
                    <a:pt x="186" y="1013"/>
                  </a:lnTo>
                  <a:lnTo>
                    <a:pt x="203" y="996"/>
                  </a:lnTo>
                  <a:lnTo>
                    <a:pt x="221" y="979"/>
                  </a:lnTo>
                  <a:lnTo>
                    <a:pt x="238" y="962"/>
                  </a:lnTo>
                  <a:close/>
                </a:path>
              </a:pathLst>
            </a:custGeom>
            <a:solidFill>
              <a:srgbClr val="D1BDA1"/>
            </a:solid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4" name="Line 291"/>
            <p:cNvSpPr>
              <a:spLocks noChangeShapeType="1"/>
            </p:cNvSpPr>
            <p:nvPr/>
          </p:nvSpPr>
          <p:spPr bwMode="auto">
            <a:xfrm>
              <a:off x="534" y="3142"/>
              <a:ext cx="52" cy="3"/>
            </a:xfrm>
            <a:prstGeom prst="line">
              <a:avLst/>
            </a:prstGeom>
            <a:noFill/>
            <a:ln w="11113">
              <a:solidFill>
                <a:srgbClr val="000000"/>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325" name="Line 292"/>
            <p:cNvSpPr>
              <a:spLocks noChangeShapeType="1"/>
            </p:cNvSpPr>
            <p:nvPr/>
          </p:nvSpPr>
          <p:spPr bwMode="auto">
            <a:xfrm flipV="1">
              <a:off x="597" y="3115"/>
              <a:ext cx="21" cy="24"/>
            </a:xfrm>
            <a:prstGeom prst="line">
              <a:avLst/>
            </a:prstGeom>
            <a:noFill/>
            <a:ln w="11113">
              <a:solidFill>
                <a:srgbClr val="000000"/>
              </a:solidFill>
              <a:round/>
              <a:headEnd/>
              <a:tailEnd/>
            </a:ln>
          </p:spPr>
          <p:txBody>
            <a:bodyPr/>
            <a:lstStyle/>
            <a:p>
              <a:endParaRPr lang="id-ID" sz="1400">
                <a:latin typeface="Tahoma" pitchFamily="34" charset="0"/>
                <a:ea typeface="Tahoma" pitchFamily="34" charset="0"/>
                <a:cs typeface="Tahoma" pitchFamily="34" charset="0"/>
              </a:endParaRPr>
            </a:p>
          </p:txBody>
        </p:sp>
        <p:sp>
          <p:nvSpPr>
            <p:cNvPr id="326" name="Freeform 293"/>
            <p:cNvSpPr>
              <a:spLocks/>
            </p:cNvSpPr>
            <p:nvPr/>
          </p:nvSpPr>
          <p:spPr bwMode="auto">
            <a:xfrm>
              <a:off x="559" y="3160"/>
              <a:ext cx="7" cy="9"/>
            </a:xfrm>
            <a:custGeom>
              <a:avLst/>
              <a:gdLst/>
              <a:ahLst/>
              <a:cxnLst>
                <a:cxn ang="0">
                  <a:pos x="23" y="0"/>
                </a:cxn>
                <a:cxn ang="0">
                  <a:pos x="32" y="2"/>
                </a:cxn>
                <a:cxn ang="0">
                  <a:pos x="41" y="9"/>
                </a:cxn>
                <a:cxn ang="0">
                  <a:pos x="45" y="19"/>
                </a:cxn>
                <a:cxn ang="0">
                  <a:pos x="47" y="31"/>
                </a:cxn>
                <a:cxn ang="0">
                  <a:pos x="45" y="43"/>
                </a:cxn>
                <a:cxn ang="0">
                  <a:pos x="41" y="53"/>
                </a:cxn>
                <a:cxn ang="0">
                  <a:pos x="32" y="60"/>
                </a:cxn>
                <a:cxn ang="0">
                  <a:pos x="23" y="63"/>
                </a:cxn>
                <a:cxn ang="0">
                  <a:pos x="12" y="60"/>
                </a:cxn>
                <a:cxn ang="0">
                  <a:pos x="5" y="53"/>
                </a:cxn>
                <a:cxn ang="0">
                  <a:pos x="0" y="43"/>
                </a:cxn>
                <a:cxn ang="0">
                  <a:pos x="0" y="31"/>
                </a:cxn>
                <a:cxn ang="0">
                  <a:pos x="0" y="19"/>
                </a:cxn>
                <a:cxn ang="0">
                  <a:pos x="5" y="9"/>
                </a:cxn>
                <a:cxn ang="0">
                  <a:pos x="12" y="2"/>
                </a:cxn>
                <a:cxn ang="0">
                  <a:pos x="23" y="0"/>
                </a:cxn>
              </a:cxnLst>
              <a:rect l="0" t="0" r="r" b="b"/>
              <a:pathLst>
                <a:path w="47" h="63">
                  <a:moveTo>
                    <a:pt x="23" y="0"/>
                  </a:moveTo>
                  <a:lnTo>
                    <a:pt x="32" y="2"/>
                  </a:lnTo>
                  <a:lnTo>
                    <a:pt x="41" y="9"/>
                  </a:lnTo>
                  <a:lnTo>
                    <a:pt x="45" y="19"/>
                  </a:lnTo>
                  <a:lnTo>
                    <a:pt x="47" y="31"/>
                  </a:lnTo>
                  <a:lnTo>
                    <a:pt x="45" y="43"/>
                  </a:lnTo>
                  <a:lnTo>
                    <a:pt x="41" y="53"/>
                  </a:lnTo>
                  <a:lnTo>
                    <a:pt x="32" y="60"/>
                  </a:lnTo>
                  <a:lnTo>
                    <a:pt x="23" y="63"/>
                  </a:lnTo>
                  <a:lnTo>
                    <a:pt x="12" y="60"/>
                  </a:lnTo>
                  <a:lnTo>
                    <a:pt x="5" y="53"/>
                  </a:lnTo>
                  <a:lnTo>
                    <a:pt x="0" y="43"/>
                  </a:lnTo>
                  <a:lnTo>
                    <a:pt x="0" y="31"/>
                  </a:lnTo>
                  <a:lnTo>
                    <a:pt x="0" y="19"/>
                  </a:lnTo>
                  <a:lnTo>
                    <a:pt x="5" y="9"/>
                  </a:lnTo>
                  <a:lnTo>
                    <a:pt x="12" y="2"/>
                  </a:lnTo>
                  <a:lnTo>
                    <a:pt x="23" y="0"/>
                  </a:lnTo>
                  <a:close/>
                </a:path>
              </a:pathLst>
            </a:custGeom>
            <a:solidFill>
              <a:srgbClr val="000000"/>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7" name="Freeform 294"/>
            <p:cNvSpPr>
              <a:spLocks/>
            </p:cNvSpPr>
            <p:nvPr/>
          </p:nvSpPr>
          <p:spPr bwMode="auto">
            <a:xfrm>
              <a:off x="621" y="3143"/>
              <a:ext cx="7" cy="8"/>
            </a:xfrm>
            <a:custGeom>
              <a:avLst/>
              <a:gdLst/>
              <a:ahLst/>
              <a:cxnLst>
                <a:cxn ang="0">
                  <a:pos x="25" y="0"/>
                </a:cxn>
                <a:cxn ang="0">
                  <a:pos x="32" y="1"/>
                </a:cxn>
                <a:cxn ang="0">
                  <a:pos x="40" y="8"/>
                </a:cxn>
                <a:cxn ang="0">
                  <a:pos x="45" y="18"/>
                </a:cxn>
                <a:cxn ang="0">
                  <a:pos x="47" y="31"/>
                </a:cxn>
                <a:cxn ang="0">
                  <a:pos x="45" y="42"/>
                </a:cxn>
                <a:cxn ang="0">
                  <a:pos x="40" y="52"/>
                </a:cxn>
                <a:cxn ang="0">
                  <a:pos x="32" y="59"/>
                </a:cxn>
                <a:cxn ang="0">
                  <a:pos x="25" y="63"/>
                </a:cxn>
                <a:cxn ang="0">
                  <a:pos x="15" y="59"/>
                </a:cxn>
                <a:cxn ang="0">
                  <a:pos x="7" y="52"/>
                </a:cxn>
                <a:cxn ang="0">
                  <a:pos x="1" y="42"/>
                </a:cxn>
                <a:cxn ang="0">
                  <a:pos x="0" y="31"/>
                </a:cxn>
                <a:cxn ang="0">
                  <a:pos x="1" y="18"/>
                </a:cxn>
                <a:cxn ang="0">
                  <a:pos x="7" y="8"/>
                </a:cxn>
                <a:cxn ang="0">
                  <a:pos x="15" y="1"/>
                </a:cxn>
                <a:cxn ang="0">
                  <a:pos x="25" y="0"/>
                </a:cxn>
              </a:cxnLst>
              <a:rect l="0" t="0" r="r" b="b"/>
              <a:pathLst>
                <a:path w="47" h="63">
                  <a:moveTo>
                    <a:pt x="25" y="0"/>
                  </a:moveTo>
                  <a:lnTo>
                    <a:pt x="32" y="1"/>
                  </a:lnTo>
                  <a:lnTo>
                    <a:pt x="40" y="8"/>
                  </a:lnTo>
                  <a:lnTo>
                    <a:pt x="45" y="18"/>
                  </a:lnTo>
                  <a:lnTo>
                    <a:pt x="47" y="31"/>
                  </a:lnTo>
                  <a:lnTo>
                    <a:pt x="45" y="42"/>
                  </a:lnTo>
                  <a:lnTo>
                    <a:pt x="40" y="52"/>
                  </a:lnTo>
                  <a:lnTo>
                    <a:pt x="32" y="59"/>
                  </a:lnTo>
                  <a:lnTo>
                    <a:pt x="25" y="63"/>
                  </a:lnTo>
                  <a:lnTo>
                    <a:pt x="15" y="59"/>
                  </a:lnTo>
                  <a:lnTo>
                    <a:pt x="7" y="52"/>
                  </a:lnTo>
                  <a:lnTo>
                    <a:pt x="1" y="42"/>
                  </a:lnTo>
                  <a:lnTo>
                    <a:pt x="0" y="31"/>
                  </a:lnTo>
                  <a:lnTo>
                    <a:pt x="1" y="18"/>
                  </a:lnTo>
                  <a:lnTo>
                    <a:pt x="7" y="8"/>
                  </a:lnTo>
                  <a:lnTo>
                    <a:pt x="15" y="1"/>
                  </a:lnTo>
                  <a:lnTo>
                    <a:pt x="25" y="0"/>
                  </a:lnTo>
                  <a:close/>
                </a:path>
              </a:pathLst>
            </a:custGeom>
            <a:solidFill>
              <a:srgbClr val="000000"/>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8" name="Freeform 295"/>
            <p:cNvSpPr>
              <a:spLocks/>
            </p:cNvSpPr>
            <p:nvPr/>
          </p:nvSpPr>
          <p:spPr bwMode="auto">
            <a:xfrm>
              <a:off x="422" y="3195"/>
              <a:ext cx="261" cy="496"/>
            </a:xfrm>
            <a:custGeom>
              <a:avLst/>
              <a:gdLst/>
              <a:ahLst/>
              <a:cxnLst>
                <a:cxn ang="0">
                  <a:pos x="830" y="788"/>
                </a:cxn>
                <a:cxn ang="0">
                  <a:pos x="952" y="1149"/>
                </a:cxn>
                <a:cxn ang="0">
                  <a:pos x="1075" y="1511"/>
                </a:cxn>
                <a:cxn ang="0">
                  <a:pos x="1197" y="1872"/>
                </a:cxn>
                <a:cxn ang="0">
                  <a:pos x="1321" y="2234"/>
                </a:cxn>
                <a:cxn ang="0">
                  <a:pos x="1443" y="2595"/>
                </a:cxn>
                <a:cxn ang="0">
                  <a:pos x="1565" y="2957"/>
                </a:cxn>
                <a:cxn ang="0">
                  <a:pos x="1688" y="3318"/>
                </a:cxn>
                <a:cxn ang="0">
                  <a:pos x="1810" y="3681"/>
                </a:cxn>
                <a:cxn ang="0">
                  <a:pos x="1745" y="3692"/>
                </a:cxn>
                <a:cxn ang="0">
                  <a:pos x="1682" y="3706"/>
                </a:cxn>
                <a:cxn ang="0">
                  <a:pos x="1619" y="3719"/>
                </a:cxn>
                <a:cxn ang="0">
                  <a:pos x="1556" y="3732"/>
                </a:cxn>
                <a:cxn ang="0">
                  <a:pos x="1493" y="3744"/>
                </a:cxn>
                <a:cxn ang="0">
                  <a:pos x="1430" y="3757"/>
                </a:cxn>
                <a:cxn ang="0">
                  <a:pos x="1367" y="3770"/>
                </a:cxn>
                <a:cxn ang="0">
                  <a:pos x="1304" y="3783"/>
                </a:cxn>
                <a:cxn ang="0">
                  <a:pos x="1179" y="3518"/>
                </a:cxn>
                <a:cxn ang="0">
                  <a:pos x="1052" y="3257"/>
                </a:cxn>
                <a:cxn ang="0">
                  <a:pos x="919" y="2998"/>
                </a:cxn>
                <a:cxn ang="0">
                  <a:pos x="788" y="2742"/>
                </a:cxn>
                <a:cxn ang="0">
                  <a:pos x="653" y="2484"/>
                </a:cxn>
                <a:cxn ang="0">
                  <a:pos x="522" y="2225"/>
                </a:cxn>
                <a:cxn ang="0">
                  <a:pos x="393" y="1964"/>
                </a:cxn>
                <a:cxn ang="0">
                  <a:pos x="271" y="1701"/>
                </a:cxn>
                <a:cxn ang="0">
                  <a:pos x="238" y="1566"/>
                </a:cxn>
                <a:cxn ang="0">
                  <a:pos x="204" y="1427"/>
                </a:cxn>
                <a:cxn ang="0">
                  <a:pos x="169" y="1285"/>
                </a:cxn>
                <a:cxn ang="0">
                  <a:pos x="133" y="1142"/>
                </a:cxn>
                <a:cxn ang="0">
                  <a:pos x="98" y="998"/>
                </a:cxn>
                <a:cxn ang="0">
                  <a:pos x="62" y="856"/>
                </a:cxn>
                <a:cxn ang="0">
                  <a:pos x="29" y="717"/>
                </a:cxn>
                <a:cxn ang="0">
                  <a:pos x="0" y="584"/>
                </a:cxn>
                <a:cxn ang="0">
                  <a:pos x="27" y="260"/>
                </a:cxn>
                <a:cxn ang="0">
                  <a:pos x="71" y="71"/>
                </a:cxn>
                <a:cxn ang="0">
                  <a:pos x="136" y="0"/>
                </a:cxn>
                <a:cxn ang="0">
                  <a:pos x="222" y="31"/>
                </a:cxn>
                <a:cxn ang="0">
                  <a:pos x="332" y="141"/>
                </a:cxn>
                <a:cxn ang="0">
                  <a:pos x="468" y="315"/>
                </a:cxn>
                <a:cxn ang="0">
                  <a:pos x="632" y="536"/>
                </a:cxn>
                <a:cxn ang="0">
                  <a:pos x="830" y="788"/>
                </a:cxn>
              </a:cxnLst>
              <a:rect l="0" t="0" r="r" b="b"/>
              <a:pathLst>
                <a:path w="1810" h="3783">
                  <a:moveTo>
                    <a:pt x="830" y="788"/>
                  </a:moveTo>
                  <a:lnTo>
                    <a:pt x="952" y="1149"/>
                  </a:lnTo>
                  <a:lnTo>
                    <a:pt x="1075" y="1511"/>
                  </a:lnTo>
                  <a:lnTo>
                    <a:pt x="1197" y="1872"/>
                  </a:lnTo>
                  <a:lnTo>
                    <a:pt x="1321" y="2234"/>
                  </a:lnTo>
                  <a:lnTo>
                    <a:pt x="1443" y="2595"/>
                  </a:lnTo>
                  <a:lnTo>
                    <a:pt x="1565" y="2957"/>
                  </a:lnTo>
                  <a:lnTo>
                    <a:pt x="1688" y="3318"/>
                  </a:lnTo>
                  <a:lnTo>
                    <a:pt x="1810" y="3681"/>
                  </a:lnTo>
                  <a:lnTo>
                    <a:pt x="1745" y="3692"/>
                  </a:lnTo>
                  <a:lnTo>
                    <a:pt x="1682" y="3706"/>
                  </a:lnTo>
                  <a:lnTo>
                    <a:pt x="1619" y="3719"/>
                  </a:lnTo>
                  <a:lnTo>
                    <a:pt x="1556" y="3732"/>
                  </a:lnTo>
                  <a:lnTo>
                    <a:pt x="1493" y="3744"/>
                  </a:lnTo>
                  <a:lnTo>
                    <a:pt x="1430" y="3757"/>
                  </a:lnTo>
                  <a:lnTo>
                    <a:pt x="1367" y="3770"/>
                  </a:lnTo>
                  <a:lnTo>
                    <a:pt x="1304" y="3783"/>
                  </a:lnTo>
                  <a:lnTo>
                    <a:pt x="1179" y="3518"/>
                  </a:lnTo>
                  <a:lnTo>
                    <a:pt x="1052" y="3257"/>
                  </a:lnTo>
                  <a:lnTo>
                    <a:pt x="919" y="2998"/>
                  </a:lnTo>
                  <a:lnTo>
                    <a:pt x="788" y="2742"/>
                  </a:lnTo>
                  <a:lnTo>
                    <a:pt x="653" y="2484"/>
                  </a:lnTo>
                  <a:lnTo>
                    <a:pt x="522" y="2225"/>
                  </a:lnTo>
                  <a:lnTo>
                    <a:pt x="393" y="1964"/>
                  </a:lnTo>
                  <a:lnTo>
                    <a:pt x="271" y="1701"/>
                  </a:lnTo>
                  <a:lnTo>
                    <a:pt x="238" y="1566"/>
                  </a:lnTo>
                  <a:lnTo>
                    <a:pt x="204" y="1427"/>
                  </a:lnTo>
                  <a:lnTo>
                    <a:pt x="169" y="1285"/>
                  </a:lnTo>
                  <a:lnTo>
                    <a:pt x="133" y="1142"/>
                  </a:lnTo>
                  <a:lnTo>
                    <a:pt x="98" y="998"/>
                  </a:lnTo>
                  <a:lnTo>
                    <a:pt x="62" y="856"/>
                  </a:lnTo>
                  <a:lnTo>
                    <a:pt x="29" y="717"/>
                  </a:lnTo>
                  <a:lnTo>
                    <a:pt x="0" y="584"/>
                  </a:lnTo>
                  <a:lnTo>
                    <a:pt x="27" y="260"/>
                  </a:lnTo>
                  <a:lnTo>
                    <a:pt x="71" y="71"/>
                  </a:lnTo>
                  <a:lnTo>
                    <a:pt x="136" y="0"/>
                  </a:lnTo>
                  <a:lnTo>
                    <a:pt x="222" y="31"/>
                  </a:lnTo>
                  <a:lnTo>
                    <a:pt x="332" y="141"/>
                  </a:lnTo>
                  <a:lnTo>
                    <a:pt x="468" y="315"/>
                  </a:lnTo>
                  <a:lnTo>
                    <a:pt x="632" y="536"/>
                  </a:lnTo>
                  <a:lnTo>
                    <a:pt x="830" y="788"/>
                  </a:lnTo>
                  <a:close/>
                </a:path>
              </a:pathLst>
            </a:custGeom>
            <a:solidFill>
              <a:srgbClr val="FF9933"/>
            </a:solidFill>
            <a:ln w="0">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29" name="Freeform 296"/>
            <p:cNvSpPr>
              <a:spLocks/>
            </p:cNvSpPr>
            <p:nvPr/>
          </p:nvSpPr>
          <p:spPr bwMode="auto">
            <a:xfrm>
              <a:off x="596" y="3640"/>
              <a:ext cx="56" cy="16"/>
            </a:xfrm>
            <a:custGeom>
              <a:avLst/>
              <a:gdLst/>
              <a:ahLst/>
              <a:cxnLst>
                <a:cxn ang="0">
                  <a:pos x="0" y="118"/>
                </a:cxn>
                <a:cxn ang="0">
                  <a:pos x="241" y="84"/>
                </a:cxn>
                <a:cxn ang="0">
                  <a:pos x="391" y="0"/>
                </a:cxn>
              </a:cxnLst>
              <a:rect l="0" t="0" r="r" b="b"/>
              <a:pathLst>
                <a:path w="391" h="118">
                  <a:moveTo>
                    <a:pt x="0" y="118"/>
                  </a:moveTo>
                  <a:lnTo>
                    <a:pt x="241" y="84"/>
                  </a:lnTo>
                  <a:lnTo>
                    <a:pt x="391" y="0"/>
                  </a:lnTo>
                </a:path>
              </a:pathLst>
            </a:custGeom>
            <a:no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0" name="Freeform 297"/>
            <p:cNvSpPr>
              <a:spLocks/>
            </p:cNvSpPr>
            <p:nvPr/>
          </p:nvSpPr>
          <p:spPr bwMode="auto">
            <a:xfrm>
              <a:off x="613" y="3665"/>
              <a:ext cx="15" cy="13"/>
            </a:xfrm>
            <a:custGeom>
              <a:avLst/>
              <a:gdLst/>
              <a:ahLst/>
              <a:cxnLst>
                <a:cxn ang="0">
                  <a:pos x="54" y="0"/>
                </a:cxn>
                <a:cxn ang="0">
                  <a:pos x="63" y="0"/>
                </a:cxn>
                <a:cxn ang="0">
                  <a:pos x="72" y="2"/>
                </a:cxn>
                <a:cxn ang="0">
                  <a:pos x="80" y="6"/>
                </a:cxn>
                <a:cxn ang="0">
                  <a:pos x="88" y="13"/>
                </a:cxn>
                <a:cxn ang="0">
                  <a:pos x="93" y="20"/>
                </a:cxn>
                <a:cxn ang="0">
                  <a:pos x="98" y="29"/>
                </a:cxn>
                <a:cxn ang="0">
                  <a:pos x="101" y="38"/>
                </a:cxn>
                <a:cxn ang="0">
                  <a:pos x="103" y="50"/>
                </a:cxn>
                <a:cxn ang="0">
                  <a:pos x="101" y="59"/>
                </a:cxn>
                <a:cxn ang="0">
                  <a:pos x="98" y="68"/>
                </a:cxn>
                <a:cxn ang="0">
                  <a:pos x="93" y="76"/>
                </a:cxn>
                <a:cxn ang="0">
                  <a:pos x="88" y="84"/>
                </a:cxn>
                <a:cxn ang="0">
                  <a:pos x="80" y="89"/>
                </a:cxn>
                <a:cxn ang="0">
                  <a:pos x="72" y="94"/>
                </a:cxn>
                <a:cxn ang="0">
                  <a:pos x="63" y="97"/>
                </a:cxn>
                <a:cxn ang="0">
                  <a:pos x="54" y="100"/>
                </a:cxn>
                <a:cxn ang="0">
                  <a:pos x="42" y="97"/>
                </a:cxn>
                <a:cxn ang="0">
                  <a:pos x="33" y="94"/>
                </a:cxn>
                <a:cxn ang="0">
                  <a:pos x="22" y="89"/>
                </a:cxn>
                <a:cxn ang="0">
                  <a:pos x="15" y="84"/>
                </a:cxn>
                <a:cxn ang="0">
                  <a:pos x="8" y="76"/>
                </a:cxn>
                <a:cxn ang="0">
                  <a:pos x="4" y="68"/>
                </a:cxn>
                <a:cxn ang="0">
                  <a:pos x="0" y="59"/>
                </a:cxn>
                <a:cxn ang="0">
                  <a:pos x="0" y="50"/>
                </a:cxn>
                <a:cxn ang="0">
                  <a:pos x="0" y="38"/>
                </a:cxn>
                <a:cxn ang="0">
                  <a:pos x="4" y="29"/>
                </a:cxn>
                <a:cxn ang="0">
                  <a:pos x="8" y="20"/>
                </a:cxn>
                <a:cxn ang="0">
                  <a:pos x="15" y="13"/>
                </a:cxn>
                <a:cxn ang="0">
                  <a:pos x="22" y="6"/>
                </a:cxn>
                <a:cxn ang="0">
                  <a:pos x="33" y="2"/>
                </a:cxn>
                <a:cxn ang="0">
                  <a:pos x="42" y="0"/>
                </a:cxn>
                <a:cxn ang="0">
                  <a:pos x="54" y="0"/>
                </a:cxn>
              </a:cxnLst>
              <a:rect l="0" t="0" r="r" b="b"/>
              <a:pathLst>
                <a:path w="103" h="100">
                  <a:moveTo>
                    <a:pt x="54" y="0"/>
                  </a:moveTo>
                  <a:lnTo>
                    <a:pt x="63" y="0"/>
                  </a:lnTo>
                  <a:lnTo>
                    <a:pt x="72" y="2"/>
                  </a:lnTo>
                  <a:lnTo>
                    <a:pt x="80" y="6"/>
                  </a:lnTo>
                  <a:lnTo>
                    <a:pt x="88" y="13"/>
                  </a:lnTo>
                  <a:lnTo>
                    <a:pt x="93" y="20"/>
                  </a:lnTo>
                  <a:lnTo>
                    <a:pt x="98" y="29"/>
                  </a:lnTo>
                  <a:lnTo>
                    <a:pt x="101" y="38"/>
                  </a:lnTo>
                  <a:lnTo>
                    <a:pt x="103" y="50"/>
                  </a:lnTo>
                  <a:lnTo>
                    <a:pt x="101" y="59"/>
                  </a:lnTo>
                  <a:lnTo>
                    <a:pt x="98" y="68"/>
                  </a:lnTo>
                  <a:lnTo>
                    <a:pt x="93" y="76"/>
                  </a:lnTo>
                  <a:lnTo>
                    <a:pt x="88" y="84"/>
                  </a:lnTo>
                  <a:lnTo>
                    <a:pt x="80" y="89"/>
                  </a:lnTo>
                  <a:lnTo>
                    <a:pt x="72" y="94"/>
                  </a:lnTo>
                  <a:lnTo>
                    <a:pt x="63" y="97"/>
                  </a:lnTo>
                  <a:lnTo>
                    <a:pt x="54" y="100"/>
                  </a:lnTo>
                  <a:lnTo>
                    <a:pt x="42" y="97"/>
                  </a:lnTo>
                  <a:lnTo>
                    <a:pt x="33" y="94"/>
                  </a:lnTo>
                  <a:lnTo>
                    <a:pt x="22" y="89"/>
                  </a:lnTo>
                  <a:lnTo>
                    <a:pt x="15" y="84"/>
                  </a:lnTo>
                  <a:lnTo>
                    <a:pt x="8" y="76"/>
                  </a:lnTo>
                  <a:lnTo>
                    <a:pt x="4" y="68"/>
                  </a:lnTo>
                  <a:lnTo>
                    <a:pt x="0" y="59"/>
                  </a:lnTo>
                  <a:lnTo>
                    <a:pt x="0" y="50"/>
                  </a:lnTo>
                  <a:lnTo>
                    <a:pt x="0" y="38"/>
                  </a:lnTo>
                  <a:lnTo>
                    <a:pt x="4" y="29"/>
                  </a:lnTo>
                  <a:lnTo>
                    <a:pt x="8" y="20"/>
                  </a:lnTo>
                  <a:lnTo>
                    <a:pt x="15" y="13"/>
                  </a:lnTo>
                  <a:lnTo>
                    <a:pt x="22" y="6"/>
                  </a:lnTo>
                  <a:lnTo>
                    <a:pt x="33" y="2"/>
                  </a:lnTo>
                  <a:lnTo>
                    <a:pt x="42" y="0"/>
                  </a:lnTo>
                  <a:lnTo>
                    <a:pt x="54" y="0"/>
                  </a:lnTo>
                  <a:close/>
                </a:path>
              </a:pathLst>
            </a:custGeom>
            <a:solidFill>
              <a:srgbClr val="FFDE00"/>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1" name="Freeform 298"/>
            <p:cNvSpPr>
              <a:spLocks/>
            </p:cNvSpPr>
            <p:nvPr/>
          </p:nvSpPr>
          <p:spPr bwMode="auto">
            <a:xfrm>
              <a:off x="639" y="3832"/>
              <a:ext cx="92" cy="78"/>
            </a:xfrm>
            <a:custGeom>
              <a:avLst/>
              <a:gdLst/>
              <a:ahLst/>
              <a:cxnLst>
                <a:cxn ang="0">
                  <a:pos x="0" y="0"/>
                </a:cxn>
                <a:cxn ang="0">
                  <a:pos x="209" y="140"/>
                </a:cxn>
                <a:cxn ang="0">
                  <a:pos x="437" y="281"/>
                </a:cxn>
                <a:cxn ang="0">
                  <a:pos x="281" y="262"/>
                </a:cxn>
                <a:cxn ang="0">
                  <a:pos x="419" y="455"/>
                </a:cxn>
                <a:cxn ang="0">
                  <a:pos x="630" y="596"/>
                </a:cxn>
                <a:cxn ang="0">
                  <a:pos x="209" y="403"/>
                </a:cxn>
                <a:cxn ang="0">
                  <a:pos x="54" y="194"/>
                </a:cxn>
                <a:cxn ang="0">
                  <a:pos x="0" y="0"/>
                </a:cxn>
              </a:cxnLst>
              <a:rect l="0" t="0" r="r" b="b"/>
              <a:pathLst>
                <a:path w="630" h="596">
                  <a:moveTo>
                    <a:pt x="0" y="0"/>
                  </a:moveTo>
                  <a:lnTo>
                    <a:pt x="209" y="140"/>
                  </a:lnTo>
                  <a:lnTo>
                    <a:pt x="437" y="281"/>
                  </a:lnTo>
                  <a:lnTo>
                    <a:pt x="281" y="262"/>
                  </a:lnTo>
                  <a:lnTo>
                    <a:pt x="419" y="455"/>
                  </a:lnTo>
                  <a:lnTo>
                    <a:pt x="630" y="596"/>
                  </a:lnTo>
                  <a:lnTo>
                    <a:pt x="209" y="403"/>
                  </a:lnTo>
                  <a:lnTo>
                    <a:pt x="54" y="194"/>
                  </a:lnTo>
                  <a:lnTo>
                    <a:pt x="0" y="0"/>
                  </a:lnTo>
                  <a:close/>
                </a:path>
              </a:pathLst>
            </a:custGeom>
            <a:solidFill>
              <a:srgbClr val="99827A"/>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2" name="Freeform 299"/>
            <p:cNvSpPr>
              <a:spLocks/>
            </p:cNvSpPr>
            <p:nvPr/>
          </p:nvSpPr>
          <p:spPr bwMode="auto">
            <a:xfrm>
              <a:off x="432" y="3249"/>
              <a:ext cx="96" cy="51"/>
            </a:xfrm>
            <a:custGeom>
              <a:avLst/>
              <a:gdLst/>
              <a:ahLst/>
              <a:cxnLst>
                <a:cxn ang="0">
                  <a:pos x="665" y="386"/>
                </a:cxn>
                <a:cxn ang="0">
                  <a:pos x="315" y="52"/>
                </a:cxn>
                <a:cxn ang="0">
                  <a:pos x="121" y="0"/>
                </a:cxn>
                <a:cxn ang="0">
                  <a:pos x="0" y="159"/>
                </a:cxn>
                <a:cxn ang="0">
                  <a:pos x="86" y="333"/>
                </a:cxn>
                <a:cxn ang="0">
                  <a:pos x="227" y="279"/>
                </a:cxn>
                <a:cxn ang="0">
                  <a:pos x="577" y="367"/>
                </a:cxn>
                <a:cxn ang="0">
                  <a:pos x="665" y="386"/>
                </a:cxn>
              </a:cxnLst>
              <a:rect l="0" t="0" r="r" b="b"/>
              <a:pathLst>
                <a:path w="665" h="386">
                  <a:moveTo>
                    <a:pt x="665" y="386"/>
                  </a:moveTo>
                  <a:lnTo>
                    <a:pt x="315" y="52"/>
                  </a:lnTo>
                  <a:lnTo>
                    <a:pt x="121" y="0"/>
                  </a:lnTo>
                  <a:lnTo>
                    <a:pt x="0" y="159"/>
                  </a:lnTo>
                  <a:lnTo>
                    <a:pt x="86" y="333"/>
                  </a:lnTo>
                  <a:lnTo>
                    <a:pt x="227" y="279"/>
                  </a:lnTo>
                  <a:lnTo>
                    <a:pt x="577" y="367"/>
                  </a:lnTo>
                  <a:lnTo>
                    <a:pt x="665" y="386"/>
                  </a:lnTo>
                  <a:close/>
                </a:path>
              </a:pathLst>
            </a:custGeom>
            <a:solidFill>
              <a:srgbClr val="CFD4CF"/>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3" name="Freeform 300"/>
            <p:cNvSpPr>
              <a:spLocks/>
            </p:cNvSpPr>
            <p:nvPr/>
          </p:nvSpPr>
          <p:spPr bwMode="auto">
            <a:xfrm>
              <a:off x="395" y="3141"/>
              <a:ext cx="98" cy="8"/>
            </a:xfrm>
            <a:custGeom>
              <a:avLst/>
              <a:gdLst/>
              <a:ahLst/>
              <a:cxnLst>
                <a:cxn ang="0">
                  <a:pos x="9" y="0"/>
                </a:cxn>
                <a:cxn ang="0">
                  <a:pos x="676" y="18"/>
                </a:cxn>
                <a:cxn ang="0">
                  <a:pos x="667" y="62"/>
                </a:cxn>
                <a:cxn ang="0">
                  <a:pos x="0" y="59"/>
                </a:cxn>
                <a:cxn ang="0">
                  <a:pos x="9" y="0"/>
                </a:cxn>
              </a:cxnLst>
              <a:rect l="0" t="0" r="r" b="b"/>
              <a:pathLst>
                <a:path w="676" h="62">
                  <a:moveTo>
                    <a:pt x="9" y="0"/>
                  </a:moveTo>
                  <a:lnTo>
                    <a:pt x="676" y="18"/>
                  </a:lnTo>
                  <a:lnTo>
                    <a:pt x="667" y="62"/>
                  </a:lnTo>
                  <a:lnTo>
                    <a:pt x="0" y="59"/>
                  </a:lnTo>
                  <a:lnTo>
                    <a:pt x="9" y="0"/>
                  </a:lnTo>
                  <a:close/>
                </a:path>
              </a:pathLst>
            </a:custGeom>
            <a:solidFill>
              <a:srgbClr val="943326"/>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4" name="Freeform 301"/>
            <p:cNvSpPr>
              <a:spLocks/>
            </p:cNvSpPr>
            <p:nvPr/>
          </p:nvSpPr>
          <p:spPr bwMode="auto">
            <a:xfrm>
              <a:off x="370" y="3142"/>
              <a:ext cx="26" cy="7"/>
            </a:xfrm>
            <a:custGeom>
              <a:avLst/>
              <a:gdLst/>
              <a:ahLst/>
              <a:cxnLst>
                <a:cxn ang="0">
                  <a:pos x="179" y="54"/>
                </a:cxn>
                <a:cxn ang="0">
                  <a:pos x="0" y="29"/>
                </a:cxn>
                <a:cxn ang="0">
                  <a:pos x="175" y="0"/>
                </a:cxn>
                <a:cxn ang="0">
                  <a:pos x="174" y="1"/>
                </a:cxn>
                <a:cxn ang="0">
                  <a:pos x="173" y="8"/>
                </a:cxn>
                <a:cxn ang="0">
                  <a:pos x="170" y="16"/>
                </a:cxn>
                <a:cxn ang="0">
                  <a:pos x="170" y="26"/>
                </a:cxn>
                <a:cxn ang="0">
                  <a:pos x="169" y="36"/>
                </a:cxn>
                <a:cxn ang="0">
                  <a:pos x="170" y="45"/>
                </a:cxn>
                <a:cxn ang="0">
                  <a:pos x="173" y="51"/>
                </a:cxn>
                <a:cxn ang="0">
                  <a:pos x="179" y="54"/>
                </a:cxn>
              </a:cxnLst>
              <a:rect l="0" t="0" r="r" b="b"/>
              <a:pathLst>
                <a:path w="179" h="54">
                  <a:moveTo>
                    <a:pt x="179" y="54"/>
                  </a:moveTo>
                  <a:lnTo>
                    <a:pt x="0" y="29"/>
                  </a:lnTo>
                  <a:lnTo>
                    <a:pt x="175" y="0"/>
                  </a:lnTo>
                  <a:lnTo>
                    <a:pt x="174" y="1"/>
                  </a:lnTo>
                  <a:lnTo>
                    <a:pt x="173" y="8"/>
                  </a:lnTo>
                  <a:lnTo>
                    <a:pt x="170" y="16"/>
                  </a:lnTo>
                  <a:lnTo>
                    <a:pt x="170" y="26"/>
                  </a:lnTo>
                  <a:lnTo>
                    <a:pt x="169" y="36"/>
                  </a:lnTo>
                  <a:lnTo>
                    <a:pt x="170" y="45"/>
                  </a:lnTo>
                  <a:lnTo>
                    <a:pt x="173" y="51"/>
                  </a:lnTo>
                  <a:lnTo>
                    <a:pt x="179" y="54"/>
                  </a:lnTo>
                  <a:close/>
                </a:path>
              </a:pathLst>
            </a:custGeom>
            <a:solidFill>
              <a:srgbClr val="FFBF40"/>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5" name="Freeform 302"/>
            <p:cNvSpPr>
              <a:spLocks/>
            </p:cNvSpPr>
            <p:nvPr/>
          </p:nvSpPr>
          <p:spPr bwMode="auto">
            <a:xfrm>
              <a:off x="410" y="3135"/>
              <a:ext cx="44" cy="59"/>
            </a:xfrm>
            <a:custGeom>
              <a:avLst/>
              <a:gdLst/>
              <a:ahLst/>
              <a:cxnLst>
                <a:cxn ang="0">
                  <a:pos x="254" y="76"/>
                </a:cxn>
                <a:cxn ang="0">
                  <a:pos x="193" y="50"/>
                </a:cxn>
                <a:cxn ang="0">
                  <a:pos x="142" y="28"/>
                </a:cxn>
                <a:cxn ang="0">
                  <a:pos x="97" y="9"/>
                </a:cxn>
                <a:cxn ang="0">
                  <a:pos x="62" y="0"/>
                </a:cxn>
                <a:cxn ang="0">
                  <a:pos x="34" y="0"/>
                </a:cxn>
                <a:cxn ang="0">
                  <a:pos x="14" y="17"/>
                </a:cxn>
                <a:cxn ang="0">
                  <a:pos x="3" y="51"/>
                </a:cxn>
                <a:cxn ang="0">
                  <a:pos x="0" y="108"/>
                </a:cxn>
                <a:cxn ang="0">
                  <a:pos x="21" y="189"/>
                </a:cxn>
                <a:cxn ang="0">
                  <a:pos x="41" y="250"/>
                </a:cxn>
                <a:cxn ang="0">
                  <a:pos x="62" y="293"/>
                </a:cxn>
                <a:cxn ang="0">
                  <a:pos x="88" y="326"/>
                </a:cxn>
                <a:cxn ang="0">
                  <a:pos x="121" y="352"/>
                </a:cxn>
                <a:cxn ang="0">
                  <a:pos x="167" y="378"/>
                </a:cxn>
                <a:cxn ang="0">
                  <a:pos x="226" y="408"/>
                </a:cxn>
                <a:cxn ang="0">
                  <a:pos x="304" y="450"/>
                </a:cxn>
                <a:cxn ang="0">
                  <a:pos x="297" y="403"/>
                </a:cxn>
                <a:cxn ang="0">
                  <a:pos x="290" y="356"/>
                </a:cxn>
                <a:cxn ang="0">
                  <a:pos x="284" y="309"/>
                </a:cxn>
                <a:cxn ang="0">
                  <a:pos x="279" y="263"/>
                </a:cxn>
                <a:cxn ang="0">
                  <a:pos x="272" y="216"/>
                </a:cxn>
                <a:cxn ang="0">
                  <a:pos x="265" y="170"/>
                </a:cxn>
                <a:cxn ang="0">
                  <a:pos x="259" y="122"/>
                </a:cxn>
                <a:cxn ang="0">
                  <a:pos x="254" y="76"/>
                </a:cxn>
              </a:cxnLst>
              <a:rect l="0" t="0" r="r" b="b"/>
              <a:pathLst>
                <a:path w="304" h="450">
                  <a:moveTo>
                    <a:pt x="254" y="76"/>
                  </a:moveTo>
                  <a:lnTo>
                    <a:pt x="193" y="50"/>
                  </a:lnTo>
                  <a:lnTo>
                    <a:pt x="142" y="28"/>
                  </a:lnTo>
                  <a:lnTo>
                    <a:pt x="97" y="9"/>
                  </a:lnTo>
                  <a:lnTo>
                    <a:pt x="62" y="0"/>
                  </a:lnTo>
                  <a:lnTo>
                    <a:pt x="34" y="0"/>
                  </a:lnTo>
                  <a:lnTo>
                    <a:pt x="14" y="17"/>
                  </a:lnTo>
                  <a:lnTo>
                    <a:pt x="3" y="51"/>
                  </a:lnTo>
                  <a:lnTo>
                    <a:pt x="0" y="108"/>
                  </a:lnTo>
                  <a:lnTo>
                    <a:pt x="21" y="189"/>
                  </a:lnTo>
                  <a:lnTo>
                    <a:pt x="41" y="250"/>
                  </a:lnTo>
                  <a:lnTo>
                    <a:pt x="62" y="293"/>
                  </a:lnTo>
                  <a:lnTo>
                    <a:pt x="88" y="326"/>
                  </a:lnTo>
                  <a:lnTo>
                    <a:pt x="121" y="352"/>
                  </a:lnTo>
                  <a:lnTo>
                    <a:pt x="167" y="378"/>
                  </a:lnTo>
                  <a:lnTo>
                    <a:pt x="226" y="408"/>
                  </a:lnTo>
                  <a:lnTo>
                    <a:pt x="304" y="450"/>
                  </a:lnTo>
                  <a:lnTo>
                    <a:pt x="297" y="403"/>
                  </a:lnTo>
                  <a:lnTo>
                    <a:pt x="290" y="356"/>
                  </a:lnTo>
                  <a:lnTo>
                    <a:pt x="284" y="309"/>
                  </a:lnTo>
                  <a:lnTo>
                    <a:pt x="279" y="263"/>
                  </a:lnTo>
                  <a:lnTo>
                    <a:pt x="272" y="216"/>
                  </a:lnTo>
                  <a:lnTo>
                    <a:pt x="265" y="170"/>
                  </a:lnTo>
                  <a:lnTo>
                    <a:pt x="259" y="122"/>
                  </a:lnTo>
                  <a:lnTo>
                    <a:pt x="254" y="76"/>
                  </a:lnTo>
                  <a:close/>
                </a:path>
              </a:pathLst>
            </a:custGeom>
            <a:solidFill>
              <a:srgbClr val="FCD9C4"/>
            </a:solidFill>
            <a:ln w="1588">
              <a:solidFill>
                <a:srgbClr val="000000"/>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6" name="Freeform 303"/>
            <p:cNvSpPr>
              <a:spLocks/>
            </p:cNvSpPr>
            <p:nvPr/>
          </p:nvSpPr>
          <p:spPr bwMode="auto">
            <a:xfrm>
              <a:off x="423" y="3146"/>
              <a:ext cx="37" cy="42"/>
            </a:xfrm>
            <a:custGeom>
              <a:avLst/>
              <a:gdLst/>
              <a:ahLst/>
              <a:cxnLst>
                <a:cxn ang="0">
                  <a:pos x="184" y="57"/>
                </a:cxn>
                <a:cxn ang="0">
                  <a:pos x="140" y="38"/>
                </a:cxn>
                <a:cxn ang="0">
                  <a:pos x="102" y="21"/>
                </a:cxn>
                <a:cxn ang="0">
                  <a:pos x="71" y="6"/>
                </a:cxn>
                <a:cxn ang="0">
                  <a:pos x="44" y="0"/>
                </a:cxn>
                <a:cxn ang="0">
                  <a:pos x="23" y="0"/>
                </a:cxn>
                <a:cxn ang="0">
                  <a:pos x="10" y="11"/>
                </a:cxn>
                <a:cxn ang="0">
                  <a:pos x="1" y="35"/>
                </a:cxn>
                <a:cxn ang="0">
                  <a:pos x="0" y="76"/>
                </a:cxn>
                <a:cxn ang="0">
                  <a:pos x="14" y="135"/>
                </a:cxn>
                <a:cxn ang="0">
                  <a:pos x="29" y="178"/>
                </a:cxn>
                <a:cxn ang="0">
                  <a:pos x="44" y="210"/>
                </a:cxn>
                <a:cxn ang="0">
                  <a:pos x="64" y="235"/>
                </a:cxn>
                <a:cxn ang="0">
                  <a:pos x="88" y="253"/>
                </a:cxn>
                <a:cxn ang="0">
                  <a:pos x="121" y="273"/>
                </a:cxn>
                <a:cxn ang="0">
                  <a:pos x="163" y="295"/>
                </a:cxn>
                <a:cxn ang="0">
                  <a:pos x="219" y="325"/>
                </a:cxn>
                <a:cxn ang="0">
                  <a:pos x="236" y="291"/>
                </a:cxn>
                <a:cxn ang="0">
                  <a:pos x="249" y="257"/>
                </a:cxn>
                <a:cxn ang="0">
                  <a:pos x="253" y="223"/>
                </a:cxn>
                <a:cxn ang="0">
                  <a:pos x="253" y="190"/>
                </a:cxn>
                <a:cxn ang="0">
                  <a:pos x="245" y="156"/>
                </a:cxn>
                <a:cxn ang="0">
                  <a:pos x="231" y="123"/>
                </a:cxn>
                <a:cxn ang="0">
                  <a:pos x="210" y="89"/>
                </a:cxn>
                <a:cxn ang="0">
                  <a:pos x="184" y="57"/>
                </a:cxn>
              </a:cxnLst>
              <a:rect l="0" t="0" r="r" b="b"/>
              <a:pathLst>
                <a:path w="253" h="325">
                  <a:moveTo>
                    <a:pt x="184" y="57"/>
                  </a:moveTo>
                  <a:lnTo>
                    <a:pt x="140" y="38"/>
                  </a:lnTo>
                  <a:lnTo>
                    <a:pt x="102" y="21"/>
                  </a:lnTo>
                  <a:lnTo>
                    <a:pt x="71" y="6"/>
                  </a:lnTo>
                  <a:lnTo>
                    <a:pt x="44" y="0"/>
                  </a:lnTo>
                  <a:lnTo>
                    <a:pt x="23" y="0"/>
                  </a:lnTo>
                  <a:lnTo>
                    <a:pt x="10" y="11"/>
                  </a:lnTo>
                  <a:lnTo>
                    <a:pt x="1" y="35"/>
                  </a:lnTo>
                  <a:lnTo>
                    <a:pt x="0" y="76"/>
                  </a:lnTo>
                  <a:lnTo>
                    <a:pt x="14" y="135"/>
                  </a:lnTo>
                  <a:lnTo>
                    <a:pt x="29" y="178"/>
                  </a:lnTo>
                  <a:lnTo>
                    <a:pt x="44" y="210"/>
                  </a:lnTo>
                  <a:lnTo>
                    <a:pt x="64" y="235"/>
                  </a:lnTo>
                  <a:lnTo>
                    <a:pt x="88" y="253"/>
                  </a:lnTo>
                  <a:lnTo>
                    <a:pt x="121" y="273"/>
                  </a:lnTo>
                  <a:lnTo>
                    <a:pt x="163" y="295"/>
                  </a:lnTo>
                  <a:lnTo>
                    <a:pt x="219" y="325"/>
                  </a:lnTo>
                  <a:lnTo>
                    <a:pt x="236" y="291"/>
                  </a:lnTo>
                  <a:lnTo>
                    <a:pt x="249" y="257"/>
                  </a:lnTo>
                  <a:lnTo>
                    <a:pt x="253" y="223"/>
                  </a:lnTo>
                  <a:lnTo>
                    <a:pt x="253" y="190"/>
                  </a:lnTo>
                  <a:lnTo>
                    <a:pt x="245" y="156"/>
                  </a:lnTo>
                  <a:lnTo>
                    <a:pt x="231" y="123"/>
                  </a:lnTo>
                  <a:lnTo>
                    <a:pt x="210" y="89"/>
                  </a:lnTo>
                  <a:lnTo>
                    <a:pt x="184" y="57"/>
                  </a:lnTo>
                  <a:close/>
                </a:path>
              </a:pathLst>
            </a:custGeom>
            <a:solidFill>
              <a:srgbClr val="FCD9C4"/>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7" name="Freeform 304"/>
            <p:cNvSpPr>
              <a:spLocks/>
            </p:cNvSpPr>
            <p:nvPr/>
          </p:nvSpPr>
          <p:spPr bwMode="auto">
            <a:xfrm>
              <a:off x="571" y="3152"/>
              <a:ext cx="52" cy="71"/>
            </a:xfrm>
            <a:custGeom>
              <a:avLst/>
              <a:gdLst/>
              <a:ahLst/>
              <a:cxnLst>
                <a:cxn ang="0">
                  <a:pos x="118" y="0"/>
                </a:cxn>
                <a:cxn ang="0">
                  <a:pos x="195" y="63"/>
                </a:cxn>
                <a:cxn ang="0">
                  <a:pos x="253" y="111"/>
                </a:cxn>
                <a:cxn ang="0">
                  <a:pos x="293" y="150"/>
                </a:cxn>
                <a:cxn ang="0">
                  <a:pos x="323" y="188"/>
                </a:cxn>
                <a:cxn ang="0">
                  <a:pos x="341" y="228"/>
                </a:cxn>
                <a:cxn ang="0">
                  <a:pos x="350" y="283"/>
                </a:cxn>
                <a:cxn ang="0">
                  <a:pos x="354" y="356"/>
                </a:cxn>
                <a:cxn ang="0">
                  <a:pos x="355" y="455"/>
                </a:cxn>
                <a:cxn ang="0">
                  <a:pos x="327" y="504"/>
                </a:cxn>
                <a:cxn ang="0">
                  <a:pos x="295" y="533"/>
                </a:cxn>
                <a:cxn ang="0">
                  <a:pos x="254" y="542"/>
                </a:cxn>
                <a:cxn ang="0">
                  <a:pos x="210" y="535"/>
                </a:cxn>
                <a:cxn ang="0">
                  <a:pos x="161" y="510"/>
                </a:cxn>
                <a:cxn ang="0">
                  <a:pos x="109" y="472"/>
                </a:cxn>
                <a:cxn ang="0">
                  <a:pos x="54" y="420"/>
                </a:cxn>
                <a:cxn ang="0">
                  <a:pos x="0" y="356"/>
                </a:cxn>
                <a:cxn ang="0">
                  <a:pos x="15" y="311"/>
                </a:cxn>
                <a:cxn ang="0">
                  <a:pos x="29" y="266"/>
                </a:cxn>
                <a:cxn ang="0">
                  <a:pos x="44" y="222"/>
                </a:cxn>
                <a:cxn ang="0">
                  <a:pos x="59" y="177"/>
                </a:cxn>
                <a:cxn ang="0">
                  <a:pos x="72" y="132"/>
                </a:cxn>
                <a:cxn ang="0">
                  <a:pos x="87" y="88"/>
                </a:cxn>
                <a:cxn ang="0">
                  <a:pos x="103" y="43"/>
                </a:cxn>
                <a:cxn ang="0">
                  <a:pos x="118" y="0"/>
                </a:cxn>
              </a:cxnLst>
              <a:rect l="0" t="0" r="r" b="b"/>
              <a:pathLst>
                <a:path w="355" h="542">
                  <a:moveTo>
                    <a:pt x="118" y="0"/>
                  </a:moveTo>
                  <a:lnTo>
                    <a:pt x="195" y="63"/>
                  </a:lnTo>
                  <a:lnTo>
                    <a:pt x="253" y="111"/>
                  </a:lnTo>
                  <a:lnTo>
                    <a:pt x="293" y="150"/>
                  </a:lnTo>
                  <a:lnTo>
                    <a:pt x="323" y="188"/>
                  </a:lnTo>
                  <a:lnTo>
                    <a:pt x="341" y="228"/>
                  </a:lnTo>
                  <a:lnTo>
                    <a:pt x="350" y="283"/>
                  </a:lnTo>
                  <a:lnTo>
                    <a:pt x="354" y="356"/>
                  </a:lnTo>
                  <a:lnTo>
                    <a:pt x="355" y="455"/>
                  </a:lnTo>
                  <a:lnTo>
                    <a:pt x="327" y="504"/>
                  </a:lnTo>
                  <a:lnTo>
                    <a:pt x="295" y="533"/>
                  </a:lnTo>
                  <a:lnTo>
                    <a:pt x="254" y="542"/>
                  </a:lnTo>
                  <a:lnTo>
                    <a:pt x="210" y="535"/>
                  </a:lnTo>
                  <a:lnTo>
                    <a:pt x="161" y="510"/>
                  </a:lnTo>
                  <a:lnTo>
                    <a:pt x="109" y="472"/>
                  </a:lnTo>
                  <a:lnTo>
                    <a:pt x="54" y="420"/>
                  </a:lnTo>
                  <a:lnTo>
                    <a:pt x="0" y="356"/>
                  </a:lnTo>
                  <a:lnTo>
                    <a:pt x="15" y="311"/>
                  </a:lnTo>
                  <a:lnTo>
                    <a:pt x="29" y="266"/>
                  </a:lnTo>
                  <a:lnTo>
                    <a:pt x="44" y="222"/>
                  </a:lnTo>
                  <a:lnTo>
                    <a:pt x="59" y="177"/>
                  </a:lnTo>
                  <a:lnTo>
                    <a:pt x="72" y="132"/>
                  </a:lnTo>
                  <a:lnTo>
                    <a:pt x="87" y="88"/>
                  </a:lnTo>
                  <a:lnTo>
                    <a:pt x="103" y="43"/>
                  </a:lnTo>
                  <a:lnTo>
                    <a:pt x="118" y="0"/>
                  </a:lnTo>
                  <a:close/>
                </a:path>
              </a:pathLst>
            </a:custGeom>
            <a:solidFill>
              <a:srgbClr val="A67D66"/>
            </a:solidFill>
            <a:ln w="1588">
              <a:solidFill>
                <a:srgbClr val="1F1F1F"/>
              </a:solidFill>
              <a:prstDash val="solid"/>
              <a:round/>
              <a:headEnd/>
              <a:tailEnd/>
            </a:ln>
          </p:spPr>
          <p:txBody>
            <a:bodyPr/>
            <a:lstStyle/>
            <a:p>
              <a:endParaRPr lang="id-ID" sz="1400">
                <a:latin typeface="Tahoma" pitchFamily="34" charset="0"/>
                <a:ea typeface="Tahoma" pitchFamily="34" charset="0"/>
                <a:cs typeface="Tahoma" pitchFamily="34" charset="0"/>
              </a:endParaRPr>
            </a:p>
          </p:txBody>
        </p:sp>
        <p:sp>
          <p:nvSpPr>
            <p:cNvPr id="338" name="Freeform 305"/>
            <p:cNvSpPr>
              <a:spLocks/>
            </p:cNvSpPr>
            <p:nvPr/>
          </p:nvSpPr>
          <p:spPr bwMode="auto">
            <a:xfrm>
              <a:off x="571" y="3152"/>
              <a:ext cx="49" cy="68"/>
            </a:xfrm>
            <a:custGeom>
              <a:avLst/>
              <a:gdLst/>
              <a:ahLst/>
              <a:cxnLst>
                <a:cxn ang="0">
                  <a:pos x="118" y="0"/>
                </a:cxn>
                <a:cxn ang="0">
                  <a:pos x="187" y="56"/>
                </a:cxn>
                <a:cxn ang="0">
                  <a:pos x="239" y="101"/>
                </a:cxn>
                <a:cxn ang="0">
                  <a:pos x="277" y="139"/>
                </a:cxn>
                <a:cxn ang="0">
                  <a:pos x="305" y="176"/>
                </a:cxn>
                <a:cxn ang="0">
                  <a:pos x="322" y="216"/>
                </a:cxn>
                <a:cxn ang="0">
                  <a:pos x="333" y="270"/>
                </a:cxn>
                <a:cxn ang="0">
                  <a:pos x="337" y="340"/>
                </a:cxn>
                <a:cxn ang="0">
                  <a:pos x="341" y="433"/>
                </a:cxn>
                <a:cxn ang="0">
                  <a:pos x="313" y="480"/>
                </a:cxn>
                <a:cxn ang="0">
                  <a:pos x="280" y="509"/>
                </a:cxn>
                <a:cxn ang="0">
                  <a:pos x="241" y="518"/>
                </a:cxn>
                <a:cxn ang="0">
                  <a:pos x="199" y="513"/>
                </a:cxn>
                <a:cxn ang="0">
                  <a:pos x="151" y="491"/>
                </a:cxn>
                <a:cxn ang="0">
                  <a:pos x="101" y="457"/>
                </a:cxn>
                <a:cxn ang="0">
                  <a:pos x="50" y="409"/>
                </a:cxn>
                <a:cxn ang="0">
                  <a:pos x="0" y="352"/>
                </a:cxn>
                <a:cxn ang="0">
                  <a:pos x="12" y="306"/>
                </a:cxn>
                <a:cxn ang="0">
                  <a:pos x="25" y="261"/>
                </a:cxn>
                <a:cxn ang="0">
                  <a:pos x="38" y="218"/>
                </a:cxn>
                <a:cxn ang="0">
                  <a:pos x="54" y="174"/>
                </a:cxn>
                <a:cxn ang="0">
                  <a:pos x="69" y="130"/>
                </a:cxn>
                <a:cxn ang="0">
                  <a:pos x="84" y="86"/>
                </a:cxn>
                <a:cxn ang="0">
                  <a:pos x="100" y="43"/>
                </a:cxn>
                <a:cxn ang="0">
                  <a:pos x="118" y="0"/>
                </a:cxn>
              </a:cxnLst>
              <a:rect l="0" t="0" r="r" b="b"/>
              <a:pathLst>
                <a:path w="341" h="518">
                  <a:moveTo>
                    <a:pt x="118" y="0"/>
                  </a:moveTo>
                  <a:lnTo>
                    <a:pt x="187" y="56"/>
                  </a:lnTo>
                  <a:lnTo>
                    <a:pt x="239" y="101"/>
                  </a:lnTo>
                  <a:lnTo>
                    <a:pt x="277" y="139"/>
                  </a:lnTo>
                  <a:lnTo>
                    <a:pt x="305" y="176"/>
                  </a:lnTo>
                  <a:lnTo>
                    <a:pt x="322" y="216"/>
                  </a:lnTo>
                  <a:lnTo>
                    <a:pt x="333" y="270"/>
                  </a:lnTo>
                  <a:lnTo>
                    <a:pt x="337" y="340"/>
                  </a:lnTo>
                  <a:lnTo>
                    <a:pt x="341" y="433"/>
                  </a:lnTo>
                  <a:lnTo>
                    <a:pt x="313" y="480"/>
                  </a:lnTo>
                  <a:lnTo>
                    <a:pt x="280" y="509"/>
                  </a:lnTo>
                  <a:lnTo>
                    <a:pt x="241" y="518"/>
                  </a:lnTo>
                  <a:lnTo>
                    <a:pt x="199" y="513"/>
                  </a:lnTo>
                  <a:lnTo>
                    <a:pt x="151" y="491"/>
                  </a:lnTo>
                  <a:lnTo>
                    <a:pt x="101" y="457"/>
                  </a:lnTo>
                  <a:lnTo>
                    <a:pt x="50" y="409"/>
                  </a:lnTo>
                  <a:lnTo>
                    <a:pt x="0" y="352"/>
                  </a:lnTo>
                  <a:lnTo>
                    <a:pt x="12" y="306"/>
                  </a:lnTo>
                  <a:lnTo>
                    <a:pt x="25" y="261"/>
                  </a:lnTo>
                  <a:lnTo>
                    <a:pt x="38" y="218"/>
                  </a:lnTo>
                  <a:lnTo>
                    <a:pt x="54" y="174"/>
                  </a:lnTo>
                  <a:lnTo>
                    <a:pt x="69" y="130"/>
                  </a:lnTo>
                  <a:lnTo>
                    <a:pt x="84" y="86"/>
                  </a:lnTo>
                  <a:lnTo>
                    <a:pt x="100" y="43"/>
                  </a:lnTo>
                  <a:lnTo>
                    <a:pt x="118" y="0"/>
                  </a:lnTo>
                  <a:close/>
                </a:path>
              </a:pathLst>
            </a:custGeom>
            <a:solidFill>
              <a:srgbClr val="B0877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39" name="Freeform 306"/>
            <p:cNvSpPr>
              <a:spLocks/>
            </p:cNvSpPr>
            <p:nvPr/>
          </p:nvSpPr>
          <p:spPr bwMode="auto">
            <a:xfrm>
              <a:off x="571" y="3153"/>
              <a:ext cx="47" cy="65"/>
            </a:xfrm>
            <a:custGeom>
              <a:avLst/>
              <a:gdLst/>
              <a:ahLst/>
              <a:cxnLst>
                <a:cxn ang="0">
                  <a:pos x="116" y="0"/>
                </a:cxn>
                <a:cxn ang="0">
                  <a:pos x="176" y="50"/>
                </a:cxn>
                <a:cxn ang="0">
                  <a:pos x="225" y="91"/>
                </a:cxn>
                <a:cxn ang="0">
                  <a:pos x="260" y="126"/>
                </a:cxn>
                <a:cxn ang="0">
                  <a:pos x="287" y="163"/>
                </a:cxn>
                <a:cxn ang="0">
                  <a:pos x="304" y="203"/>
                </a:cxn>
                <a:cxn ang="0">
                  <a:pos x="314" y="254"/>
                </a:cxn>
                <a:cxn ang="0">
                  <a:pos x="320" y="318"/>
                </a:cxn>
                <a:cxn ang="0">
                  <a:pos x="325" y="405"/>
                </a:cxn>
                <a:cxn ang="0">
                  <a:pos x="297" y="452"/>
                </a:cxn>
                <a:cxn ang="0">
                  <a:pos x="266" y="481"/>
                </a:cxn>
                <a:cxn ang="0">
                  <a:pos x="228" y="493"/>
                </a:cxn>
                <a:cxn ang="0">
                  <a:pos x="187" y="489"/>
                </a:cxn>
                <a:cxn ang="0">
                  <a:pos x="141" y="469"/>
                </a:cxn>
                <a:cxn ang="0">
                  <a:pos x="95" y="439"/>
                </a:cxn>
                <a:cxn ang="0">
                  <a:pos x="46" y="395"/>
                </a:cxn>
                <a:cxn ang="0">
                  <a:pos x="0" y="346"/>
                </a:cxn>
                <a:cxn ang="0">
                  <a:pos x="11" y="300"/>
                </a:cxn>
                <a:cxn ang="0">
                  <a:pos x="21" y="255"/>
                </a:cxn>
                <a:cxn ang="0">
                  <a:pos x="33" y="212"/>
                </a:cxn>
                <a:cxn ang="0">
                  <a:pos x="48" y="168"/>
                </a:cxn>
                <a:cxn ang="0">
                  <a:pos x="61" y="125"/>
                </a:cxn>
                <a:cxn ang="0">
                  <a:pos x="78" y="83"/>
                </a:cxn>
                <a:cxn ang="0">
                  <a:pos x="95" y="41"/>
                </a:cxn>
                <a:cxn ang="0">
                  <a:pos x="116" y="0"/>
                </a:cxn>
              </a:cxnLst>
              <a:rect l="0" t="0" r="r" b="b"/>
              <a:pathLst>
                <a:path w="325" h="493">
                  <a:moveTo>
                    <a:pt x="116" y="0"/>
                  </a:moveTo>
                  <a:lnTo>
                    <a:pt x="176" y="50"/>
                  </a:lnTo>
                  <a:lnTo>
                    <a:pt x="225" y="91"/>
                  </a:lnTo>
                  <a:lnTo>
                    <a:pt x="260" y="126"/>
                  </a:lnTo>
                  <a:lnTo>
                    <a:pt x="287" y="163"/>
                  </a:lnTo>
                  <a:lnTo>
                    <a:pt x="304" y="203"/>
                  </a:lnTo>
                  <a:lnTo>
                    <a:pt x="314" y="254"/>
                  </a:lnTo>
                  <a:lnTo>
                    <a:pt x="320" y="318"/>
                  </a:lnTo>
                  <a:lnTo>
                    <a:pt x="325" y="405"/>
                  </a:lnTo>
                  <a:lnTo>
                    <a:pt x="297" y="452"/>
                  </a:lnTo>
                  <a:lnTo>
                    <a:pt x="266" y="481"/>
                  </a:lnTo>
                  <a:lnTo>
                    <a:pt x="228" y="493"/>
                  </a:lnTo>
                  <a:lnTo>
                    <a:pt x="187" y="489"/>
                  </a:lnTo>
                  <a:lnTo>
                    <a:pt x="141" y="469"/>
                  </a:lnTo>
                  <a:lnTo>
                    <a:pt x="95" y="439"/>
                  </a:lnTo>
                  <a:lnTo>
                    <a:pt x="46" y="395"/>
                  </a:lnTo>
                  <a:lnTo>
                    <a:pt x="0" y="346"/>
                  </a:lnTo>
                  <a:lnTo>
                    <a:pt x="11" y="300"/>
                  </a:lnTo>
                  <a:lnTo>
                    <a:pt x="21" y="255"/>
                  </a:lnTo>
                  <a:lnTo>
                    <a:pt x="33" y="212"/>
                  </a:lnTo>
                  <a:lnTo>
                    <a:pt x="48" y="168"/>
                  </a:lnTo>
                  <a:lnTo>
                    <a:pt x="61" y="125"/>
                  </a:lnTo>
                  <a:lnTo>
                    <a:pt x="78" y="83"/>
                  </a:lnTo>
                  <a:lnTo>
                    <a:pt x="95" y="41"/>
                  </a:lnTo>
                  <a:lnTo>
                    <a:pt x="116" y="0"/>
                  </a:lnTo>
                  <a:close/>
                </a:path>
              </a:pathLst>
            </a:custGeom>
            <a:solidFill>
              <a:srgbClr val="BD9480"/>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0" name="Freeform 307"/>
            <p:cNvSpPr>
              <a:spLocks/>
            </p:cNvSpPr>
            <p:nvPr/>
          </p:nvSpPr>
          <p:spPr bwMode="auto">
            <a:xfrm>
              <a:off x="571" y="3154"/>
              <a:ext cx="45" cy="61"/>
            </a:xfrm>
            <a:custGeom>
              <a:avLst/>
              <a:gdLst/>
              <a:ahLst/>
              <a:cxnLst>
                <a:cxn ang="0">
                  <a:pos x="116" y="0"/>
                </a:cxn>
                <a:cxn ang="0">
                  <a:pos x="168" y="45"/>
                </a:cxn>
                <a:cxn ang="0">
                  <a:pos x="212" y="83"/>
                </a:cxn>
                <a:cxn ang="0">
                  <a:pos x="245" y="117"/>
                </a:cxn>
                <a:cxn ang="0">
                  <a:pos x="270" y="152"/>
                </a:cxn>
                <a:cxn ang="0">
                  <a:pos x="285" y="190"/>
                </a:cxn>
                <a:cxn ang="0">
                  <a:pos x="297" y="239"/>
                </a:cxn>
                <a:cxn ang="0">
                  <a:pos x="304" y="301"/>
                </a:cxn>
                <a:cxn ang="0">
                  <a:pos x="309" y="381"/>
                </a:cxn>
                <a:cxn ang="0">
                  <a:pos x="281" y="429"/>
                </a:cxn>
                <a:cxn ang="0">
                  <a:pos x="251" y="458"/>
                </a:cxn>
                <a:cxn ang="0">
                  <a:pos x="214" y="469"/>
                </a:cxn>
                <a:cxn ang="0">
                  <a:pos x="175" y="466"/>
                </a:cxn>
                <a:cxn ang="0">
                  <a:pos x="132" y="449"/>
                </a:cxn>
                <a:cxn ang="0">
                  <a:pos x="88" y="421"/>
                </a:cxn>
                <a:cxn ang="0">
                  <a:pos x="44" y="385"/>
                </a:cxn>
                <a:cxn ang="0">
                  <a:pos x="0" y="343"/>
                </a:cxn>
                <a:cxn ang="0">
                  <a:pos x="8" y="297"/>
                </a:cxn>
                <a:cxn ang="0">
                  <a:pos x="19" y="253"/>
                </a:cxn>
                <a:cxn ang="0">
                  <a:pos x="29" y="210"/>
                </a:cxn>
                <a:cxn ang="0">
                  <a:pos x="42" y="167"/>
                </a:cxn>
                <a:cxn ang="0">
                  <a:pos x="55" y="123"/>
                </a:cxn>
                <a:cxn ang="0">
                  <a:pos x="72" y="83"/>
                </a:cxn>
                <a:cxn ang="0">
                  <a:pos x="92" y="41"/>
                </a:cxn>
                <a:cxn ang="0">
                  <a:pos x="116" y="0"/>
                </a:cxn>
              </a:cxnLst>
              <a:rect l="0" t="0" r="r" b="b"/>
              <a:pathLst>
                <a:path w="309" h="469">
                  <a:moveTo>
                    <a:pt x="116" y="0"/>
                  </a:moveTo>
                  <a:lnTo>
                    <a:pt x="168" y="45"/>
                  </a:lnTo>
                  <a:lnTo>
                    <a:pt x="212" y="83"/>
                  </a:lnTo>
                  <a:lnTo>
                    <a:pt x="245" y="117"/>
                  </a:lnTo>
                  <a:lnTo>
                    <a:pt x="270" y="152"/>
                  </a:lnTo>
                  <a:lnTo>
                    <a:pt x="285" y="190"/>
                  </a:lnTo>
                  <a:lnTo>
                    <a:pt x="297" y="239"/>
                  </a:lnTo>
                  <a:lnTo>
                    <a:pt x="304" y="301"/>
                  </a:lnTo>
                  <a:lnTo>
                    <a:pt x="309" y="381"/>
                  </a:lnTo>
                  <a:lnTo>
                    <a:pt x="281" y="429"/>
                  </a:lnTo>
                  <a:lnTo>
                    <a:pt x="251" y="458"/>
                  </a:lnTo>
                  <a:lnTo>
                    <a:pt x="214" y="469"/>
                  </a:lnTo>
                  <a:lnTo>
                    <a:pt x="175" y="466"/>
                  </a:lnTo>
                  <a:lnTo>
                    <a:pt x="132" y="449"/>
                  </a:lnTo>
                  <a:lnTo>
                    <a:pt x="88" y="421"/>
                  </a:lnTo>
                  <a:lnTo>
                    <a:pt x="44" y="385"/>
                  </a:lnTo>
                  <a:lnTo>
                    <a:pt x="0" y="343"/>
                  </a:lnTo>
                  <a:lnTo>
                    <a:pt x="8" y="297"/>
                  </a:lnTo>
                  <a:lnTo>
                    <a:pt x="19" y="253"/>
                  </a:lnTo>
                  <a:lnTo>
                    <a:pt x="29" y="210"/>
                  </a:lnTo>
                  <a:lnTo>
                    <a:pt x="42" y="167"/>
                  </a:lnTo>
                  <a:lnTo>
                    <a:pt x="55" y="123"/>
                  </a:lnTo>
                  <a:lnTo>
                    <a:pt x="72" y="83"/>
                  </a:lnTo>
                  <a:lnTo>
                    <a:pt x="92" y="41"/>
                  </a:lnTo>
                  <a:lnTo>
                    <a:pt x="116" y="0"/>
                  </a:lnTo>
                  <a:close/>
                </a:path>
              </a:pathLst>
            </a:custGeom>
            <a:solidFill>
              <a:srgbClr val="C7A18A"/>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1" name="Freeform 308"/>
            <p:cNvSpPr>
              <a:spLocks/>
            </p:cNvSpPr>
            <p:nvPr/>
          </p:nvSpPr>
          <p:spPr bwMode="auto">
            <a:xfrm>
              <a:off x="571" y="3154"/>
              <a:ext cx="43" cy="58"/>
            </a:xfrm>
            <a:custGeom>
              <a:avLst/>
              <a:gdLst/>
              <a:ahLst/>
              <a:cxnLst>
                <a:cxn ang="0">
                  <a:pos x="116" y="0"/>
                </a:cxn>
                <a:cxn ang="0">
                  <a:pos x="162" y="38"/>
                </a:cxn>
                <a:cxn ang="0">
                  <a:pos x="199" y="72"/>
                </a:cxn>
                <a:cxn ang="0">
                  <a:pos x="228" y="103"/>
                </a:cxn>
                <a:cxn ang="0">
                  <a:pos x="251" y="137"/>
                </a:cxn>
                <a:cxn ang="0">
                  <a:pos x="267" y="175"/>
                </a:cxn>
                <a:cxn ang="0">
                  <a:pos x="280" y="221"/>
                </a:cxn>
                <a:cxn ang="0">
                  <a:pos x="288" y="279"/>
                </a:cxn>
                <a:cxn ang="0">
                  <a:pos x="293" y="354"/>
                </a:cxn>
                <a:cxn ang="0">
                  <a:pos x="266" y="401"/>
                </a:cxn>
                <a:cxn ang="0">
                  <a:pos x="235" y="430"/>
                </a:cxn>
                <a:cxn ang="0">
                  <a:pos x="200" y="442"/>
                </a:cxn>
                <a:cxn ang="0">
                  <a:pos x="162" y="441"/>
                </a:cxn>
                <a:cxn ang="0">
                  <a:pos x="121" y="425"/>
                </a:cxn>
                <a:cxn ang="0">
                  <a:pos x="80" y="401"/>
                </a:cxn>
                <a:cxn ang="0">
                  <a:pos x="38" y="370"/>
                </a:cxn>
                <a:cxn ang="0">
                  <a:pos x="0" y="336"/>
                </a:cxn>
                <a:cxn ang="0">
                  <a:pos x="7" y="288"/>
                </a:cxn>
                <a:cxn ang="0">
                  <a:pos x="15" y="245"/>
                </a:cxn>
                <a:cxn ang="0">
                  <a:pos x="23" y="202"/>
                </a:cxn>
                <a:cxn ang="0">
                  <a:pos x="36" y="161"/>
                </a:cxn>
                <a:cxn ang="0">
                  <a:pos x="50" y="119"/>
                </a:cxn>
                <a:cxn ang="0">
                  <a:pos x="67" y="80"/>
                </a:cxn>
                <a:cxn ang="0">
                  <a:pos x="88" y="39"/>
                </a:cxn>
                <a:cxn ang="0">
                  <a:pos x="116" y="0"/>
                </a:cxn>
              </a:cxnLst>
              <a:rect l="0" t="0" r="r" b="b"/>
              <a:pathLst>
                <a:path w="293" h="442">
                  <a:moveTo>
                    <a:pt x="116" y="0"/>
                  </a:moveTo>
                  <a:lnTo>
                    <a:pt x="162" y="38"/>
                  </a:lnTo>
                  <a:lnTo>
                    <a:pt x="199" y="72"/>
                  </a:lnTo>
                  <a:lnTo>
                    <a:pt x="228" y="103"/>
                  </a:lnTo>
                  <a:lnTo>
                    <a:pt x="251" y="137"/>
                  </a:lnTo>
                  <a:lnTo>
                    <a:pt x="267" y="175"/>
                  </a:lnTo>
                  <a:lnTo>
                    <a:pt x="280" y="221"/>
                  </a:lnTo>
                  <a:lnTo>
                    <a:pt x="288" y="279"/>
                  </a:lnTo>
                  <a:lnTo>
                    <a:pt x="293" y="354"/>
                  </a:lnTo>
                  <a:lnTo>
                    <a:pt x="266" y="401"/>
                  </a:lnTo>
                  <a:lnTo>
                    <a:pt x="235" y="430"/>
                  </a:lnTo>
                  <a:lnTo>
                    <a:pt x="200" y="442"/>
                  </a:lnTo>
                  <a:lnTo>
                    <a:pt x="162" y="441"/>
                  </a:lnTo>
                  <a:lnTo>
                    <a:pt x="121" y="425"/>
                  </a:lnTo>
                  <a:lnTo>
                    <a:pt x="80" y="401"/>
                  </a:lnTo>
                  <a:lnTo>
                    <a:pt x="38" y="370"/>
                  </a:lnTo>
                  <a:lnTo>
                    <a:pt x="0" y="336"/>
                  </a:lnTo>
                  <a:lnTo>
                    <a:pt x="7" y="288"/>
                  </a:lnTo>
                  <a:lnTo>
                    <a:pt x="15" y="245"/>
                  </a:lnTo>
                  <a:lnTo>
                    <a:pt x="23" y="202"/>
                  </a:lnTo>
                  <a:lnTo>
                    <a:pt x="36" y="161"/>
                  </a:lnTo>
                  <a:lnTo>
                    <a:pt x="50" y="119"/>
                  </a:lnTo>
                  <a:lnTo>
                    <a:pt x="67" y="80"/>
                  </a:lnTo>
                  <a:lnTo>
                    <a:pt x="88" y="39"/>
                  </a:lnTo>
                  <a:lnTo>
                    <a:pt x="116" y="0"/>
                  </a:lnTo>
                  <a:close/>
                </a:path>
              </a:pathLst>
            </a:custGeom>
            <a:solidFill>
              <a:srgbClr val="D1AB94"/>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2" name="Freeform 309"/>
            <p:cNvSpPr>
              <a:spLocks/>
            </p:cNvSpPr>
            <p:nvPr/>
          </p:nvSpPr>
          <p:spPr bwMode="auto">
            <a:xfrm>
              <a:off x="571" y="3155"/>
              <a:ext cx="41" cy="55"/>
            </a:xfrm>
            <a:custGeom>
              <a:avLst/>
              <a:gdLst/>
              <a:ahLst/>
              <a:cxnLst>
                <a:cxn ang="0">
                  <a:pos x="112" y="0"/>
                </a:cxn>
                <a:cxn ang="0">
                  <a:pos x="151" y="33"/>
                </a:cxn>
                <a:cxn ang="0">
                  <a:pos x="184" y="63"/>
                </a:cxn>
                <a:cxn ang="0">
                  <a:pos x="210" y="92"/>
                </a:cxn>
                <a:cxn ang="0">
                  <a:pos x="233" y="126"/>
                </a:cxn>
                <a:cxn ang="0">
                  <a:pos x="249" y="163"/>
                </a:cxn>
                <a:cxn ang="0">
                  <a:pos x="262" y="207"/>
                </a:cxn>
                <a:cxn ang="0">
                  <a:pos x="271" y="261"/>
                </a:cxn>
                <a:cxn ang="0">
                  <a:pos x="277" y="328"/>
                </a:cxn>
                <a:cxn ang="0">
                  <a:pos x="251" y="377"/>
                </a:cxn>
                <a:cxn ang="0">
                  <a:pos x="221" y="405"/>
                </a:cxn>
                <a:cxn ang="0">
                  <a:pos x="187" y="419"/>
                </a:cxn>
                <a:cxn ang="0">
                  <a:pos x="150" y="417"/>
                </a:cxn>
                <a:cxn ang="0">
                  <a:pos x="111" y="404"/>
                </a:cxn>
                <a:cxn ang="0">
                  <a:pos x="72" y="384"/>
                </a:cxn>
                <a:cxn ang="0">
                  <a:pos x="34" y="358"/>
                </a:cxn>
                <a:cxn ang="0">
                  <a:pos x="0" y="331"/>
                </a:cxn>
                <a:cxn ang="0">
                  <a:pos x="5" y="283"/>
                </a:cxn>
                <a:cxn ang="0">
                  <a:pos x="12" y="240"/>
                </a:cxn>
                <a:cxn ang="0">
                  <a:pos x="19" y="197"/>
                </a:cxn>
                <a:cxn ang="0">
                  <a:pos x="30" y="157"/>
                </a:cxn>
                <a:cxn ang="0">
                  <a:pos x="44" y="117"/>
                </a:cxn>
                <a:cxn ang="0">
                  <a:pos x="61" y="77"/>
                </a:cxn>
                <a:cxn ang="0">
                  <a:pos x="83" y="38"/>
                </a:cxn>
                <a:cxn ang="0">
                  <a:pos x="112" y="0"/>
                </a:cxn>
              </a:cxnLst>
              <a:rect l="0" t="0" r="r" b="b"/>
              <a:pathLst>
                <a:path w="277" h="419">
                  <a:moveTo>
                    <a:pt x="112" y="0"/>
                  </a:moveTo>
                  <a:lnTo>
                    <a:pt x="151" y="33"/>
                  </a:lnTo>
                  <a:lnTo>
                    <a:pt x="184" y="63"/>
                  </a:lnTo>
                  <a:lnTo>
                    <a:pt x="210" y="92"/>
                  </a:lnTo>
                  <a:lnTo>
                    <a:pt x="233" y="126"/>
                  </a:lnTo>
                  <a:lnTo>
                    <a:pt x="249" y="163"/>
                  </a:lnTo>
                  <a:lnTo>
                    <a:pt x="262" y="207"/>
                  </a:lnTo>
                  <a:lnTo>
                    <a:pt x="271" y="261"/>
                  </a:lnTo>
                  <a:lnTo>
                    <a:pt x="277" y="328"/>
                  </a:lnTo>
                  <a:lnTo>
                    <a:pt x="251" y="377"/>
                  </a:lnTo>
                  <a:lnTo>
                    <a:pt x="221" y="405"/>
                  </a:lnTo>
                  <a:lnTo>
                    <a:pt x="187" y="419"/>
                  </a:lnTo>
                  <a:lnTo>
                    <a:pt x="150" y="417"/>
                  </a:lnTo>
                  <a:lnTo>
                    <a:pt x="111" y="404"/>
                  </a:lnTo>
                  <a:lnTo>
                    <a:pt x="72" y="384"/>
                  </a:lnTo>
                  <a:lnTo>
                    <a:pt x="34" y="358"/>
                  </a:lnTo>
                  <a:lnTo>
                    <a:pt x="0" y="331"/>
                  </a:lnTo>
                  <a:lnTo>
                    <a:pt x="5" y="283"/>
                  </a:lnTo>
                  <a:lnTo>
                    <a:pt x="12" y="240"/>
                  </a:lnTo>
                  <a:lnTo>
                    <a:pt x="19" y="197"/>
                  </a:lnTo>
                  <a:lnTo>
                    <a:pt x="30" y="157"/>
                  </a:lnTo>
                  <a:lnTo>
                    <a:pt x="44" y="117"/>
                  </a:lnTo>
                  <a:lnTo>
                    <a:pt x="61" y="77"/>
                  </a:lnTo>
                  <a:lnTo>
                    <a:pt x="83" y="38"/>
                  </a:lnTo>
                  <a:lnTo>
                    <a:pt x="112" y="0"/>
                  </a:lnTo>
                  <a:close/>
                </a:path>
              </a:pathLst>
            </a:custGeom>
            <a:solidFill>
              <a:srgbClr val="DBB5A1"/>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3" name="Freeform 310"/>
            <p:cNvSpPr>
              <a:spLocks/>
            </p:cNvSpPr>
            <p:nvPr/>
          </p:nvSpPr>
          <p:spPr bwMode="auto">
            <a:xfrm>
              <a:off x="571" y="3156"/>
              <a:ext cx="38" cy="51"/>
            </a:xfrm>
            <a:custGeom>
              <a:avLst/>
              <a:gdLst/>
              <a:ahLst/>
              <a:cxnLst>
                <a:cxn ang="0">
                  <a:pos x="112" y="0"/>
                </a:cxn>
                <a:cxn ang="0">
                  <a:pos x="143" y="26"/>
                </a:cxn>
                <a:cxn ang="0">
                  <a:pos x="171" y="54"/>
                </a:cxn>
                <a:cxn ang="0">
                  <a:pos x="195" y="82"/>
                </a:cxn>
                <a:cxn ang="0">
                  <a:pos x="214" y="115"/>
                </a:cxn>
                <a:cxn ang="0">
                  <a:pos x="230" y="151"/>
                </a:cxn>
                <a:cxn ang="0">
                  <a:pos x="243" y="194"/>
                </a:cxn>
                <a:cxn ang="0">
                  <a:pos x="254" y="244"/>
                </a:cxn>
                <a:cxn ang="0">
                  <a:pos x="262" y="306"/>
                </a:cxn>
                <a:cxn ang="0">
                  <a:pos x="235" y="352"/>
                </a:cxn>
                <a:cxn ang="0">
                  <a:pos x="205" y="380"/>
                </a:cxn>
                <a:cxn ang="0">
                  <a:pos x="171" y="394"/>
                </a:cxn>
                <a:cxn ang="0">
                  <a:pos x="137" y="394"/>
                </a:cxn>
                <a:cxn ang="0">
                  <a:pos x="100" y="383"/>
                </a:cxn>
                <a:cxn ang="0">
                  <a:pos x="65" y="367"/>
                </a:cxn>
                <a:cxn ang="0">
                  <a:pos x="30" y="346"/>
                </a:cxn>
                <a:cxn ang="0">
                  <a:pos x="0" y="327"/>
                </a:cxn>
                <a:cxn ang="0">
                  <a:pos x="3" y="279"/>
                </a:cxn>
                <a:cxn ang="0">
                  <a:pos x="8" y="236"/>
                </a:cxn>
                <a:cxn ang="0">
                  <a:pos x="15" y="194"/>
                </a:cxn>
                <a:cxn ang="0">
                  <a:pos x="27" y="155"/>
                </a:cxn>
                <a:cxn ang="0">
                  <a:pos x="40" y="115"/>
                </a:cxn>
                <a:cxn ang="0">
                  <a:pos x="58" y="77"/>
                </a:cxn>
                <a:cxn ang="0">
                  <a:pos x="82" y="38"/>
                </a:cxn>
                <a:cxn ang="0">
                  <a:pos x="112" y="0"/>
                </a:cxn>
              </a:cxnLst>
              <a:rect l="0" t="0" r="r" b="b"/>
              <a:pathLst>
                <a:path w="262" h="394">
                  <a:moveTo>
                    <a:pt x="112" y="0"/>
                  </a:moveTo>
                  <a:lnTo>
                    <a:pt x="143" y="26"/>
                  </a:lnTo>
                  <a:lnTo>
                    <a:pt x="171" y="54"/>
                  </a:lnTo>
                  <a:lnTo>
                    <a:pt x="195" y="82"/>
                  </a:lnTo>
                  <a:lnTo>
                    <a:pt x="214" y="115"/>
                  </a:lnTo>
                  <a:lnTo>
                    <a:pt x="230" y="151"/>
                  </a:lnTo>
                  <a:lnTo>
                    <a:pt x="243" y="194"/>
                  </a:lnTo>
                  <a:lnTo>
                    <a:pt x="254" y="244"/>
                  </a:lnTo>
                  <a:lnTo>
                    <a:pt x="262" y="306"/>
                  </a:lnTo>
                  <a:lnTo>
                    <a:pt x="235" y="352"/>
                  </a:lnTo>
                  <a:lnTo>
                    <a:pt x="205" y="380"/>
                  </a:lnTo>
                  <a:lnTo>
                    <a:pt x="171" y="394"/>
                  </a:lnTo>
                  <a:lnTo>
                    <a:pt x="137" y="394"/>
                  </a:lnTo>
                  <a:lnTo>
                    <a:pt x="100" y="383"/>
                  </a:lnTo>
                  <a:lnTo>
                    <a:pt x="65" y="367"/>
                  </a:lnTo>
                  <a:lnTo>
                    <a:pt x="30" y="346"/>
                  </a:lnTo>
                  <a:lnTo>
                    <a:pt x="0" y="327"/>
                  </a:lnTo>
                  <a:lnTo>
                    <a:pt x="3" y="279"/>
                  </a:lnTo>
                  <a:lnTo>
                    <a:pt x="8" y="236"/>
                  </a:lnTo>
                  <a:lnTo>
                    <a:pt x="15" y="194"/>
                  </a:lnTo>
                  <a:lnTo>
                    <a:pt x="27" y="155"/>
                  </a:lnTo>
                  <a:lnTo>
                    <a:pt x="40" y="115"/>
                  </a:lnTo>
                  <a:lnTo>
                    <a:pt x="58" y="77"/>
                  </a:lnTo>
                  <a:lnTo>
                    <a:pt x="82" y="38"/>
                  </a:lnTo>
                  <a:lnTo>
                    <a:pt x="112" y="0"/>
                  </a:lnTo>
                  <a:close/>
                </a:path>
              </a:pathLst>
            </a:custGeom>
            <a:solidFill>
              <a:srgbClr val="E8C2AD"/>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4" name="Freeform 311"/>
            <p:cNvSpPr>
              <a:spLocks/>
            </p:cNvSpPr>
            <p:nvPr/>
          </p:nvSpPr>
          <p:spPr bwMode="auto">
            <a:xfrm>
              <a:off x="571" y="3156"/>
              <a:ext cx="36" cy="49"/>
            </a:xfrm>
            <a:custGeom>
              <a:avLst/>
              <a:gdLst/>
              <a:ahLst/>
              <a:cxnLst>
                <a:cxn ang="0">
                  <a:pos x="109" y="0"/>
                </a:cxn>
                <a:cxn ang="0">
                  <a:pos x="133" y="20"/>
                </a:cxn>
                <a:cxn ang="0">
                  <a:pos x="157" y="44"/>
                </a:cxn>
                <a:cxn ang="0">
                  <a:pos x="176" y="70"/>
                </a:cxn>
                <a:cxn ang="0">
                  <a:pos x="196" y="101"/>
                </a:cxn>
                <a:cxn ang="0">
                  <a:pos x="212" y="137"/>
                </a:cxn>
                <a:cxn ang="0">
                  <a:pos x="226" y="178"/>
                </a:cxn>
                <a:cxn ang="0">
                  <a:pos x="237" y="223"/>
                </a:cxn>
                <a:cxn ang="0">
                  <a:pos x="246" y="277"/>
                </a:cxn>
                <a:cxn ang="0">
                  <a:pos x="220" y="323"/>
                </a:cxn>
                <a:cxn ang="0">
                  <a:pos x="191" y="353"/>
                </a:cxn>
                <a:cxn ang="0">
                  <a:pos x="158" y="367"/>
                </a:cxn>
                <a:cxn ang="0">
                  <a:pos x="125" y="369"/>
                </a:cxn>
                <a:cxn ang="0">
                  <a:pos x="90" y="360"/>
                </a:cxn>
                <a:cxn ang="0">
                  <a:pos x="57" y="348"/>
                </a:cxn>
                <a:cxn ang="0">
                  <a:pos x="27" y="334"/>
                </a:cxn>
                <a:cxn ang="0">
                  <a:pos x="0" y="321"/>
                </a:cxn>
                <a:cxn ang="0">
                  <a:pos x="2" y="273"/>
                </a:cxn>
                <a:cxn ang="0">
                  <a:pos x="5" y="230"/>
                </a:cxn>
                <a:cxn ang="0">
                  <a:pos x="11" y="189"/>
                </a:cxn>
                <a:cxn ang="0">
                  <a:pos x="20" y="150"/>
                </a:cxn>
                <a:cxn ang="0">
                  <a:pos x="32" y="111"/>
                </a:cxn>
                <a:cxn ang="0">
                  <a:pos x="51" y="75"/>
                </a:cxn>
                <a:cxn ang="0">
                  <a:pos x="76" y="37"/>
                </a:cxn>
                <a:cxn ang="0">
                  <a:pos x="109" y="0"/>
                </a:cxn>
              </a:cxnLst>
              <a:rect l="0" t="0" r="r" b="b"/>
              <a:pathLst>
                <a:path w="246" h="369">
                  <a:moveTo>
                    <a:pt x="109" y="0"/>
                  </a:moveTo>
                  <a:lnTo>
                    <a:pt x="133" y="20"/>
                  </a:lnTo>
                  <a:lnTo>
                    <a:pt x="157" y="44"/>
                  </a:lnTo>
                  <a:lnTo>
                    <a:pt x="176" y="70"/>
                  </a:lnTo>
                  <a:lnTo>
                    <a:pt x="196" y="101"/>
                  </a:lnTo>
                  <a:lnTo>
                    <a:pt x="212" y="137"/>
                  </a:lnTo>
                  <a:lnTo>
                    <a:pt x="226" y="178"/>
                  </a:lnTo>
                  <a:lnTo>
                    <a:pt x="237" y="223"/>
                  </a:lnTo>
                  <a:lnTo>
                    <a:pt x="246" y="277"/>
                  </a:lnTo>
                  <a:lnTo>
                    <a:pt x="220" y="323"/>
                  </a:lnTo>
                  <a:lnTo>
                    <a:pt x="191" y="353"/>
                  </a:lnTo>
                  <a:lnTo>
                    <a:pt x="158" y="367"/>
                  </a:lnTo>
                  <a:lnTo>
                    <a:pt x="125" y="369"/>
                  </a:lnTo>
                  <a:lnTo>
                    <a:pt x="90" y="360"/>
                  </a:lnTo>
                  <a:lnTo>
                    <a:pt x="57" y="348"/>
                  </a:lnTo>
                  <a:lnTo>
                    <a:pt x="27" y="334"/>
                  </a:lnTo>
                  <a:lnTo>
                    <a:pt x="0" y="321"/>
                  </a:lnTo>
                  <a:lnTo>
                    <a:pt x="2" y="273"/>
                  </a:lnTo>
                  <a:lnTo>
                    <a:pt x="5" y="230"/>
                  </a:lnTo>
                  <a:lnTo>
                    <a:pt x="11" y="189"/>
                  </a:lnTo>
                  <a:lnTo>
                    <a:pt x="20" y="150"/>
                  </a:lnTo>
                  <a:lnTo>
                    <a:pt x="32" y="111"/>
                  </a:lnTo>
                  <a:lnTo>
                    <a:pt x="51" y="75"/>
                  </a:lnTo>
                  <a:lnTo>
                    <a:pt x="76" y="37"/>
                  </a:lnTo>
                  <a:lnTo>
                    <a:pt x="109" y="0"/>
                  </a:lnTo>
                  <a:close/>
                </a:path>
              </a:pathLst>
            </a:custGeom>
            <a:solidFill>
              <a:srgbClr val="F2CCBA"/>
            </a:solidFill>
            <a:ln w="9525">
              <a:noFill/>
              <a:round/>
              <a:headEnd/>
              <a:tailEnd/>
            </a:ln>
          </p:spPr>
          <p:txBody>
            <a:bodyPr/>
            <a:lstStyle/>
            <a:p>
              <a:endParaRPr lang="id-ID" sz="1400">
                <a:latin typeface="Tahoma" pitchFamily="34" charset="0"/>
                <a:ea typeface="Tahoma" pitchFamily="34" charset="0"/>
                <a:cs typeface="Tahoma" pitchFamily="34" charset="0"/>
              </a:endParaRPr>
            </a:p>
          </p:txBody>
        </p:sp>
        <p:sp>
          <p:nvSpPr>
            <p:cNvPr id="345" name="Freeform 312"/>
            <p:cNvSpPr>
              <a:spLocks/>
            </p:cNvSpPr>
            <p:nvPr/>
          </p:nvSpPr>
          <p:spPr bwMode="auto">
            <a:xfrm>
              <a:off x="571" y="3157"/>
              <a:ext cx="33" cy="45"/>
            </a:xfrm>
            <a:custGeom>
              <a:avLst/>
              <a:gdLst/>
              <a:ahLst/>
              <a:cxnLst>
                <a:cxn ang="0">
                  <a:pos x="109" y="0"/>
                </a:cxn>
                <a:cxn ang="0">
                  <a:pos x="125" y="13"/>
                </a:cxn>
                <a:cxn ang="0">
                  <a:pos x="143" y="34"/>
                </a:cxn>
                <a:cxn ang="0">
                  <a:pos x="161" y="58"/>
                </a:cxn>
                <a:cxn ang="0">
                  <a:pos x="178" y="89"/>
                </a:cxn>
                <a:cxn ang="0">
                  <a:pos x="192" y="123"/>
                </a:cxn>
                <a:cxn ang="0">
                  <a:pos x="207" y="163"/>
                </a:cxn>
                <a:cxn ang="0">
                  <a:pos x="218" y="205"/>
                </a:cxn>
                <a:cxn ang="0">
                  <a:pos x="228" y="252"/>
                </a:cxn>
                <a:cxn ang="0">
                  <a:pos x="201" y="299"/>
                </a:cxn>
                <a:cxn ang="0">
                  <a:pos x="174" y="329"/>
                </a:cxn>
                <a:cxn ang="0">
                  <a:pos x="142" y="344"/>
                </a:cxn>
                <a:cxn ang="0">
                  <a:pos x="111" y="346"/>
                </a:cxn>
                <a:cxn ang="0">
                  <a:pos x="79" y="341"/>
                </a:cxn>
                <a:cxn ang="0">
                  <a:pos x="49" y="332"/>
                </a:cxn>
                <a:cxn ang="0">
                  <a:pos x="23" y="323"/>
                </a:cxn>
                <a:cxn ang="0">
                  <a:pos x="0" y="318"/>
                </a:cxn>
                <a:cxn ang="0">
                  <a:pos x="0" y="270"/>
                </a:cxn>
                <a:cxn ang="0">
                  <a:pos x="2" y="227"/>
                </a:cxn>
                <a:cxn ang="0">
                  <a:pos x="5" y="186"/>
                </a:cxn>
                <a:cxn ang="0">
                  <a:pos x="15" y="148"/>
                </a:cxn>
                <a:cxn ang="0">
                  <a:pos x="27" y="110"/>
                </a:cxn>
                <a:cxn ang="0">
                  <a:pos x="46" y="73"/>
                </a:cxn>
                <a:cxn ang="0">
                  <a:pos x="72" y="37"/>
                </a:cxn>
                <a:cxn ang="0">
                  <a:pos x="109" y="0"/>
                </a:cxn>
              </a:cxnLst>
              <a:rect l="0" t="0" r="r" b="b"/>
              <a:pathLst>
                <a:path w="228" h="346">
                  <a:moveTo>
                    <a:pt x="109" y="0"/>
                  </a:moveTo>
                  <a:lnTo>
                    <a:pt x="125" y="13"/>
                  </a:lnTo>
                  <a:lnTo>
                    <a:pt x="143" y="34"/>
                  </a:lnTo>
                  <a:lnTo>
                    <a:pt x="161" y="58"/>
                  </a:lnTo>
                  <a:lnTo>
                    <a:pt x="178" y="89"/>
                  </a:lnTo>
                  <a:lnTo>
                    <a:pt x="192" y="123"/>
                  </a:lnTo>
                  <a:lnTo>
                    <a:pt x="207" y="163"/>
                  </a:lnTo>
                  <a:lnTo>
                    <a:pt x="218" y="205"/>
                  </a:lnTo>
                  <a:lnTo>
                    <a:pt x="228" y="252"/>
                  </a:lnTo>
                  <a:lnTo>
                    <a:pt x="201" y="299"/>
                  </a:lnTo>
                  <a:lnTo>
                    <a:pt x="174" y="329"/>
                  </a:lnTo>
                  <a:lnTo>
                    <a:pt x="142" y="344"/>
                  </a:lnTo>
                  <a:lnTo>
                    <a:pt x="111" y="346"/>
                  </a:lnTo>
                  <a:lnTo>
                    <a:pt x="79" y="341"/>
                  </a:lnTo>
                  <a:lnTo>
                    <a:pt x="49" y="332"/>
                  </a:lnTo>
                  <a:lnTo>
                    <a:pt x="23" y="323"/>
                  </a:lnTo>
                  <a:lnTo>
                    <a:pt x="0" y="318"/>
                  </a:lnTo>
                  <a:lnTo>
                    <a:pt x="0" y="270"/>
                  </a:lnTo>
                  <a:lnTo>
                    <a:pt x="2" y="227"/>
                  </a:lnTo>
                  <a:lnTo>
                    <a:pt x="5" y="186"/>
                  </a:lnTo>
                  <a:lnTo>
                    <a:pt x="15" y="148"/>
                  </a:lnTo>
                  <a:lnTo>
                    <a:pt x="27" y="110"/>
                  </a:lnTo>
                  <a:lnTo>
                    <a:pt x="46" y="73"/>
                  </a:lnTo>
                  <a:lnTo>
                    <a:pt x="72" y="37"/>
                  </a:lnTo>
                  <a:lnTo>
                    <a:pt x="109" y="0"/>
                  </a:lnTo>
                  <a:close/>
                </a:path>
              </a:pathLst>
            </a:custGeom>
            <a:solidFill>
              <a:srgbClr val="FCD9C4"/>
            </a:solidFill>
            <a:ln w="9525">
              <a:noFill/>
              <a:round/>
              <a:headEnd/>
              <a:tailEnd/>
            </a:ln>
          </p:spPr>
          <p:txBody>
            <a:bodyPr/>
            <a:lstStyle/>
            <a:p>
              <a:endParaRPr lang="id-ID" sz="1400">
                <a:latin typeface="Tahoma" pitchFamily="34" charset="0"/>
                <a:ea typeface="Tahoma" pitchFamily="34" charset="0"/>
                <a:cs typeface="Tahoma" pitchFamily="34" charset="0"/>
              </a:endParaRPr>
            </a:p>
          </p:txBody>
        </p:sp>
      </p:grpSp>
      <p:sp>
        <p:nvSpPr>
          <p:cNvPr id="346" name="Text Box 315"/>
          <p:cNvSpPr txBox="1">
            <a:spLocks noChangeArrowheads="1"/>
          </p:cNvSpPr>
          <p:nvPr/>
        </p:nvSpPr>
        <p:spPr bwMode="auto">
          <a:xfrm>
            <a:off x="3435032" y="4466629"/>
            <a:ext cx="1023037" cy="292388"/>
          </a:xfrm>
          <a:prstGeom prst="rect">
            <a:avLst/>
          </a:prstGeom>
          <a:noFill/>
          <a:ln w="9525">
            <a:noFill/>
            <a:miter lim="800000"/>
            <a:headEnd/>
            <a:tailEnd/>
          </a:ln>
          <a:effectLst/>
        </p:spPr>
        <p:txBody>
          <a:bodyPr wrap="none">
            <a:spAutoFit/>
          </a:bodyPr>
          <a:lstStyle/>
          <a:p>
            <a:pPr eaLnBrk="1" hangingPunct="1"/>
            <a:r>
              <a:rPr lang="id-ID" sz="1300" b="1" dirty="0">
                <a:solidFill>
                  <a:schemeClr val="bg1"/>
                </a:solidFill>
                <a:latin typeface="Tahoma" pitchFamily="34" charset="0"/>
                <a:ea typeface="Tahoma" pitchFamily="34" charset="0"/>
                <a:cs typeface="Tahoma" pitchFamily="34" charset="0"/>
              </a:rPr>
              <a:t>Pengguna</a:t>
            </a:r>
          </a:p>
        </p:txBody>
      </p:sp>
      <p:sp>
        <p:nvSpPr>
          <p:cNvPr id="347" name="Text Box 362"/>
          <p:cNvSpPr txBox="1">
            <a:spLocks noChangeArrowheads="1"/>
          </p:cNvSpPr>
          <p:nvPr/>
        </p:nvSpPr>
        <p:spPr bwMode="auto">
          <a:xfrm>
            <a:off x="1635646" y="4917480"/>
            <a:ext cx="3682418" cy="1077218"/>
          </a:xfrm>
          <a:prstGeom prst="rect">
            <a:avLst/>
          </a:prstGeom>
          <a:noFill/>
          <a:ln w="9525">
            <a:noFill/>
            <a:miter lim="800000"/>
            <a:headEnd/>
            <a:tailEnd/>
          </a:ln>
          <a:effectLst/>
        </p:spPr>
        <p:txBody>
          <a:bodyPr wrap="none">
            <a:spAutoFit/>
          </a:bodyPr>
          <a:lstStyle/>
          <a:p>
            <a:pPr algn="ctr" eaLnBrk="1" hangingPunct="1"/>
            <a:r>
              <a:rPr lang="id-ID" sz="1600" b="1" dirty="0">
                <a:solidFill>
                  <a:schemeClr val="bg1"/>
                </a:solidFill>
                <a:latin typeface="Tahoma" pitchFamily="34" charset="0"/>
                <a:ea typeface="Tahoma" pitchFamily="34" charset="0"/>
                <a:cs typeface="Tahoma" pitchFamily="34" charset="0"/>
              </a:rPr>
              <a:t>Pengguna harus datang</a:t>
            </a:r>
          </a:p>
          <a:p>
            <a:pPr algn="ctr" eaLnBrk="1" hangingPunct="1"/>
            <a:r>
              <a:rPr lang="id-ID" sz="1600" b="1" dirty="0">
                <a:solidFill>
                  <a:schemeClr val="bg1"/>
                </a:solidFill>
                <a:latin typeface="Tahoma" pitchFamily="34" charset="0"/>
                <a:ea typeface="Tahoma" pitchFamily="34" charset="0"/>
                <a:cs typeface="Tahoma" pitchFamily="34" charset="0"/>
              </a:rPr>
              <a:t>langsung ke layanan </a:t>
            </a:r>
            <a:r>
              <a:rPr lang="id-ID" sz="1600" b="1" i="1" dirty="0">
                <a:solidFill>
                  <a:schemeClr val="bg1"/>
                </a:solidFill>
                <a:latin typeface="Tahoma" pitchFamily="34" charset="0"/>
                <a:ea typeface="Tahoma" pitchFamily="34" charset="0"/>
                <a:cs typeface="Tahoma" pitchFamily="34" charset="0"/>
              </a:rPr>
              <a:t>onsite</a:t>
            </a:r>
          </a:p>
          <a:p>
            <a:pPr algn="ctr" eaLnBrk="1" hangingPunct="1"/>
            <a:r>
              <a:rPr lang="id-ID" sz="1600" b="1" dirty="0">
                <a:solidFill>
                  <a:schemeClr val="bg1"/>
                </a:solidFill>
                <a:latin typeface="Tahoma" pitchFamily="34" charset="0"/>
                <a:ea typeface="Tahoma" pitchFamily="34" charset="0"/>
                <a:cs typeface="Tahoma" pitchFamily="34" charset="0"/>
              </a:rPr>
              <a:t>serta mencari dan membaca arsip</a:t>
            </a:r>
          </a:p>
          <a:p>
            <a:pPr algn="ctr" eaLnBrk="1" hangingPunct="1"/>
            <a:r>
              <a:rPr lang="id-ID" sz="1600" b="1" dirty="0">
                <a:solidFill>
                  <a:schemeClr val="bg1"/>
                </a:solidFill>
                <a:latin typeface="Tahoma" pitchFamily="34" charset="0"/>
                <a:ea typeface="Tahoma" pitchFamily="34" charset="0"/>
                <a:cs typeface="Tahoma" pitchFamily="34" charset="0"/>
              </a:rPr>
              <a:t>secara manual. </a:t>
            </a:r>
          </a:p>
        </p:txBody>
      </p:sp>
      <p:sp>
        <p:nvSpPr>
          <p:cNvPr id="348" name="Text Box 363"/>
          <p:cNvSpPr txBox="1">
            <a:spLocks noChangeArrowheads="1"/>
          </p:cNvSpPr>
          <p:nvPr/>
        </p:nvSpPr>
        <p:spPr bwMode="auto">
          <a:xfrm>
            <a:off x="6225865" y="4828582"/>
            <a:ext cx="4275139" cy="830997"/>
          </a:xfrm>
          <a:prstGeom prst="rect">
            <a:avLst/>
          </a:prstGeom>
          <a:noFill/>
          <a:ln w="9525">
            <a:noFill/>
            <a:miter lim="800000"/>
            <a:headEnd/>
            <a:tailEnd/>
          </a:ln>
          <a:effectLst/>
        </p:spPr>
        <p:txBody>
          <a:bodyPr>
            <a:spAutoFit/>
          </a:bodyPr>
          <a:lstStyle/>
          <a:p>
            <a:pPr algn="ctr" eaLnBrk="1" hangingPunct="1"/>
            <a:r>
              <a:rPr lang="id-ID" sz="1600" b="1" dirty="0">
                <a:solidFill>
                  <a:schemeClr val="bg1"/>
                </a:solidFill>
                <a:latin typeface="Tahoma" pitchFamily="34" charset="0"/>
                <a:ea typeface="Tahoma" pitchFamily="34" charset="0"/>
                <a:cs typeface="Tahoma" pitchFamily="34" charset="0"/>
              </a:rPr>
              <a:t>Pengguna dapat mencari, membaca, memesan, membayar, dan menerima arsip secara </a:t>
            </a:r>
            <a:r>
              <a:rPr lang="id-ID" sz="1600" b="1" i="1" dirty="0">
                <a:solidFill>
                  <a:schemeClr val="bg1"/>
                </a:solidFill>
                <a:latin typeface="Tahoma" pitchFamily="34" charset="0"/>
                <a:ea typeface="Tahoma" pitchFamily="34" charset="0"/>
                <a:cs typeface="Tahoma" pitchFamily="34" charset="0"/>
              </a:rPr>
              <a:t>online </a:t>
            </a:r>
            <a:r>
              <a:rPr lang="id-ID" sz="1600" b="1" dirty="0">
                <a:solidFill>
                  <a:schemeClr val="bg1"/>
                </a:solidFill>
                <a:latin typeface="Tahoma" pitchFamily="34" charset="0"/>
                <a:ea typeface="Tahoma" pitchFamily="34" charset="0"/>
                <a:cs typeface="Tahoma" pitchFamily="34" charset="0"/>
              </a:rPr>
              <a:t>(Internet).</a:t>
            </a:r>
            <a:endParaRPr lang="en-US" sz="1600" b="1" dirty="0">
              <a:solidFill>
                <a:schemeClr val="bg1"/>
              </a:solidFill>
              <a:latin typeface="Tahoma" pitchFamily="34" charset="0"/>
              <a:ea typeface="Tahoma" pitchFamily="34" charset="0"/>
              <a:cs typeface="Tahoma" pitchFamily="34" charset="0"/>
            </a:endParaRPr>
          </a:p>
        </p:txBody>
      </p:sp>
      <p:sp>
        <p:nvSpPr>
          <p:cNvPr id="350" name="Text Box 9"/>
          <p:cNvSpPr txBox="1">
            <a:spLocks noChangeArrowheads="1"/>
          </p:cNvSpPr>
          <p:nvPr/>
        </p:nvSpPr>
        <p:spPr bwMode="auto">
          <a:xfrm>
            <a:off x="1895006" y="1052736"/>
            <a:ext cx="85214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457189" indent="-457189" algn="just" eaLnBrk="1" hangingPunct="1">
              <a:spcAft>
                <a:spcPct val="50000"/>
              </a:spcAft>
            </a:pPr>
            <a:r>
              <a:rPr lang="id-ID" sz="1600" b="1" dirty="0">
                <a:solidFill>
                  <a:schemeClr val="bg1"/>
                </a:solidFill>
                <a:latin typeface="Tahoma" pitchFamily="34" charset="0"/>
                <a:ea typeface="Tahoma" pitchFamily="34" charset="0"/>
                <a:cs typeface="Tahoma" pitchFamily="34" charset="0"/>
              </a:rPr>
              <a:t>Layanan dilakukan secara ELEKTRONIK-ONLINE</a:t>
            </a:r>
          </a:p>
          <a:p>
            <a:pPr marL="457189" indent="-457189" algn="just" eaLnBrk="1" hangingPunct="1">
              <a:spcAft>
                <a:spcPct val="50000"/>
              </a:spcAft>
            </a:pPr>
            <a:r>
              <a:rPr lang="id-ID" sz="1600" b="1" dirty="0">
                <a:solidFill>
                  <a:schemeClr val="bg1"/>
                </a:solidFill>
                <a:latin typeface="Tahoma" pitchFamily="34" charset="0"/>
                <a:ea typeface="Tahoma" pitchFamily="34" charset="0"/>
                <a:cs typeface="Tahoma" pitchFamily="34" charset="0"/>
              </a:rPr>
              <a:t>	Pengguna akan lebih mudah, tepat, cepat, dan murah dalam menggunakan arsip.</a:t>
            </a:r>
            <a:endParaRPr lang="en-US" sz="1600" dirty="0">
              <a:solidFill>
                <a:schemeClr val="bg1"/>
              </a:solidFill>
              <a:latin typeface="Tahoma" pitchFamily="34" charset="0"/>
              <a:ea typeface="Tahoma" pitchFamily="34" charset="0"/>
              <a:cs typeface="Tahoma" pitchFamily="34" charset="0"/>
            </a:endParaRPr>
          </a:p>
        </p:txBody>
      </p:sp>
      <p:pic>
        <p:nvPicPr>
          <p:cNvPr id="227" name="Picture 226" descr="42-Formasi-CPNS-SMK-D3-S1-ANRI-Arsip-Nasional-Republik-Indonesi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6040" y="3212977"/>
            <a:ext cx="1584176" cy="985788"/>
          </a:xfrm>
          <a:prstGeom prst="rect">
            <a:avLst/>
          </a:prstGeom>
        </p:spPr>
      </p:pic>
      <p:pic>
        <p:nvPicPr>
          <p:cNvPr id="349" name="Picture 348" descr="d-r-image-from-brochure_cropped_FINA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096" y="1988842"/>
            <a:ext cx="1584176" cy="861839"/>
          </a:xfrm>
          <a:prstGeom prst="rect">
            <a:avLst/>
          </a:prstGeom>
        </p:spPr>
      </p:pic>
    </p:spTree>
    <p:custDataLst>
      <p:tags r:id="rId1"/>
    </p:custDataLst>
    <p:extLst>
      <p:ext uri="{BB962C8B-B14F-4D97-AF65-F5344CB8AC3E}">
        <p14:creationId xmlns:p14="http://schemas.microsoft.com/office/powerpoint/2010/main" val="2196762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299" name="Straight Arrow Connector 6">
            <a:extLst>
              <a:ext uri="{FF2B5EF4-FFF2-40B4-BE49-F238E27FC236}">
                <a16:creationId xmlns:a16="http://schemas.microsoft.com/office/drawing/2014/main" id="{6F63FE71-C660-42DB-A008-7F5BB546C56B}"/>
              </a:ext>
            </a:extLst>
          </p:cNvPr>
          <p:cNvCxnSpPr>
            <a:cxnSpLocks noChangeShapeType="1"/>
          </p:cNvCxnSpPr>
          <p:nvPr/>
        </p:nvCxnSpPr>
        <p:spPr bwMode="auto">
          <a:xfrm>
            <a:off x="5486400" y="2057400"/>
            <a:ext cx="2819400" cy="3048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5300" name="Straight Arrow Connector 11">
            <a:extLst>
              <a:ext uri="{FF2B5EF4-FFF2-40B4-BE49-F238E27FC236}">
                <a16:creationId xmlns:a16="http://schemas.microsoft.com/office/drawing/2014/main" id="{D1314CE6-532D-4774-8A34-BB7E80EA9A25}"/>
              </a:ext>
            </a:extLst>
          </p:cNvPr>
          <p:cNvCxnSpPr>
            <a:cxnSpLocks noChangeShapeType="1"/>
            <a:endCxn id="55306" idx="0"/>
          </p:cNvCxnSpPr>
          <p:nvPr/>
        </p:nvCxnSpPr>
        <p:spPr bwMode="auto">
          <a:xfrm flipH="1">
            <a:off x="4248150" y="2057400"/>
            <a:ext cx="1316039" cy="3810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5301" name="Straight Arrow Connector 13">
            <a:extLst>
              <a:ext uri="{FF2B5EF4-FFF2-40B4-BE49-F238E27FC236}">
                <a16:creationId xmlns:a16="http://schemas.microsoft.com/office/drawing/2014/main" id="{897DE70A-FFF4-4687-90FE-B89FAA4CE96A}"/>
              </a:ext>
            </a:extLst>
          </p:cNvPr>
          <p:cNvCxnSpPr>
            <a:cxnSpLocks noChangeShapeType="1"/>
            <a:stCxn id="55306" idx="2"/>
          </p:cNvCxnSpPr>
          <p:nvPr/>
        </p:nvCxnSpPr>
        <p:spPr bwMode="auto">
          <a:xfrm flipH="1">
            <a:off x="2819401" y="2895602"/>
            <a:ext cx="1428751" cy="373063"/>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5302" name="Straight Arrow Connector 15">
            <a:extLst>
              <a:ext uri="{FF2B5EF4-FFF2-40B4-BE49-F238E27FC236}">
                <a16:creationId xmlns:a16="http://schemas.microsoft.com/office/drawing/2014/main" id="{D32EF4AD-BAAD-4DB9-AE5F-F5C257897F7B}"/>
              </a:ext>
            </a:extLst>
          </p:cNvPr>
          <p:cNvCxnSpPr>
            <a:cxnSpLocks noChangeShapeType="1"/>
            <a:stCxn id="55306" idx="2"/>
            <a:endCxn id="55309" idx="0"/>
          </p:cNvCxnSpPr>
          <p:nvPr/>
        </p:nvCxnSpPr>
        <p:spPr bwMode="auto">
          <a:xfrm>
            <a:off x="4248150" y="2895600"/>
            <a:ext cx="1352551" cy="349251"/>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5303" name="Straight Arrow Connector 17">
            <a:extLst>
              <a:ext uri="{FF2B5EF4-FFF2-40B4-BE49-F238E27FC236}">
                <a16:creationId xmlns:a16="http://schemas.microsoft.com/office/drawing/2014/main" id="{DADC03C0-2095-4414-A709-2B94AA28082D}"/>
              </a:ext>
            </a:extLst>
          </p:cNvPr>
          <p:cNvCxnSpPr>
            <a:cxnSpLocks noChangeShapeType="1"/>
          </p:cNvCxnSpPr>
          <p:nvPr/>
        </p:nvCxnSpPr>
        <p:spPr bwMode="auto">
          <a:xfrm flipV="1">
            <a:off x="6477000" y="3430589"/>
            <a:ext cx="914400" cy="74612"/>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5304" name="Straight Arrow Connector 19">
            <a:extLst>
              <a:ext uri="{FF2B5EF4-FFF2-40B4-BE49-F238E27FC236}">
                <a16:creationId xmlns:a16="http://schemas.microsoft.com/office/drawing/2014/main" id="{85F37249-FF2C-42D2-87C7-B783E207A4F0}"/>
              </a:ext>
            </a:extLst>
          </p:cNvPr>
          <p:cNvCxnSpPr>
            <a:cxnSpLocks noChangeShapeType="1"/>
          </p:cNvCxnSpPr>
          <p:nvPr/>
        </p:nvCxnSpPr>
        <p:spPr bwMode="auto">
          <a:xfrm>
            <a:off x="6324600" y="3505200"/>
            <a:ext cx="1143000" cy="3048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55305" name="Rectangle 20">
            <a:extLst>
              <a:ext uri="{FF2B5EF4-FFF2-40B4-BE49-F238E27FC236}">
                <a16:creationId xmlns:a16="http://schemas.microsoft.com/office/drawing/2014/main" id="{A878FAD7-902A-45B6-A4D0-E45D51C999A3}"/>
              </a:ext>
            </a:extLst>
          </p:cNvPr>
          <p:cNvSpPr>
            <a:spLocks noChangeArrowheads="1"/>
          </p:cNvSpPr>
          <p:nvPr/>
        </p:nvSpPr>
        <p:spPr bwMode="auto">
          <a:xfrm>
            <a:off x="4114800" y="1524000"/>
            <a:ext cx="3048000" cy="533400"/>
          </a:xfrm>
          <a:prstGeom prst="rect">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2400" b="1" dirty="0">
                <a:solidFill>
                  <a:schemeClr val="bg1"/>
                </a:solidFill>
                <a:latin typeface="Comic Sans MS" panose="030F0702030302020204" pitchFamily="66" charset="0"/>
              </a:rPr>
              <a:t>ARSIP  DINAMIS</a:t>
            </a:r>
          </a:p>
        </p:txBody>
      </p:sp>
      <p:sp>
        <p:nvSpPr>
          <p:cNvPr id="55306" name="Rounded Rectangle 21">
            <a:extLst>
              <a:ext uri="{FF2B5EF4-FFF2-40B4-BE49-F238E27FC236}">
                <a16:creationId xmlns:a16="http://schemas.microsoft.com/office/drawing/2014/main" id="{A22EB09B-FE79-4A80-B7C9-7166D20C0EFD}"/>
              </a:ext>
            </a:extLst>
          </p:cNvPr>
          <p:cNvSpPr>
            <a:spLocks noChangeArrowheads="1"/>
          </p:cNvSpPr>
          <p:nvPr/>
        </p:nvSpPr>
        <p:spPr bwMode="auto">
          <a:xfrm>
            <a:off x="2895601" y="2438400"/>
            <a:ext cx="2705100" cy="457200"/>
          </a:xfrm>
          <a:prstGeom prst="roundRect">
            <a:avLst>
              <a:gd name="adj" fmla="val 16667"/>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2400" b="1" dirty="0">
                <a:solidFill>
                  <a:schemeClr val="bg1"/>
                </a:solidFill>
                <a:latin typeface="Comic Sans MS" panose="030F0702030302020204" pitchFamily="66" charset="0"/>
              </a:rPr>
              <a:t>Arsip Terjaga</a:t>
            </a:r>
          </a:p>
        </p:txBody>
      </p:sp>
      <p:sp>
        <p:nvSpPr>
          <p:cNvPr id="55307" name="Rounded Rectangle 22">
            <a:extLst>
              <a:ext uri="{FF2B5EF4-FFF2-40B4-BE49-F238E27FC236}">
                <a16:creationId xmlns:a16="http://schemas.microsoft.com/office/drawing/2014/main" id="{5F2C5935-1770-4100-81F7-732C18E055A9}"/>
              </a:ext>
            </a:extLst>
          </p:cNvPr>
          <p:cNvSpPr>
            <a:spLocks noChangeArrowheads="1"/>
          </p:cNvSpPr>
          <p:nvPr/>
        </p:nvSpPr>
        <p:spPr bwMode="auto">
          <a:xfrm>
            <a:off x="7467600" y="2438400"/>
            <a:ext cx="2209800" cy="457200"/>
          </a:xfrm>
          <a:prstGeom prst="roundRect">
            <a:avLst>
              <a:gd name="adj" fmla="val 16667"/>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1800" dirty="0">
                <a:solidFill>
                  <a:schemeClr val="bg1"/>
                </a:solidFill>
                <a:latin typeface="Comic Sans MS" panose="030F0702030302020204" pitchFamily="66" charset="0"/>
              </a:rPr>
              <a:t>Arsip</a:t>
            </a:r>
            <a:r>
              <a:rPr lang="id-ID" altLang="en-US" sz="1800" dirty="0">
                <a:solidFill>
                  <a:srgbClr val="000000"/>
                </a:solidFill>
                <a:latin typeface="Comic Sans MS" panose="030F0702030302020204" pitchFamily="66" charset="0"/>
              </a:rPr>
              <a:t> </a:t>
            </a:r>
            <a:r>
              <a:rPr lang="id-ID" altLang="en-US" sz="1800" dirty="0">
                <a:solidFill>
                  <a:schemeClr val="bg1"/>
                </a:solidFill>
                <a:latin typeface="Comic Sans MS" panose="030F0702030302020204" pitchFamily="66" charset="0"/>
              </a:rPr>
              <a:t>Umum</a:t>
            </a:r>
          </a:p>
        </p:txBody>
      </p:sp>
      <p:sp>
        <p:nvSpPr>
          <p:cNvPr id="55308" name="Rounded Rectangle 23">
            <a:extLst>
              <a:ext uri="{FF2B5EF4-FFF2-40B4-BE49-F238E27FC236}">
                <a16:creationId xmlns:a16="http://schemas.microsoft.com/office/drawing/2014/main" id="{3558F3B1-E783-4E89-BF6D-FFB6F458A54F}"/>
              </a:ext>
            </a:extLst>
          </p:cNvPr>
          <p:cNvSpPr>
            <a:spLocks noChangeArrowheads="1"/>
          </p:cNvSpPr>
          <p:nvPr/>
        </p:nvSpPr>
        <p:spPr bwMode="auto">
          <a:xfrm>
            <a:off x="1981200" y="3276600"/>
            <a:ext cx="1981200" cy="457200"/>
          </a:xfrm>
          <a:prstGeom prst="roundRect">
            <a:avLst>
              <a:gd name="adj" fmla="val 50000"/>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2400" dirty="0">
                <a:solidFill>
                  <a:schemeClr val="bg1"/>
                </a:solidFill>
                <a:latin typeface="Comic Sans MS" panose="030F0702030302020204" pitchFamily="66" charset="0"/>
              </a:rPr>
              <a:t>Arsip Vital</a:t>
            </a:r>
          </a:p>
        </p:txBody>
      </p:sp>
      <p:sp>
        <p:nvSpPr>
          <p:cNvPr id="55309" name="Rounded Rectangle 24">
            <a:extLst>
              <a:ext uri="{FF2B5EF4-FFF2-40B4-BE49-F238E27FC236}">
                <a16:creationId xmlns:a16="http://schemas.microsoft.com/office/drawing/2014/main" id="{5DC79C7F-D82E-4BF4-910D-83E847A3FB5D}"/>
              </a:ext>
            </a:extLst>
          </p:cNvPr>
          <p:cNvSpPr>
            <a:spLocks noChangeArrowheads="1"/>
          </p:cNvSpPr>
          <p:nvPr/>
        </p:nvSpPr>
        <p:spPr bwMode="auto">
          <a:xfrm>
            <a:off x="4724400" y="3244851"/>
            <a:ext cx="1752600" cy="457200"/>
          </a:xfrm>
          <a:prstGeom prst="roundRect">
            <a:avLst>
              <a:gd name="adj" fmla="val 16667"/>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1800" b="1" dirty="0">
                <a:solidFill>
                  <a:schemeClr val="bg1"/>
                </a:solidFill>
                <a:latin typeface="Comic Sans MS" panose="030F0702030302020204" pitchFamily="66" charset="0"/>
              </a:rPr>
              <a:t>Arsip Nonvital</a:t>
            </a:r>
          </a:p>
        </p:txBody>
      </p:sp>
      <p:sp>
        <p:nvSpPr>
          <p:cNvPr id="55310" name="Rounded Rectangle 26">
            <a:extLst>
              <a:ext uri="{FF2B5EF4-FFF2-40B4-BE49-F238E27FC236}">
                <a16:creationId xmlns:a16="http://schemas.microsoft.com/office/drawing/2014/main" id="{AEDAB26A-264A-4169-A2DB-83AF00154B2B}"/>
              </a:ext>
            </a:extLst>
          </p:cNvPr>
          <p:cNvSpPr>
            <a:spLocks noChangeArrowheads="1"/>
          </p:cNvSpPr>
          <p:nvPr/>
        </p:nvSpPr>
        <p:spPr bwMode="auto">
          <a:xfrm>
            <a:off x="7467600" y="3200400"/>
            <a:ext cx="2743200" cy="381000"/>
          </a:xfrm>
          <a:prstGeom prst="roundRect">
            <a:avLst>
              <a:gd name="adj" fmla="val 16667"/>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1800" b="1" dirty="0">
                <a:solidFill>
                  <a:schemeClr val="bg1"/>
                </a:solidFill>
              </a:rPr>
              <a:t>Arsip Penting, Confident</a:t>
            </a:r>
          </a:p>
        </p:txBody>
      </p:sp>
      <p:sp>
        <p:nvSpPr>
          <p:cNvPr id="55311" name="Rounded Rectangle 27">
            <a:extLst>
              <a:ext uri="{FF2B5EF4-FFF2-40B4-BE49-F238E27FC236}">
                <a16:creationId xmlns:a16="http://schemas.microsoft.com/office/drawing/2014/main" id="{F7C3A992-516F-4C30-BDFC-A102DA29058F}"/>
              </a:ext>
            </a:extLst>
          </p:cNvPr>
          <p:cNvSpPr>
            <a:spLocks noChangeArrowheads="1"/>
          </p:cNvSpPr>
          <p:nvPr/>
        </p:nvSpPr>
        <p:spPr bwMode="auto">
          <a:xfrm>
            <a:off x="7467600" y="3581400"/>
            <a:ext cx="2743200" cy="381000"/>
          </a:xfrm>
          <a:prstGeom prst="roundRect">
            <a:avLst>
              <a:gd name="adj" fmla="val 16667"/>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1800" b="1" dirty="0">
                <a:solidFill>
                  <a:schemeClr val="bg1"/>
                </a:solidFill>
              </a:rPr>
              <a:t>Arsip Berguna, Usefull</a:t>
            </a:r>
          </a:p>
        </p:txBody>
      </p:sp>
      <p:sp>
        <p:nvSpPr>
          <p:cNvPr id="55312" name="Rounded Rectangle 29">
            <a:extLst>
              <a:ext uri="{FF2B5EF4-FFF2-40B4-BE49-F238E27FC236}">
                <a16:creationId xmlns:a16="http://schemas.microsoft.com/office/drawing/2014/main" id="{72BAA754-7219-4C44-9FB8-DD9D3D883F99}"/>
              </a:ext>
            </a:extLst>
          </p:cNvPr>
          <p:cNvSpPr>
            <a:spLocks noChangeArrowheads="1"/>
          </p:cNvSpPr>
          <p:nvPr/>
        </p:nvSpPr>
        <p:spPr bwMode="auto">
          <a:xfrm>
            <a:off x="1981200" y="4038600"/>
            <a:ext cx="2057400" cy="2667000"/>
          </a:xfrm>
          <a:prstGeom prst="roundRect">
            <a:avLst>
              <a:gd name="adj" fmla="val 16667"/>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1467" b="1" dirty="0">
                <a:solidFill>
                  <a:schemeClr val="bg1"/>
                </a:solidFill>
              </a:rPr>
              <a:t>         Arsip</a:t>
            </a:r>
          </a:p>
          <a:p>
            <a:pPr eaLnBrk="1" hangingPunct="1">
              <a:spcBef>
                <a:spcPct val="0"/>
              </a:spcBef>
              <a:buClrTx/>
              <a:buSzTx/>
              <a:buFontTx/>
              <a:buNone/>
            </a:pPr>
            <a:r>
              <a:rPr lang="id-ID" altLang="en-US" sz="1467" b="1" dirty="0">
                <a:solidFill>
                  <a:schemeClr val="bg1"/>
                </a:solidFill>
              </a:rPr>
              <a:t>Aset Keperdataan,  </a:t>
            </a:r>
          </a:p>
          <a:p>
            <a:pPr eaLnBrk="1" hangingPunct="1">
              <a:spcBef>
                <a:spcPct val="0"/>
              </a:spcBef>
              <a:buClrTx/>
              <a:buSzTx/>
              <a:buFontTx/>
              <a:buNone/>
            </a:pPr>
            <a:r>
              <a:rPr lang="id-ID" altLang="en-US" sz="1467" b="1" dirty="0">
                <a:solidFill>
                  <a:schemeClr val="bg1"/>
                </a:solidFill>
              </a:rPr>
              <a:t>&amp; Aset Nasional</a:t>
            </a:r>
          </a:p>
          <a:p>
            <a:pPr eaLnBrk="1" hangingPunct="1">
              <a:spcBef>
                <a:spcPct val="0"/>
              </a:spcBef>
              <a:buClrTx/>
              <a:buSzTx/>
              <a:buFontTx/>
              <a:buNone/>
            </a:pPr>
            <a:r>
              <a:rPr lang="id-ID" altLang="en-US" sz="1467" b="1" dirty="0">
                <a:solidFill>
                  <a:schemeClr val="bg1"/>
                </a:solidFill>
              </a:rPr>
              <a:t>Pada LN, Pemda,</a:t>
            </a:r>
          </a:p>
          <a:p>
            <a:pPr eaLnBrk="1" hangingPunct="1">
              <a:spcBef>
                <a:spcPct val="0"/>
              </a:spcBef>
              <a:buClrTx/>
              <a:buSzTx/>
              <a:buFontTx/>
              <a:buNone/>
            </a:pPr>
            <a:r>
              <a:rPr lang="id-ID" altLang="en-US" sz="1467" b="1" dirty="0">
                <a:solidFill>
                  <a:schemeClr val="bg1"/>
                </a:solidFill>
              </a:rPr>
              <a:t>PTN, BUMN, </a:t>
            </a:r>
          </a:p>
          <a:p>
            <a:pPr eaLnBrk="1" hangingPunct="1">
              <a:spcBef>
                <a:spcPct val="0"/>
              </a:spcBef>
              <a:buClrTx/>
              <a:buSzTx/>
              <a:buFontTx/>
              <a:buNone/>
            </a:pPr>
            <a:r>
              <a:rPr lang="id-ID" altLang="en-US" sz="1467" b="1" dirty="0">
                <a:solidFill>
                  <a:schemeClr val="bg1"/>
                </a:solidFill>
              </a:rPr>
              <a:t>BUMD</a:t>
            </a:r>
          </a:p>
          <a:p>
            <a:pPr eaLnBrk="1" hangingPunct="1">
              <a:spcBef>
                <a:spcPct val="0"/>
              </a:spcBef>
              <a:buClrTx/>
              <a:buSzTx/>
              <a:buFontTx/>
              <a:buNone/>
            </a:pPr>
            <a:r>
              <a:rPr lang="id-ID" altLang="en-US" sz="1467" b="1" dirty="0">
                <a:solidFill>
                  <a:schemeClr val="bg1"/>
                </a:solidFill>
              </a:rPr>
              <a:t> </a:t>
            </a:r>
          </a:p>
          <a:p>
            <a:pPr eaLnBrk="1" hangingPunct="1">
              <a:spcBef>
                <a:spcPct val="0"/>
              </a:spcBef>
              <a:buClrTx/>
              <a:buSzTx/>
              <a:buFontTx/>
              <a:buNone/>
            </a:pPr>
            <a:r>
              <a:rPr lang="id-ID" altLang="en-US" sz="1467" b="1" dirty="0">
                <a:solidFill>
                  <a:schemeClr val="bg1"/>
                </a:solidFill>
              </a:rPr>
              <a:t>Diprogramkan </a:t>
            </a:r>
          </a:p>
          <a:p>
            <a:pPr eaLnBrk="1" hangingPunct="1">
              <a:spcBef>
                <a:spcPct val="0"/>
              </a:spcBef>
              <a:buClrTx/>
              <a:buSzTx/>
              <a:buFontTx/>
              <a:buNone/>
            </a:pPr>
            <a:r>
              <a:rPr lang="id-ID" altLang="en-US" sz="1467" b="1" dirty="0">
                <a:solidFill>
                  <a:schemeClr val="bg1"/>
                </a:solidFill>
              </a:rPr>
              <a:t>pada pencipta</a:t>
            </a:r>
          </a:p>
        </p:txBody>
      </p:sp>
      <p:sp>
        <p:nvSpPr>
          <p:cNvPr id="55313" name="Rounded Rectangle 30">
            <a:extLst>
              <a:ext uri="{FF2B5EF4-FFF2-40B4-BE49-F238E27FC236}">
                <a16:creationId xmlns:a16="http://schemas.microsoft.com/office/drawing/2014/main" id="{F9626D3C-56FB-4A84-BD47-FE2A47771DA8}"/>
              </a:ext>
            </a:extLst>
          </p:cNvPr>
          <p:cNvSpPr>
            <a:spLocks noChangeArrowheads="1"/>
          </p:cNvSpPr>
          <p:nvPr/>
        </p:nvSpPr>
        <p:spPr bwMode="auto">
          <a:xfrm>
            <a:off x="4724400" y="4114800"/>
            <a:ext cx="5486400" cy="2514600"/>
          </a:xfrm>
          <a:prstGeom prst="roundRect">
            <a:avLst>
              <a:gd name="adj" fmla="val 16667"/>
            </a:avLst>
          </a:prstGeom>
          <a:solidFill>
            <a:schemeClr val="accent1"/>
          </a:solidFill>
          <a:ln w="9525" algn="ctr">
            <a:solidFill>
              <a:schemeClr val="tx1"/>
            </a:solidFill>
            <a:miter lim="800000"/>
            <a:headEnd/>
            <a:tailEnd/>
          </a:ln>
        </p:spPr>
        <p:txBody>
          <a:bodyPr wrap="none"/>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id-ID" altLang="en-US" sz="1467" b="1" dirty="0">
                <a:solidFill>
                  <a:schemeClr val="bg1"/>
                </a:solidFill>
              </a:rPr>
              <a:t>Kegiatan:</a:t>
            </a:r>
          </a:p>
          <a:p>
            <a:pPr marL="114297" indent="-114297">
              <a:spcBef>
                <a:spcPct val="0"/>
              </a:spcBef>
              <a:buClrTx/>
              <a:buSzTx/>
              <a:buFontTx/>
              <a:buAutoNum type="arabicPeriod"/>
            </a:pPr>
            <a:r>
              <a:rPr lang="en-US" altLang="en-US" sz="1467" b="1" dirty="0">
                <a:solidFill>
                  <a:schemeClr val="bg1"/>
                </a:solidFill>
              </a:rPr>
              <a:t> </a:t>
            </a:r>
            <a:r>
              <a:rPr lang="id-ID" altLang="en-US" sz="1467" b="1" dirty="0">
                <a:solidFill>
                  <a:schemeClr val="bg1"/>
                </a:solidFill>
              </a:rPr>
              <a:t>Kependudukan, </a:t>
            </a:r>
            <a:endParaRPr lang="en-US" altLang="en-US" sz="1467" b="1" dirty="0">
              <a:solidFill>
                <a:schemeClr val="bg1"/>
              </a:solidFill>
            </a:endParaRPr>
          </a:p>
          <a:p>
            <a:pPr marL="114297" indent="-114297">
              <a:spcBef>
                <a:spcPct val="0"/>
              </a:spcBef>
              <a:buClrTx/>
              <a:buSzTx/>
              <a:buFontTx/>
              <a:buAutoNum type="arabicPeriod"/>
            </a:pPr>
            <a:r>
              <a:rPr lang="en-US" altLang="en-US" sz="1467" b="1" dirty="0">
                <a:solidFill>
                  <a:schemeClr val="bg1"/>
                </a:solidFill>
              </a:rPr>
              <a:t> </a:t>
            </a:r>
            <a:r>
              <a:rPr lang="id-ID" altLang="en-US" sz="1467" b="1" dirty="0">
                <a:solidFill>
                  <a:schemeClr val="bg1"/>
                </a:solidFill>
              </a:rPr>
              <a:t>Kewilayahan, </a:t>
            </a:r>
          </a:p>
          <a:p>
            <a:pPr eaLnBrk="1" hangingPunct="1">
              <a:spcBef>
                <a:spcPct val="0"/>
              </a:spcBef>
              <a:buClrTx/>
              <a:buSzTx/>
              <a:buFontTx/>
              <a:buNone/>
            </a:pPr>
            <a:r>
              <a:rPr lang="id-ID" altLang="en-US" sz="1467" b="1" dirty="0">
                <a:solidFill>
                  <a:schemeClr val="bg1"/>
                </a:solidFill>
              </a:rPr>
              <a:t>3. Kepulauan, </a:t>
            </a:r>
            <a:endParaRPr lang="en-US" altLang="en-US" sz="1467" b="1" dirty="0">
              <a:solidFill>
                <a:schemeClr val="bg1"/>
              </a:solidFill>
            </a:endParaRPr>
          </a:p>
          <a:p>
            <a:pPr eaLnBrk="1" hangingPunct="1">
              <a:spcBef>
                <a:spcPct val="0"/>
              </a:spcBef>
              <a:buClrTx/>
              <a:buSzTx/>
              <a:buFontTx/>
              <a:buNone/>
            </a:pPr>
            <a:r>
              <a:rPr lang="id-ID" altLang="en-US" sz="1467" b="1" dirty="0">
                <a:solidFill>
                  <a:schemeClr val="bg1"/>
                </a:solidFill>
              </a:rPr>
              <a:t>4. Perbatasan, </a:t>
            </a:r>
          </a:p>
          <a:p>
            <a:pPr eaLnBrk="1" hangingPunct="1">
              <a:spcBef>
                <a:spcPct val="0"/>
              </a:spcBef>
              <a:buClrTx/>
              <a:buSzTx/>
              <a:buFontTx/>
              <a:buNone/>
            </a:pPr>
            <a:r>
              <a:rPr lang="id-ID" altLang="en-US" sz="1467" b="1" dirty="0">
                <a:solidFill>
                  <a:schemeClr val="bg1"/>
                </a:solidFill>
              </a:rPr>
              <a:t>5. Perjanjian internasional, </a:t>
            </a:r>
            <a:endParaRPr lang="en-US" altLang="en-US" sz="1467" b="1" dirty="0">
              <a:solidFill>
                <a:schemeClr val="bg1"/>
              </a:solidFill>
            </a:endParaRPr>
          </a:p>
          <a:p>
            <a:pPr eaLnBrk="1" hangingPunct="1">
              <a:spcBef>
                <a:spcPct val="0"/>
              </a:spcBef>
              <a:buClrTx/>
              <a:buSzTx/>
              <a:buFontTx/>
              <a:buNone/>
            </a:pPr>
            <a:r>
              <a:rPr lang="id-ID" altLang="en-US" sz="1467" b="1" dirty="0">
                <a:solidFill>
                  <a:schemeClr val="bg1"/>
                </a:solidFill>
              </a:rPr>
              <a:t>6. Kontrak karya,</a:t>
            </a:r>
          </a:p>
          <a:p>
            <a:pPr eaLnBrk="1" hangingPunct="1">
              <a:spcBef>
                <a:spcPct val="0"/>
              </a:spcBef>
              <a:buClrTx/>
              <a:buSzTx/>
              <a:buFontTx/>
              <a:buNone/>
            </a:pPr>
            <a:r>
              <a:rPr lang="id-ID" altLang="en-US" sz="1467" b="1" dirty="0">
                <a:solidFill>
                  <a:schemeClr val="bg1"/>
                </a:solidFill>
              </a:rPr>
              <a:t>7. Masalah pemerintahan yang strategis.</a:t>
            </a:r>
          </a:p>
          <a:p>
            <a:pPr eaLnBrk="1" hangingPunct="1">
              <a:spcBef>
                <a:spcPct val="0"/>
              </a:spcBef>
              <a:buClrTx/>
              <a:buSzTx/>
              <a:buFontTx/>
              <a:buNone/>
            </a:pPr>
            <a:r>
              <a:rPr lang="id-ID" altLang="en-US" sz="1600" b="1" dirty="0">
                <a:solidFill>
                  <a:schemeClr val="bg1"/>
                </a:solidFill>
              </a:rPr>
              <a:t>Wajib diberkaskan oleh lembaga pencipta, </a:t>
            </a:r>
          </a:p>
          <a:p>
            <a:pPr eaLnBrk="1" hangingPunct="1">
              <a:spcBef>
                <a:spcPct val="0"/>
              </a:spcBef>
              <a:buClrTx/>
              <a:buSzTx/>
              <a:buFontTx/>
              <a:buNone/>
            </a:pPr>
            <a:r>
              <a:rPr lang="id-ID" altLang="en-US" sz="1600" b="1" dirty="0">
                <a:solidFill>
                  <a:schemeClr val="bg1"/>
                </a:solidFill>
              </a:rPr>
              <a:t>dan dilaporkan arsipnya Kepada ANRI</a:t>
            </a:r>
            <a:r>
              <a:rPr lang="id-ID" altLang="en-US" sz="1600" dirty="0">
                <a:solidFill>
                  <a:srgbClr val="C00000"/>
                </a:solidFill>
              </a:rPr>
              <a:t>. </a:t>
            </a:r>
          </a:p>
        </p:txBody>
      </p:sp>
      <p:cxnSp>
        <p:nvCxnSpPr>
          <p:cNvPr id="55314" name="Straight Arrow Connector 32">
            <a:extLst>
              <a:ext uri="{FF2B5EF4-FFF2-40B4-BE49-F238E27FC236}">
                <a16:creationId xmlns:a16="http://schemas.microsoft.com/office/drawing/2014/main" id="{C0E14D47-10BF-4A32-BD77-3AAFD9372CC9}"/>
              </a:ext>
            </a:extLst>
          </p:cNvPr>
          <p:cNvCxnSpPr>
            <a:cxnSpLocks noChangeShapeType="1"/>
          </p:cNvCxnSpPr>
          <p:nvPr/>
        </p:nvCxnSpPr>
        <p:spPr bwMode="auto">
          <a:xfrm rot="5400000">
            <a:off x="2705895" y="3923507"/>
            <a:ext cx="228600" cy="1588"/>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5315" name="Straight Arrow Connector 34">
            <a:extLst>
              <a:ext uri="{FF2B5EF4-FFF2-40B4-BE49-F238E27FC236}">
                <a16:creationId xmlns:a16="http://schemas.microsoft.com/office/drawing/2014/main" id="{4407F5CC-2C4A-4EC4-997D-F4B8E1EB6BE7}"/>
              </a:ext>
            </a:extLst>
          </p:cNvPr>
          <p:cNvCxnSpPr>
            <a:cxnSpLocks noChangeShapeType="1"/>
          </p:cNvCxnSpPr>
          <p:nvPr/>
        </p:nvCxnSpPr>
        <p:spPr bwMode="auto">
          <a:xfrm>
            <a:off x="2819400" y="3733800"/>
            <a:ext cx="2057400" cy="4572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0" y="814615"/>
            <a:ext cx="10891158" cy="4247242"/>
          </a:xfrm>
        </p:spPr>
        <p:style>
          <a:lnRef idx="1">
            <a:schemeClr val="dk1"/>
          </a:lnRef>
          <a:fillRef idx="2">
            <a:schemeClr val="dk1"/>
          </a:fillRef>
          <a:effectRef idx="1">
            <a:schemeClr val="dk1"/>
          </a:effectRef>
          <a:fontRef idx="minor">
            <a:schemeClr val="dk1"/>
          </a:fontRef>
        </p:style>
        <p:txBody>
          <a:bodyPr vert="horz" lIns="109728" tIns="109728" rIns="109728" bIns="91440" rtlCol="0" anchor="ctr">
            <a:normAutofit/>
          </a:bodyPr>
          <a:lstStyle/>
          <a:p>
            <a:r>
              <a:rPr lang="en-US" sz="2000" b="0" cap="none" dirty="0" err="1">
                <a:solidFill>
                  <a:schemeClr val="tx1"/>
                </a:solidFill>
              </a:rPr>
              <a:t>Arsip</a:t>
            </a:r>
            <a:r>
              <a:rPr lang="en-US" sz="2000" b="0" cap="none" dirty="0">
                <a:solidFill>
                  <a:schemeClr val="tx1"/>
                </a:solidFill>
              </a:rPr>
              <a:t> Nasional Republik Indonesia (ANRI) </a:t>
            </a:r>
            <a:r>
              <a:rPr lang="en-US" sz="2000" b="0" cap="none" dirty="0" err="1">
                <a:solidFill>
                  <a:schemeClr val="tx1"/>
                </a:solidFill>
              </a:rPr>
              <a:t>mempunyai</a:t>
            </a:r>
            <a:r>
              <a:rPr lang="en-US" sz="2000" b="0" cap="none" dirty="0">
                <a:solidFill>
                  <a:schemeClr val="tx1"/>
                </a:solidFill>
              </a:rPr>
              <a:t> </a:t>
            </a:r>
            <a:r>
              <a:rPr lang="en-US" sz="2000" b="0" cap="none" dirty="0" err="1">
                <a:solidFill>
                  <a:schemeClr val="tx1"/>
                </a:solidFill>
              </a:rPr>
              <a:t>komitmen</a:t>
            </a:r>
            <a:r>
              <a:rPr lang="en-US" sz="2000" b="0" cap="none" dirty="0">
                <a:solidFill>
                  <a:schemeClr val="tx1"/>
                </a:solidFill>
              </a:rPr>
              <a:t> </a:t>
            </a:r>
            <a:r>
              <a:rPr lang="en-US" sz="2000" b="0" cap="none" dirty="0" err="1">
                <a:solidFill>
                  <a:schemeClr val="tx1"/>
                </a:solidFill>
              </a:rPr>
              <a:t>kuat</a:t>
            </a:r>
            <a:r>
              <a:rPr lang="en-US" sz="2000" b="0" cap="none" dirty="0">
                <a:solidFill>
                  <a:schemeClr val="tx1"/>
                </a:solidFill>
              </a:rPr>
              <a:t> </a:t>
            </a:r>
            <a:r>
              <a:rPr lang="en-US" sz="2000" b="0" cap="none" dirty="0" err="1">
                <a:solidFill>
                  <a:schemeClr val="tx1"/>
                </a:solidFill>
              </a:rPr>
              <a:t>untuk</a:t>
            </a:r>
            <a:r>
              <a:rPr lang="en-US" sz="2000" b="0" cap="none" dirty="0">
                <a:solidFill>
                  <a:schemeClr val="tx1"/>
                </a:solidFill>
              </a:rPr>
              <a:t> </a:t>
            </a:r>
            <a:r>
              <a:rPr lang="en-US" sz="2000" b="0" cap="none" dirty="0" err="1">
                <a:solidFill>
                  <a:schemeClr val="tx1"/>
                </a:solidFill>
              </a:rPr>
              <a:t>selalu</a:t>
            </a:r>
            <a:r>
              <a:rPr lang="en-US" sz="2000" b="0" cap="none" dirty="0">
                <a:solidFill>
                  <a:schemeClr val="tx1"/>
                </a:solidFill>
              </a:rPr>
              <a:t> </a:t>
            </a:r>
            <a:r>
              <a:rPr lang="en-US" sz="2000" b="0" cap="none" dirty="0" err="1">
                <a:solidFill>
                  <a:schemeClr val="tx1"/>
                </a:solidFill>
              </a:rPr>
              <a:t>mendukung</a:t>
            </a:r>
            <a:r>
              <a:rPr lang="en-US" sz="2000" b="0" cap="none" dirty="0">
                <a:solidFill>
                  <a:schemeClr val="tx1"/>
                </a:solidFill>
              </a:rPr>
              <a:t> </a:t>
            </a:r>
            <a:r>
              <a:rPr lang="en-US" sz="2000" b="0" cap="none" dirty="0" err="1">
                <a:solidFill>
                  <a:schemeClr val="tx1"/>
                </a:solidFill>
              </a:rPr>
              <a:t>setiap</a:t>
            </a:r>
            <a:r>
              <a:rPr lang="en-US" sz="2000" b="0" cap="none" dirty="0">
                <a:solidFill>
                  <a:schemeClr val="tx1"/>
                </a:solidFill>
              </a:rPr>
              <a:t> program </a:t>
            </a:r>
            <a:r>
              <a:rPr lang="en-US" sz="2000" b="0" cap="none" dirty="0" err="1">
                <a:solidFill>
                  <a:schemeClr val="tx1"/>
                </a:solidFill>
              </a:rPr>
              <a:t>kerja</a:t>
            </a:r>
            <a:r>
              <a:rPr lang="en-US" sz="2000" b="0" cap="none" dirty="0">
                <a:solidFill>
                  <a:schemeClr val="tx1"/>
                </a:solidFill>
              </a:rPr>
              <a:t> </a:t>
            </a:r>
            <a:r>
              <a:rPr lang="en-US" sz="2000" b="0" cap="none" dirty="0" err="1">
                <a:solidFill>
                  <a:schemeClr val="tx1"/>
                </a:solidFill>
              </a:rPr>
              <a:t>strategis</a:t>
            </a:r>
            <a:r>
              <a:rPr lang="en-US" sz="2000" b="0" cap="none" dirty="0">
                <a:solidFill>
                  <a:schemeClr val="tx1"/>
                </a:solidFill>
              </a:rPr>
              <a:t> </a:t>
            </a:r>
            <a:r>
              <a:rPr lang="en-US" sz="2000" b="0" cap="none" dirty="0" err="1">
                <a:solidFill>
                  <a:schemeClr val="tx1"/>
                </a:solidFill>
              </a:rPr>
              <a:t>pemerintah</a:t>
            </a:r>
            <a:r>
              <a:rPr lang="en-US" sz="2000" b="0" cap="none" dirty="0">
                <a:solidFill>
                  <a:schemeClr val="tx1"/>
                </a:solidFill>
              </a:rPr>
              <a:t> </a:t>
            </a:r>
            <a:r>
              <a:rPr lang="en-US" sz="2000" b="0" cap="none" dirty="0" err="1">
                <a:solidFill>
                  <a:schemeClr val="tx1"/>
                </a:solidFill>
              </a:rPr>
              <a:t>termasuk</a:t>
            </a:r>
            <a:r>
              <a:rPr lang="en-US" sz="2000" b="0" cap="none" dirty="0">
                <a:solidFill>
                  <a:schemeClr val="tx1"/>
                </a:solidFill>
              </a:rPr>
              <a:t> Asta Cita </a:t>
            </a:r>
            <a:r>
              <a:rPr lang="en-US" sz="2000" b="0" cap="none" dirty="0" err="1">
                <a:solidFill>
                  <a:schemeClr val="tx1"/>
                </a:solidFill>
              </a:rPr>
              <a:t>melalui</a:t>
            </a:r>
            <a:r>
              <a:rPr lang="en-US" sz="2000" b="0" cap="none" dirty="0">
                <a:solidFill>
                  <a:schemeClr val="tx1"/>
                </a:solidFill>
              </a:rPr>
              <a:t> </a:t>
            </a:r>
            <a:r>
              <a:rPr lang="en-US" sz="2000" b="0" cap="none" dirty="0" err="1">
                <a:solidFill>
                  <a:schemeClr val="tx1"/>
                </a:solidFill>
              </a:rPr>
              <a:t>penyediaan</a:t>
            </a:r>
            <a:r>
              <a:rPr lang="en-US" sz="2000" b="0" cap="none" dirty="0">
                <a:solidFill>
                  <a:schemeClr val="tx1"/>
                </a:solidFill>
              </a:rPr>
              <a:t> </a:t>
            </a:r>
            <a:r>
              <a:rPr lang="en-US" sz="2000" b="0" cap="none" dirty="0" err="1">
                <a:solidFill>
                  <a:schemeClr val="tx1"/>
                </a:solidFill>
              </a:rPr>
              <a:t>informasi</a:t>
            </a:r>
            <a:r>
              <a:rPr lang="en-US" sz="2000" b="0" cap="none" dirty="0">
                <a:solidFill>
                  <a:schemeClr val="tx1"/>
                </a:solidFill>
              </a:rPr>
              <a:t> yang </a:t>
            </a:r>
            <a:r>
              <a:rPr lang="en-US" sz="2000" b="0" cap="none" dirty="0" err="1">
                <a:solidFill>
                  <a:schemeClr val="tx1"/>
                </a:solidFill>
              </a:rPr>
              <a:t>dibutuhkan</a:t>
            </a:r>
            <a:r>
              <a:rPr lang="en-US" sz="2000" b="0" cap="none" dirty="0">
                <a:solidFill>
                  <a:schemeClr val="tx1"/>
                </a:solidFill>
              </a:rPr>
              <a:t> </a:t>
            </a:r>
            <a:r>
              <a:rPr lang="en-US" sz="2000" b="0" cap="none" dirty="0" err="1">
                <a:solidFill>
                  <a:schemeClr val="tx1"/>
                </a:solidFill>
              </a:rPr>
              <a:t>dengan</a:t>
            </a:r>
            <a:r>
              <a:rPr lang="en-US" sz="2000" b="0" cap="none" dirty="0">
                <a:solidFill>
                  <a:schemeClr val="tx1"/>
                </a:solidFill>
              </a:rPr>
              <a:t> </a:t>
            </a:r>
            <a:r>
              <a:rPr lang="en-US" sz="2000" b="0" cap="none" dirty="0" err="1">
                <a:solidFill>
                  <a:schemeClr val="tx1"/>
                </a:solidFill>
              </a:rPr>
              <a:t>arsip-arsip</a:t>
            </a:r>
            <a:r>
              <a:rPr lang="en-US" sz="2000" b="0" cap="none" dirty="0">
                <a:solidFill>
                  <a:schemeClr val="tx1"/>
                </a:solidFill>
              </a:rPr>
              <a:t> yang </a:t>
            </a:r>
            <a:r>
              <a:rPr lang="en-US" sz="2000" b="0" cap="none" dirty="0" err="1">
                <a:solidFill>
                  <a:schemeClr val="tx1"/>
                </a:solidFill>
              </a:rPr>
              <a:t>disimpan</a:t>
            </a:r>
            <a:r>
              <a:rPr lang="en-US" sz="2000" b="0" cap="none" dirty="0">
                <a:solidFill>
                  <a:schemeClr val="tx1"/>
                </a:solidFill>
              </a:rPr>
              <a:t> di ANRI.</a:t>
            </a:r>
            <a:br>
              <a:rPr lang="en-US" sz="2000" b="0" cap="none" dirty="0">
                <a:solidFill>
                  <a:schemeClr val="tx1"/>
                </a:solidFill>
              </a:rPr>
            </a:br>
            <a:br>
              <a:rPr lang="en-US" sz="2000" b="0" cap="none" dirty="0">
                <a:solidFill>
                  <a:schemeClr val="tx1"/>
                </a:solidFill>
              </a:rPr>
            </a:br>
            <a:r>
              <a:rPr lang="en-US" sz="2000" b="0" cap="none" dirty="0" err="1">
                <a:solidFill>
                  <a:schemeClr val="tx1"/>
                </a:solidFill>
              </a:rPr>
              <a:t>Arsip</a:t>
            </a:r>
            <a:r>
              <a:rPr lang="en-US" sz="2000" b="0" cap="none" dirty="0">
                <a:solidFill>
                  <a:schemeClr val="tx1"/>
                </a:solidFill>
              </a:rPr>
              <a:t> </a:t>
            </a:r>
            <a:r>
              <a:rPr lang="en-US" sz="2000" b="0" cap="none" dirty="0" err="1">
                <a:solidFill>
                  <a:schemeClr val="tx1"/>
                </a:solidFill>
              </a:rPr>
              <a:t>adalah</a:t>
            </a:r>
            <a:r>
              <a:rPr lang="en-US" sz="2000" b="0" cap="none" dirty="0">
                <a:solidFill>
                  <a:schemeClr val="tx1"/>
                </a:solidFill>
              </a:rPr>
              <a:t> “</a:t>
            </a:r>
            <a:r>
              <a:rPr lang="en-US" sz="2000" b="0" cap="none" dirty="0" err="1">
                <a:solidFill>
                  <a:schemeClr val="tx1"/>
                </a:solidFill>
              </a:rPr>
              <a:t>rekaman</a:t>
            </a:r>
            <a:r>
              <a:rPr lang="en-US" sz="2000" b="0" cap="none" dirty="0">
                <a:solidFill>
                  <a:schemeClr val="tx1"/>
                </a:solidFill>
              </a:rPr>
              <a:t> </a:t>
            </a:r>
            <a:r>
              <a:rPr lang="en-US" sz="2000" b="0" cap="none" dirty="0" err="1">
                <a:solidFill>
                  <a:schemeClr val="tx1"/>
                </a:solidFill>
              </a:rPr>
              <a:t>kegiatan</a:t>
            </a:r>
            <a:r>
              <a:rPr lang="en-US" sz="2000" b="0" cap="none" dirty="0">
                <a:solidFill>
                  <a:schemeClr val="tx1"/>
                </a:solidFill>
              </a:rPr>
              <a:t> </a:t>
            </a:r>
            <a:r>
              <a:rPr lang="en-US" sz="2000" b="0" cap="none" dirty="0" err="1">
                <a:solidFill>
                  <a:schemeClr val="tx1"/>
                </a:solidFill>
              </a:rPr>
              <a:t>atau</a:t>
            </a:r>
            <a:r>
              <a:rPr lang="en-US" sz="2000" b="0" cap="none" dirty="0">
                <a:solidFill>
                  <a:schemeClr val="tx1"/>
                </a:solidFill>
              </a:rPr>
              <a:t> </a:t>
            </a:r>
            <a:r>
              <a:rPr lang="en-US" sz="2000" b="0" cap="none" dirty="0" err="1">
                <a:solidFill>
                  <a:schemeClr val="tx1"/>
                </a:solidFill>
              </a:rPr>
              <a:t>peristiwa</a:t>
            </a:r>
            <a:r>
              <a:rPr lang="en-US" sz="2000" b="0" cap="none" dirty="0">
                <a:solidFill>
                  <a:schemeClr val="tx1"/>
                </a:solidFill>
              </a:rPr>
              <a:t> </a:t>
            </a:r>
            <a:r>
              <a:rPr lang="en-US" sz="2000" b="0" cap="none" dirty="0" err="1">
                <a:solidFill>
                  <a:schemeClr val="tx1"/>
                </a:solidFill>
              </a:rPr>
              <a:t>dalam</a:t>
            </a:r>
            <a:r>
              <a:rPr lang="en-US" sz="2000" b="0" cap="none" dirty="0">
                <a:solidFill>
                  <a:schemeClr val="tx1"/>
                </a:solidFill>
              </a:rPr>
              <a:t> </a:t>
            </a:r>
            <a:r>
              <a:rPr lang="en-US" sz="2000" b="0" cap="none" dirty="0" err="1">
                <a:solidFill>
                  <a:schemeClr val="tx1"/>
                </a:solidFill>
              </a:rPr>
              <a:t>berbagai</a:t>
            </a:r>
            <a:r>
              <a:rPr lang="en-US" sz="2000" b="0" cap="none" dirty="0">
                <a:solidFill>
                  <a:schemeClr val="tx1"/>
                </a:solidFill>
              </a:rPr>
              <a:t> </a:t>
            </a:r>
            <a:r>
              <a:rPr lang="en-US" sz="2000" b="0" cap="none" dirty="0" err="1">
                <a:solidFill>
                  <a:schemeClr val="tx1"/>
                </a:solidFill>
              </a:rPr>
              <a:t>bentuk</a:t>
            </a:r>
            <a:r>
              <a:rPr lang="en-US" sz="2000" b="0" cap="none" dirty="0">
                <a:solidFill>
                  <a:schemeClr val="tx1"/>
                </a:solidFill>
              </a:rPr>
              <a:t> dan media </a:t>
            </a:r>
            <a:r>
              <a:rPr lang="en-US" sz="2000" b="0" cap="none" dirty="0" err="1">
                <a:solidFill>
                  <a:schemeClr val="tx1"/>
                </a:solidFill>
              </a:rPr>
              <a:t>sesuai</a:t>
            </a:r>
            <a:r>
              <a:rPr lang="en-US" sz="2000" b="0" cap="none" dirty="0">
                <a:solidFill>
                  <a:schemeClr val="tx1"/>
                </a:solidFill>
              </a:rPr>
              <a:t> </a:t>
            </a:r>
            <a:r>
              <a:rPr lang="en-US" sz="2000" b="0" cap="none" dirty="0" err="1">
                <a:solidFill>
                  <a:schemeClr val="tx1"/>
                </a:solidFill>
              </a:rPr>
              <a:t>dengan</a:t>
            </a:r>
            <a:r>
              <a:rPr lang="en-US" sz="2000" b="0" cap="none" dirty="0">
                <a:solidFill>
                  <a:schemeClr val="tx1"/>
                </a:solidFill>
              </a:rPr>
              <a:t> </a:t>
            </a:r>
            <a:r>
              <a:rPr lang="en-US" sz="2000" b="0" cap="none" dirty="0" err="1">
                <a:solidFill>
                  <a:schemeClr val="tx1"/>
                </a:solidFill>
              </a:rPr>
              <a:t>perkembangan</a:t>
            </a:r>
            <a:r>
              <a:rPr lang="en-US" sz="2000" b="0" cap="none" dirty="0">
                <a:solidFill>
                  <a:schemeClr val="tx1"/>
                </a:solidFill>
              </a:rPr>
              <a:t> </a:t>
            </a:r>
            <a:r>
              <a:rPr lang="en-US" sz="2000" b="0" cap="none" dirty="0" err="1">
                <a:solidFill>
                  <a:schemeClr val="tx1"/>
                </a:solidFill>
              </a:rPr>
              <a:t>teknologi</a:t>
            </a:r>
            <a:r>
              <a:rPr lang="en-US" sz="2000" b="0" cap="none" dirty="0">
                <a:solidFill>
                  <a:schemeClr val="tx1"/>
                </a:solidFill>
              </a:rPr>
              <a:t> </a:t>
            </a:r>
            <a:r>
              <a:rPr lang="en-US" sz="2000" b="0" cap="none" dirty="0" err="1">
                <a:solidFill>
                  <a:schemeClr val="tx1"/>
                </a:solidFill>
              </a:rPr>
              <a:t>informasi</a:t>
            </a:r>
            <a:r>
              <a:rPr lang="en-US" sz="2000" b="0" cap="none" dirty="0">
                <a:solidFill>
                  <a:schemeClr val="tx1"/>
                </a:solidFill>
              </a:rPr>
              <a:t> dan </a:t>
            </a:r>
            <a:r>
              <a:rPr lang="en-US" sz="2000" b="0" cap="none" dirty="0" err="1">
                <a:solidFill>
                  <a:schemeClr val="tx1"/>
                </a:solidFill>
              </a:rPr>
              <a:t>komunikasi</a:t>
            </a:r>
            <a:r>
              <a:rPr lang="en-US" sz="2000" b="0" cap="none" dirty="0">
                <a:solidFill>
                  <a:schemeClr val="tx1"/>
                </a:solidFill>
              </a:rPr>
              <a:t> yang </a:t>
            </a:r>
            <a:r>
              <a:rPr lang="en-US" sz="2000" b="0" cap="none" dirty="0" err="1">
                <a:solidFill>
                  <a:schemeClr val="tx1"/>
                </a:solidFill>
              </a:rPr>
              <a:t>dibuat</a:t>
            </a:r>
            <a:r>
              <a:rPr lang="en-US" sz="2000" b="0" cap="none" dirty="0">
                <a:solidFill>
                  <a:schemeClr val="tx1"/>
                </a:solidFill>
              </a:rPr>
              <a:t> dan </a:t>
            </a:r>
            <a:r>
              <a:rPr lang="en-US" sz="2000" b="0" cap="none" dirty="0" err="1">
                <a:solidFill>
                  <a:schemeClr val="tx1"/>
                </a:solidFill>
              </a:rPr>
              <a:t>diterima</a:t>
            </a:r>
            <a:r>
              <a:rPr lang="en-US" sz="2000" b="0" cap="none" dirty="0">
                <a:solidFill>
                  <a:schemeClr val="tx1"/>
                </a:solidFill>
              </a:rPr>
              <a:t> oleh </a:t>
            </a:r>
            <a:r>
              <a:rPr lang="en-US" sz="2000" b="0" cap="none" dirty="0" err="1">
                <a:solidFill>
                  <a:schemeClr val="tx1"/>
                </a:solidFill>
              </a:rPr>
              <a:t>lembaga</a:t>
            </a:r>
            <a:r>
              <a:rPr lang="en-US" sz="2000" b="0" cap="none" dirty="0">
                <a:solidFill>
                  <a:schemeClr val="tx1"/>
                </a:solidFill>
              </a:rPr>
              <a:t> negara, </a:t>
            </a:r>
            <a:r>
              <a:rPr lang="en-US" sz="2000" b="0" cap="none" dirty="0" err="1">
                <a:solidFill>
                  <a:schemeClr val="tx1"/>
                </a:solidFill>
              </a:rPr>
              <a:t>pemerintahan</a:t>
            </a:r>
            <a:r>
              <a:rPr lang="en-US" sz="2000" b="0" cap="none" dirty="0">
                <a:solidFill>
                  <a:schemeClr val="tx1"/>
                </a:solidFill>
              </a:rPr>
              <a:t> </a:t>
            </a:r>
            <a:r>
              <a:rPr lang="en-US" sz="2000" b="0" cap="none" dirty="0" err="1">
                <a:solidFill>
                  <a:schemeClr val="tx1"/>
                </a:solidFill>
              </a:rPr>
              <a:t>daerah</a:t>
            </a:r>
            <a:r>
              <a:rPr lang="en-US" sz="2000" b="0" cap="none" dirty="0">
                <a:solidFill>
                  <a:schemeClr val="tx1"/>
                </a:solidFill>
              </a:rPr>
              <a:t>, </a:t>
            </a:r>
            <a:r>
              <a:rPr lang="en-US" sz="2000" b="0" cap="none" dirty="0" err="1">
                <a:solidFill>
                  <a:schemeClr val="tx1"/>
                </a:solidFill>
              </a:rPr>
              <a:t>lembaga</a:t>
            </a:r>
            <a:r>
              <a:rPr lang="en-US" sz="2000" b="0" cap="none" dirty="0">
                <a:solidFill>
                  <a:schemeClr val="tx1"/>
                </a:solidFill>
              </a:rPr>
              <a:t> </a:t>
            </a:r>
            <a:r>
              <a:rPr lang="en-US" sz="2000" b="0" cap="none" dirty="0" err="1">
                <a:solidFill>
                  <a:schemeClr val="tx1"/>
                </a:solidFill>
              </a:rPr>
              <a:t>pendidikan</a:t>
            </a:r>
            <a:r>
              <a:rPr lang="en-US" sz="2000" b="0" cap="none" dirty="0">
                <a:solidFill>
                  <a:schemeClr val="tx1"/>
                </a:solidFill>
              </a:rPr>
              <a:t>, </a:t>
            </a:r>
            <a:r>
              <a:rPr lang="en-US" sz="2000" b="0" cap="none" dirty="0" err="1">
                <a:solidFill>
                  <a:schemeClr val="tx1"/>
                </a:solidFill>
              </a:rPr>
              <a:t>perusahaan</a:t>
            </a:r>
            <a:r>
              <a:rPr lang="en-US" sz="2000" b="0" cap="none" dirty="0">
                <a:solidFill>
                  <a:schemeClr val="tx1"/>
                </a:solidFill>
              </a:rPr>
              <a:t>, </a:t>
            </a:r>
            <a:r>
              <a:rPr lang="en-US" sz="2000" b="0" cap="none" dirty="0" err="1">
                <a:solidFill>
                  <a:schemeClr val="tx1"/>
                </a:solidFill>
              </a:rPr>
              <a:t>organisasi</a:t>
            </a:r>
            <a:r>
              <a:rPr lang="en-US" sz="2000" b="0" cap="none" dirty="0">
                <a:solidFill>
                  <a:schemeClr val="tx1"/>
                </a:solidFill>
              </a:rPr>
              <a:t> </a:t>
            </a:r>
            <a:r>
              <a:rPr lang="en-US" sz="2000" b="0" cap="none" dirty="0" err="1">
                <a:solidFill>
                  <a:schemeClr val="tx1"/>
                </a:solidFill>
              </a:rPr>
              <a:t>politik</a:t>
            </a:r>
            <a:r>
              <a:rPr lang="en-US" sz="2000" b="0" cap="none" dirty="0">
                <a:solidFill>
                  <a:schemeClr val="tx1"/>
                </a:solidFill>
              </a:rPr>
              <a:t>, </a:t>
            </a:r>
            <a:r>
              <a:rPr lang="en-US" sz="2000" b="0" cap="none" dirty="0" err="1">
                <a:solidFill>
                  <a:schemeClr val="tx1"/>
                </a:solidFill>
              </a:rPr>
              <a:t>organisasi</a:t>
            </a:r>
            <a:r>
              <a:rPr lang="en-US" sz="2000" b="0" cap="none" dirty="0">
                <a:solidFill>
                  <a:schemeClr val="tx1"/>
                </a:solidFill>
              </a:rPr>
              <a:t> </a:t>
            </a:r>
            <a:r>
              <a:rPr lang="en-US" sz="2000" b="0" cap="none" dirty="0" err="1">
                <a:solidFill>
                  <a:schemeClr val="tx1"/>
                </a:solidFill>
              </a:rPr>
              <a:t>kemasyarakatan</a:t>
            </a:r>
            <a:r>
              <a:rPr lang="en-US" sz="2000" b="0" cap="none" dirty="0">
                <a:solidFill>
                  <a:schemeClr val="tx1"/>
                </a:solidFill>
              </a:rPr>
              <a:t>, dan </a:t>
            </a:r>
            <a:r>
              <a:rPr lang="en-US" sz="2000" b="0" cap="none" dirty="0" err="1">
                <a:solidFill>
                  <a:schemeClr val="tx1"/>
                </a:solidFill>
              </a:rPr>
              <a:t>perorangan</a:t>
            </a:r>
            <a:r>
              <a:rPr lang="en-US" sz="2000" b="0" cap="none" dirty="0">
                <a:solidFill>
                  <a:schemeClr val="tx1"/>
                </a:solidFill>
              </a:rPr>
              <a:t> </a:t>
            </a:r>
            <a:r>
              <a:rPr lang="en-US" sz="2000" b="0" cap="none" dirty="0" err="1">
                <a:solidFill>
                  <a:schemeClr val="tx1"/>
                </a:solidFill>
              </a:rPr>
              <a:t>dalam</a:t>
            </a:r>
            <a:r>
              <a:rPr lang="en-US" sz="2000" b="0" cap="none" dirty="0">
                <a:solidFill>
                  <a:schemeClr val="tx1"/>
                </a:solidFill>
              </a:rPr>
              <a:t> </a:t>
            </a:r>
            <a:r>
              <a:rPr lang="en-US" sz="2000" b="0" cap="none" dirty="0" err="1">
                <a:solidFill>
                  <a:schemeClr val="tx1"/>
                </a:solidFill>
              </a:rPr>
              <a:t>pelaksanaan</a:t>
            </a:r>
            <a:r>
              <a:rPr lang="en-US" sz="2000" b="0" cap="none" dirty="0">
                <a:solidFill>
                  <a:schemeClr val="tx1"/>
                </a:solidFill>
              </a:rPr>
              <a:t> </a:t>
            </a:r>
            <a:r>
              <a:rPr lang="en-US" sz="2000" b="0" cap="none" dirty="0" err="1">
                <a:solidFill>
                  <a:schemeClr val="tx1"/>
                </a:solidFill>
              </a:rPr>
              <a:t>kehidupan</a:t>
            </a:r>
            <a:r>
              <a:rPr lang="en-US" sz="2000" b="0" cap="none" dirty="0">
                <a:solidFill>
                  <a:schemeClr val="tx1"/>
                </a:solidFill>
              </a:rPr>
              <a:t> </a:t>
            </a:r>
            <a:r>
              <a:rPr lang="en-US" sz="2000" b="0" cap="none" dirty="0" err="1">
                <a:solidFill>
                  <a:schemeClr val="tx1"/>
                </a:solidFill>
              </a:rPr>
              <a:t>bermasyarakat</a:t>
            </a:r>
            <a:r>
              <a:rPr lang="en-US" sz="2000" b="0" cap="none" dirty="0">
                <a:solidFill>
                  <a:schemeClr val="tx1"/>
                </a:solidFill>
              </a:rPr>
              <a:t> dan </a:t>
            </a:r>
            <a:r>
              <a:rPr lang="en-US" sz="2000" b="0" cap="none" dirty="0" err="1">
                <a:solidFill>
                  <a:schemeClr val="tx1"/>
                </a:solidFill>
              </a:rPr>
              <a:t>bernegara</a:t>
            </a:r>
            <a:r>
              <a:rPr lang="en-US" sz="2000" b="0" cap="none" dirty="0">
                <a:solidFill>
                  <a:schemeClr val="tx1"/>
                </a:solidFill>
              </a:rPr>
              <a:t>”.</a:t>
            </a:r>
            <a:br>
              <a:rPr lang="en-US" sz="2000" cap="none" dirty="0">
                <a:solidFill>
                  <a:schemeClr val="tx1"/>
                </a:solidFill>
              </a:rPr>
            </a:br>
            <a:endParaRPr lang="en-US" sz="2000" cap="none" dirty="0">
              <a:solidFill>
                <a:schemeClr val="tx1"/>
              </a:solidFill>
            </a:endParaRPr>
          </a:p>
        </p:txBody>
      </p:sp>
      <p:pic>
        <p:nvPicPr>
          <p:cNvPr id="41" name="Picture Placeholder 40" descr="A large room with glass walls&#10;">
            <a:extLst>
              <a:ext uri="{FF2B5EF4-FFF2-40B4-BE49-F238E27FC236}">
                <a16:creationId xmlns:a16="http://schemas.microsoft.com/office/drawing/2014/main" id="{9FB4A3D7-302B-4FAB-B9BD-5F75A796AC7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7980" r="7980"/>
          <a:stretch/>
        </p:blipFill>
        <p:spPr>
          <a:xfrm>
            <a:off x="6335486" y="5061857"/>
            <a:ext cx="6068787" cy="2090058"/>
          </a:xfrm>
        </p:spPr>
      </p:pic>
    </p:spTree>
    <p:extLst>
      <p:ext uri="{BB962C8B-B14F-4D97-AF65-F5344CB8AC3E}">
        <p14:creationId xmlns:p14="http://schemas.microsoft.com/office/powerpoint/2010/main" val="2916022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60011FAC-83CC-91B3-7FE0-39381C01550C}"/>
              </a:ext>
            </a:extLst>
          </p:cNvPr>
          <p:cNvSpPr>
            <a:spLocks noGrp="1" noChangeArrowheads="1"/>
          </p:cNvSpPr>
          <p:nvPr>
            <p:ph type="title"/>
          </p:nvPr>
        </p:nvSpPr>
        <p:spPr>
          <a:xfrm>
            <a:off x="2043005" y="386690"/>
            <a:ext cx="8105987" cy="369332"/>
          </a:xfrm>
        </p:spPr>
        <p:txBody>
          <a:bodyPr>
            <a:normAutofit fontScale="90000"/>
          </a:bodyPr>
          <a:lstStyle/>
          <a:p>
            <a:r>
              <a:rPr lang="en-US" altLang="en-US" b="1"/>
              <a:t>ARTI PENTING ARSIP</a:t>
            </a:r>
          </a:p>
        </p:txBody>
      </p:sp>
      <p:sp>
        <p:nvSpPr>
          <p:cNvPr id="4099" name="Content Placeholder 2">
            <a:extLst>
              <a:ext uri="{FF2B5EF4-FFF2-40B4-BE49-F238E27FC236}">
                <a16:creationId xmlns:a16="http://schemas.microsoft.com/office/drawing/2014/main" id="{0505F722-96B5-3E58-055A-13BB7A9B2B5E}"/>
              </a:ext>
            </a:extLst>
          </p:cNvPr>
          <p:cNvSpPr>
            <a:spLocks noGrp="1" noChangeArrowheads="1"/>
          </p:cNvSpPr>
          <p:nvPr>
            <p:ph sz="quarter" idx="1"/>
          </p:nvPr>
        </p:nvSpPr>
        <p:spPr>
          <a:xfrm>
            <a:off x="2411641" y="1593470"/>
            <a:ext cx="7728584" cy="4739759"/>
          </a:xfrm>
        </p:spPr>
        <p:txBody>
          <a:bodyPr>
            <a:normAutofit fontScale="70000" lnSpcReduction="20000"/>
          </a:bodyPr>
          <a:lstStyle/>
          <a:p>
            <a:pPr marL="514338" indent="-514338">
              <a:buFontTx/>
              <a:buAutoNum type="arabicPeriod"/>
            </a:pPr>
            <a:r>
              <a:rPr lang="en-US" altLang="en-US" sz="2800"/>
              <a:t>Bidang politik, sebagai bahan pertanggungjawaban yang berkaitan dengan informasi tentang hubungan diplomatik antar negara, perlindungan dan pengamanan infrastruktur strategis negara, perjanjian internasional,</a:t>
            </a:r>
          </a:p>
          <a:p>
            <a:pPr marL="514338" indent="-514338">
              <a:buFontTx/>
              <a:buAutoNum type="arabicPeriod"/>
            </a:pPr>
            <a:r>
              <a:rPr lang="en-US" altLang="en-US" sz="2800"/>
              <a:t>Bidang Pertahanan dan Keamanan, sebagai bahan pertanggungjawaban yang berkaitan dg informasi tentang strategi, intelijen, operasi dan teknik yg berkaitan dg penyelenggaraan sistem pertahanan dan keamanan</a:t>
            </a:r>
            <a:r>
              <a:rPr lang="en-US" altLang="en-US"/>
              <a:t>.</a:t>
            </a:r>
          </a:p>
        </p:txBody>
      </p:sp>
    </p:spTree>
    <p:extLst>
      <p:ext uri="{BB962C8B-B14F-4D97-AF65-F5344CB8AC3E}">
        <p14:creationId xmlns:p14="http://schemas.microsoft.com/office/powerpoint/2010/main" val="359407005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a:extLst>
              <a:ext uri="{FF2B5EF4-FFF2-40B4-BE49-F238E27FC236}">
                <a16:creationId xmlns:a16="http://schemas.microsoft.com/office/drawing/2014/main" id="{480AFE13-AFF8-83B8-2A5F-6C20EA65E0C2}"/>
              </a:ext>
            </a:extLst>
          </p:cNvPr>
          <p:cNvSpPr>
            <a:spLocks noGrp="1" noChangeArrowheads="1"/>
          </p:cNvSpPr>
          <p:nvPr>
            <p:ph sz="quarter" idx="1"/>
          </p:nvPr>
        </p:nvSpPr>
        <p:spPr>
          <a:xfrm>
            <a:off x="2411641" y="1593470"/>
            <a:ext cx="7728584" cy="3693319"/>
          </a:xfrm>
        </p:spPr>
        <p:txBody>
          <a:bodyPr>
            <a:normAutofit fontScale="92500" lnSpcReduction="20000"/>
          </a:bodyPr>
          <a:lstStyle/>
          <a:p>
            <a:pPr marL="514338" indent="-514338">
              <a:buFontTx/>
              <a:buAutoNum type="arabicPeriod" startAt="3"/>
            </a:pPr>
            <a:r>
              <a:rPr lang="en-US" altLang="en-US"/>
              <a:t>Bidang Ekonomi, sebagai bahan pertanggungjawaban berkaitan dg informasi ttg saham dan aset vital milik negara, investasi asing, perubahan pajak, hasil pengawasan perbankan,</a:t>
            </a:r>
          </a:p>
          <a:p>
            <a:pPr marL="514338" indent="-514338">
              <a:buFontTx/>
              <a:buAutoNum type="arabicPeriod" startAt="3"/>
            </a:pPr>
            <a:r>
              <a:rPr lang="en-US" altLang="en-US"/>
              <a:t>Bidang Pemerintahan</a:t>
            </a:r>
          </a:p>
          <a:p>
            <a:pPr marL="514338" indent="-514338">
              <a:buFontTx/>
              <a:buAutoNum type="alphaLcPeriod"/>
            </a:pPr>
            <a:r>
              <a:rPr lang="en-US" altLang="en-US"/>
              <a:t>Akuntabilitas kinerja aparatur, karena informasi yg terekam dlm arsip merefleksikan kegiatan &amp; peristiwa yg bermanfaat utk peningkatan kualitas pelayanan publik, dg dukungan SDM yg profesional serta prasarana dan sarana yg memadai;</a:t>
            </a:r>
          </a:p>
        </p:txBody>
      </p:sp>
    </p:spTree>
    <p:extLst>
      <p:ext uri="{BB962C8B-B14F-4D97-AF65-F5344CB8AC3E}">
        <p14:creationId xmlns:p14="http://schemas.microsoft.com/office/powerpoint/2010/main" val="52580037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E4F65EA5-21BF-F9D9-9FA4-2FC7C5322FD6}"/>
              </a:ext>
            </a:extLst>
          </p:cNvPr>
          <p:cNvSpPr>
            <a:spLocks noGrp="1" noChangeArrowheads="1"/>
          </p:cNvSpPr>
          <p:nvPr>
            <p:ph sz="quarter" idx="1"/>
          </p:nvPr>
        </p:nvSpPr>
        <p:spPr>
          <a:xfrm>
            <a:off x="2411641" y="1593469"/>
            <a:ext cx="7728584" cy="4062651"/>
          </a:xfrm>
        </p:spPr>
        <p:txBody>
          <a:bodyPr>
            <a:normAutofit fontScale="85000" lnSpcReduction="10000"/>
          </a:bodyPr>
          <a:lstStyle/>
          <a:p>
            <a:pPr marL="1039787" indent="-514338">
              <a:buFontTx/>
              <a:buAutoNum type="alphaLcPeriod" startAt="2"/>
            </a:pPr>
            <a:r>
              <a:rPr lang="en-US" altLang="en-US"/>
              <a:t>Perlindungan kekayaan negara, mengadung informasi yg berkaitan dg potensi kekayaan negara yg harus dilindungi yg berdampak pada kehidupan rakyat spt daftar kekayaan negara serta bukti-bukti kepemilikan yg harus dilindungi dan diselamatkan;</a:t>
            </a:r>
          </a:p>
          <a:p>
            <a:pPr marL="1039787" indent="-514338">
              <a:buFontTx/>
              <a:buAutoNum type="alphaLcPeriod" startAt="2"/>
            </a:pPr>
            <a:r>
              <a:rPr lang="en-US" altLang="en-US"/>
              <a:t>Memori kolektif bangsa, arsip mewakili suatu suku maupun kelompok tertentu;</a:t>
            </a:r>
          </a:p>
          <a:p>
            <a:pPr marL="1039787" indent="-514338">
              <a:buFontTx/>
              <a:buAutoNum type="alphaLcPeriod" startAt="2"/>
            </a:pPr>
            <a:r>
              <a:rPr lang="en-US" altLang="en-US"/>
              <a:t>Sejarah bangsa, arsip merekam informasi ttg perjalanan bangsa dan negara;</a:t>
            </a:r>
          </a:p>
          <a:p>
            <a:pPr marL="1039787" indent="-514338">
              <a:buFontTx/>
              <a:buAutoNum type="alphaLcPeriod" startAt="2"/>
            </a:pPr>
            <a:r>
              <a:rPr lang="en-US" altLang="en-US"/>
              <a:t>Jati diri bangsa, melalui informasi yg terekam dlm arsip tergambar perilaku dan karakter suatu bangsa.</a:t>
            </a:r>
          </a:p>
        </p:txBody>
      </p:sp>
    </p:spTree>
    <p:extLst>
      <p:ext uri="{BB962C8B-B14F-4D97-AF65-F5344CB8AC3E}">
        <p14:creationId xmlns:p14="http://schemas.microsoft.com/office/powerpoint/2010/main" val="3058302924"/>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9"/>
          <p:cNvSpPr>
            <a:spLocks noChangeArrowheads="1"/>
          </p:cNvSpPr>
          <p:nvPr/>
        </p:nvSpPr>
        <p:spPr bwMode="auto">
          <a:xfrm>
            <a:off x="1524002" y="-184667"/>
            <a:ext cx="184731" cy="369332"/>
          </a:xfrm>
          <a:prstGeom prst="rect">
            <a:avLst/>
          </a:prstGeom>
          <a:noFill/>
          <a:ln>
            <a:noFill/>
          </a:ln>
          <a:effectLst>
            <a:prstShdw prst="shdw18" dist="17961" dir="13500000">
              <a:schemeClr val="accent1">
                <a:gamma/>
                <a:shade val="60000"/>
                <a:invGamma/>
              </a:schemeClr>
            </a:prstShdw>
          </a:effectLst>
        </p:spPr>
        <p:txBody>
          <a:bodyPr wrap="none" anchor="ctr">
            <a:spAutoFit/>
          </a:bodyPr>
          <a:lstStyle/>
          <a:p>
            <a:pPr eaLnBrk="1" hangingPunct="1">
              <a:defRPr/>
            </a:pPr>
            <a:endParaRPr lang="en-US">
              <a:cs typeface="Arial" charset="0"/>
            </a:endParaRPr>
          </a:p>
        </p:txBody>
      </p:sp>
      <p:grpSp>
        <p:nvGrpSpPr>
          <p:cNvPr id="12291" name="Group 1"/>
          <p:cNvGrpSpPr>
            <a:grpSpLocks/>
          </p:cNvGrpSpPr>
          <p:nvPr/>
        </p:nvGrpSpPr>
        <p:grpSpPr bwMode="auto">
          <a:xfrm>
            <a:off x="1911351" y="685801"/>
            <a:ext cx="8432800" cy="5837239"/>
            <a:chOff x="0" y="-979"/>
            <a:chExt cx="85054" cy="75985"/>
          </a:xfrm>
        </p:grpSpPr>
        <p:sp>
          <p:nvSpPr>
            <p:cNvPr id="4" name="Rounded Rectangle 3"/>
            <p:cNvSpPr>
              <a:spLocks noChangeArrowheads="1"/>
            </p:cNvSpPr>
            <p:nvPr/>
          </p:nvSpPr>
          <p:spPr bwMode="auto">
            <a:xfrm>
              <a:off x="0" y="17371"/>
              <a:ext cx="42719" cy="52262"/>
            </a:xfrm>
            <a:prstGeom prst="roundRect">
              <a:avLst>
                <a:gd name="adj" fmla="val 5852"/>
              </a:avLst>
            </a:prstGeom>
            <a:solidFill>
              <a:schemeClr val="accent2">
                <a:lumMod val="40000"/>
                <a:lumOff val="60000"/>
              </a:schemeClr>
            </a:solidFill>
            <a:ln w="25400">
              <a:solidFill>
                <a:srgbClr val="243F60"/>
              </a:solidFill>
              <a:round/>
              <a:headEnd/>
              <a:tailEnd/>
            </a:ln>
          </p:spPr>
          <p:txBody>
            <a:bodyPr anchor="ctr"/>
            <a:lstStyle/>
            <a:p>
              <a:pPr>
                <a:defRPr/>
              </a:pPr>
              <a:endParaRPr lang="en-US">
                <a:cs typeface="Arial" charset="0"/>
              </a:endParaRPr>
            </a:p>
          </p:txBody>
        </p:sp>
        <p:sp>
          <p:nvSpPr>
            <p:cNvPr id="5" name="Rounded Rectangle 4"/>
            <p:cNvSpPr>
              <a:spLocks noChangeArrowheads="1"/>
            </p:cNvSpPr>
            <p:nvPr/>
          </p:nvSpPr>
          <p:spPr bwMode="auto">
            <a:xfrm>
              <a:off x="45681" y="-8"/>
              <a:ext cx="39373" cy="69662"/>
            </a:xfrm>
            <a:prstGeom prst="roundRect">
              <a:avLst>
                <a:gd name="adj" fmla="val 5852"/>
              </a:avLst>
            </a:prstGeom>
            <a:solidFill>
              <a:schemeClr val="accent1">
                <a:lumMod val="40000"/>
                <a:lumOff val="60000"/>
              </a:schemeClr>
            </a:solidFill>
            <a:ln w="25400">
              <a:solidFill>
                <a:srgbClr val="243F60"/>
              </a:solidFill>
              <a:round/>
              <a:headEnd/>
              <a:tailEnd/>
            </a:ln>
          </p:spPr>
          <p:txBody>
            <a:bodyPr anchor="ctr"/>
            <a:lstStyle/>
            <a:p>
              <a:pPr>
                <a:defRPr/>
              </a:pPr>
              <a:endParaRPr lang="en-US">
                <a:cs typeface="Arial" charset="0"/>
              </a:endParaRPr>
            </a:p>
          </p:txBody>
        </p:sp>
        <p:sp>
          <p:nvSpPr>
            <p:cNvPr id="6" name="Flowchart: Process 5"/>
            <p:cNvSpPr>
              <a:spLocks noChangeArrowheads="1"/>
            </p:cNvSpPr>
            <p:nvPr/>
          </p:nvSpPr>
          <p:spPr bwMode="auto">
            <a:xfrm>
              <a:off x="1217" y="-214"/>
              <a:ext cx="26756" cy="15189"/>
            </a:xfrm>
            <a:prstGeom prst="flowChartProcess">
              <a:avLst/>
            </a:prstGeom>
            <a:solidFill>
              <a:schemeClr val="accent1">
                <a:lumMod val="20000"/>
                <a:lumOff val="80000"/>
              </a:schemeClr>
            </a:solidFill>
            <a:ln w="9525">
              <a:solidFill>
                <a:srgbClr val="C00000"/>
              </a:solidFill>
              <a:miter lim="800000"/>
              <a:headEnd/>
              <a:tailEnd/>
            </a:ln>
            <a:effectLst>
              <a:outerShdw dist="23000" dir="5400000" rotWithShape="0">
                <a:srgbClr val="000000">
                  <a:alpha val="34998"/>
                </a:srgbClr>
              </a:outerShdw>
            </a:effectLst>
          </p:spPr>
          <p:txBody>
            <a:bodyPr anchor="ctr"/>
            <a:lstStyle/>
            <a:p>
              <a:pPr>
                <a:defRPr/>
              </a:pPr>
              <a:endParaRPr lang="en-US" sz="1200" b="1" dirty="0">
                <a:solidFill>
                  <a:srgbClr val="FFFFFF"/>
                </a:solidFill>
                <a:latin typeface="Calibri" pitchFamily="34" charset="0"/>
                <a:ea typeface="Times New Roman" pitchFamily="18" charset="0"/>
                <a:cs typeface="Calibri" pitchFamily="34" charset="0"/>
              </a:endParaRPr>
            </a:p>
            <a:p>
              <a:pPr>
                <a:defRPr/>
              </a:pPr>
              <a:endParaRPr lang="en-US" sz="1200" b="1" dirty="0">
                <a:solidFill>
                  <a:srgbClr val="FFFFFF"/>
                </a:solidFill>
                <a:latin typeface="Calibri" pitchFamily="34" charset="0"/>
                <a:ea typeface="Times New Roman" pitchFamily="18" charset="0"/>
                <a:cs typeface="Calibri" pitchFamily="34" charset="0"/>
              </a:endParaRPr>
            </a:p>
            <a:p>
              <a:pPr>
                <a:defRPr/>
              </a:pPr>
              <a:r>
                <a:rPr lang="en-US" sz="1200" b="1" dirty="0">
                  <a:latin typeface="Calibri" pitchFamily="34" charset="0"/>
                  <a:ea typeface="Times New Roman" pitchFamily="18" charset="0"/>
                  <a:cs typeface="Calibri" pitchFamily="34" charset="0"/>
                </a:rPr>
                <a:t>PERANCANGAN SISTEM KEARSIPAN</a:t>
              </a:r>
              <a:endParaRPr lang="en-US" sz="1200" dirty="0">
                <a:ea typeface="Times New Roman" pitchFamily="18" charset="0"/>
                <a:cs typeface="Arial" charset="0"/>
              </a:endParaRPr>
            </a:p>
            <a:p>
              <a:pPr>
                <a:defRPr/>
              </a:pPr>
              <a:r>
                <a:rPr lang="en-US" sz="1100" dirty="0">
                  <a:latin typeface="Times New Roman"/>
                  <a:ea typeface="Times New Roman" pitchFamily="18" charset="0"/>
                  <a:cs typeface="Calibri" pitchFamily="34" charset="0"/>
                </a:rPr>
                <a:t>º</a:t>
              </a:r>
              <a:r>
                <a:rPr lang="en-US" sz="1100" dirty="0">
                  <a:latin typeface="Calibri" pitchFamily="34" charset="0"/>
                  <a:ea typeface="Times New Roman" pitchFamily="18" charset="0"/>
                  <a:cs typeface="Calibri" pitchFamily="34" charset="0"/>
                </a:rPr>
                <a:t>    Tata </a:t>
              </a:r>
              <a:r>
                <a:rPr lang="en-US" sz="1100" dirty="0" err="1">
                  <a:latin typeface="Calibri" pitchFamily="34" charset="0"/>
                  <a:ea typeface="Times New Roman" pitchFamily="18" charset="0"/>
                  <a:cs typeface="Calibri" pitchFamily="34" charset="0"/>
                </a:rPr>
                <a:t>NaskahDinas</a:t>
              </a:r>
              <a:endParaRPr lang="en-US" sz="1200" dirty="0">
                <a:ea typeface="Times New Roman" pitchFamily="18" charset="0"/>
                <a:cs typeface="Arial" charset="0"/>
              </a:endParaRPr>
            </a:p>
            <a:p>
              <a:pPr>
                <a:defRPr/>
              </a:pPr>
              <a:r>
                <a:rPr lang="en-US" sz="1100" dirty="0">
                  <a:latin typeface="Times New Roman"/>
                  <a:ea typeface="Times New Roman" pitchFamily="18" charset="0"/>
                  <a:cs typeface="Calibri" pitchFamily="34" charset="0"/>
                </a:rPr>
                <a:t>º</a:t>
              </a:r>
              <a:r>
                <a:rPr lang="en-US" sz="1100" dirty="0">
                  <a:latin typeface="Calibri" pitchFamily="34" charset="0"/>
                  <a:ea typeface="Times New Roman" pitchFamily="18" charset="0"/>
                  <a:cs typeface="Calibri" pitchFamily="34" charset="0"/>
                </a:rPr>
                <a:t>    </a:t>
              </a:r>
              <a:r>
                <a:rPr lang="en-US" sz="1100" dirty="0" err="1">
                  <a:latin typeface="Calibri" pitchFamily="34" charset="0"/>
                  <a:ea typeface="Times New Roman" pitchFamily="18" charset="0"/>
                  <a:cs typeface="Calibri" pitchFamily="34" charset="0"/>
                </a:rPr>
                <a:t>KlasifikasiArsip</a:t>
              </a:r>
              <a:endParaRPr lang="en-US" sz="1200" dirty="0">
                <a:ea typeface="Times New Roman" pitchFamily="18" charset="0"/>
                <a:cs typeface="Arial" charset="0"/>
              </a:endParaRPr>
            </a:p>
            <a:p>
              <a:pPr>
                <a:defRPr/>
              </a:pPr>
              <a:r>
                <a:rPr lang="en-US" sz="1100" dirty="0">
                  <a:latin typeface="Times New Roman"/>
                  <a:ea typeface="Times New Roman" pitchFamily="18" charset="0"/>
                  <a:cs typeface="Calibri" pitchFamily="34" charset="0"/>
                </a:rPr>
                <a:t>º</a:t>
              </a:r>
              <a:r>
                <a:rPr lang="en-US" sz="1100" dirty="0">
                  <a:latin typeface="Calibri" pitchFamily="34" charset="0"/>
                  <a:ea typeface="Times New Roman" pitchFamily="18" charset="0"/>
                  <a:cs typeface="Calibri" pitchFamily="34" charset="0"/>
                </a:rPr>
                <a:t>    </a:t>
              </a:r>
              <a:r>
                <a:rPr lang="en-US" sz="1100" dirty="0" err="1">
                  <a:latin typeface="Calibri" pitchFamily="34" charset="0"/>
                  <a:ea typeface="Times New Roman" pitchFamily="18" charset="0"/>
                  <a:cs typeface="Calibri" pitchFamily="34" charset="0"/>
                </a:rPr>
                <a:t>Sistem</a:t>
              </a:r>
              <a:r>
                <a:rPr lang="en-US" sz="1100" dirty="0">
                  <a:latin typeface="Calibri" pitchFamily="34" charset="0"/>
                  <a:ea typeface="Times New Roman" pitchFamily="18" charset="0"/>
                  <a:cs typeface="Calibri" pitchFamily="34" charset="0"/>
                </a:rPr>
                <a:t> </a:t>
              </a:r>
              <a:r>
                <a:rPr lang="en-US" sz="1100" dirty="0" err="1">
                  <a:latin typeface="Calibri" pitchFamily="34" charset="0"/>
                  <a:ea typeface="Times New Roman" pitchFamily="18" charset="0"/>
                  <a:cs typeface="Calibri" pitchFamily="34" charset="0"/>
                </a:rPr>
                <a:t>Klasifikasi</a:t>
              </a:r>
              <a:r>
                <a:rPr lang="en-US" sz="1100" dirty="0">
                  <a:latin typeface="Calibri" pitchFamily="34" charset="0"/>
                  <a:ea typeface="Times New Roman" pitchFamily="18" charset="0"/>
                  <a:cs typeface="Calibri" pitchFamily="34" charset="0"/>
                </a:rPr>
                <a:t> </a:t>
              </a:r>
              <a:r>
                <a:rPr lang="en-US" sz="1100" dirty="0" err="1">
                  <a:latin typeface="Calibri" pitchFamily="34" charset="0"/>
                  <a:ea typeface="Times New Roman" pitchFamily="18" charset="0"/>
                  <a:cs typeface="Calibri" pitchFamily="34" charset="0"/>
                </a:rPr>
                <a:t>Keamanan</a:t>
              </a:r>
              <a:r>
                <a:rPr lang="en-US" sz="1100" dirty="0">
                  <a:latin typeface="Calibri" pitchFamily="34" charset="0"/>
                  <a:ea typeface="Times New Roman" pitchFamily="18" charset="0"/>
                  <a:cs typeface="Calibri" pitchFamily="34" charset="0"/>
                </a:rPr>
                <a:t> </a:t>
              </a:r>
              <a:r>
                <a:rPr lang="en-US" sz="1100" dirty="0" err="1">
                  <a:latin typeface="Calibri" pitchFamily="34" charset="0"/>
                  <a:ea typeface="Times New Roman" pitchFamily="18" charset="0"/>
                  <a:cs typeface="Calibri" pitchFamily="34" charset="0"/>
                </a:rPr>
                <a:t>dan</a:t>
              </a:r>
              <a:endParaRPr lang="en-US" sz="1200" dirty="0">
                <a:ea typeface="Times New Roman" pitchFamily="18" charset="0"/>
                <a:cs typeface="Arial" charset="0"/>
              </a:endParaRPr>
            </a:p>
            <a:p>
              <a:pPr marL="168270">
                <a:defRPr/>
              </a:pPr>
              <a:r>
                <a:rPr lang="en-US" sz="1100" dirty="0" err="1">
                  <a:latin typeface="Calibri" pitchFamily="34" charset="0"/>
                  <a:ea typeface="Times New Roman" pitchFamily="18" charset="0"/>
                  <a:cs typeface="Calibri" pitchFamily="34" charset="0"/>
                </a:rPr>
                <a:t>AksesArsip</a:t>
              </a:r>
              <a:endParaRPr lang="en-US" sz="1200" dirty="0">
                <a:ea typeface="Times New Roman" pitchFamily="18" charset="0"/>
                <a:cs typeface="Arial" charset="0"/>
              </a:endParaRPr>
            </a:p>
            <a:p>
              <a:pPr>
                <a:defRPr/>
              </a:pPr>
              <a:r>
                <a:rPr lang="en-US" sz="1100" dirty="0">
                  <a:latin typeface="Times New Roman"/>
                  <a:ea typeface="Times New Roman" pitchFamily="18" charset="0"/>
                  <a:cs typeface="Calibri" pitchFamily="34" charset="0"/>
                </a:rPr>
                <a:t>º</a:t>
              </a:r>
              <a:r>
                <a:rPr lang="en-US" sz="1100" dirty="0">
                  <a:latin typeface="Calibri" pitchFamily="34" charset="0"/>
                  <a:ea typeface="Times New Roman" pitchFamily="18" charset="0"/>
                  <a:cs typeface="Calibri" pitchFamily="34" charset="0"/>
                </a:rPr>
                <a:t>    </a:t>
              </a:r>
              <a:r>
                <a:rPr lang="en-US" sz="1100" dirty="0" err="1">
                  <a:latin typeface="Calibri" pitchFamily="34" charset="0"/>
                  <a:ea typeface="Times New Roman" pitchFamily="18" charset="0"/>
                  <a:cs typeface="Calibri" pitchFamily="34" charset="0"/>
                </a:rPr>
                <a:t>JadwalRetensi</a:t>
              </a:r>
              <a:r>
                <a:rPr lang="en-US" sz="1100" dirty="0">
                  <a:latin typeface="Calibri" pitchFamily="34" charset="0"/>
                  <a:ea typeface="Times New Roman" pitchFamily="18" charset="0"/>
                  <a:cs typeface="Calibri" pitchFamily="34" charset="0"/>
                </a:rPr>
                <a:t> </a:t>
              </a:r>
              <a:r>
                <a:rPr lang="en-US" sz="1100" dirty="0" err="1">
                  <a:latin typeface="Calibri" pitchFamily="34" charset="0"/>
                  <a:ea typeface="Times New Roman" pitchFamily="18" charset="0"/>
                  <a:cs typeface="Calibri" pitchFamily="34" charset="0"/>
                </a:rPr>
                <a:t>Arsip</a:t>
              </a:r>
              <a:endParaRPr lang="en-US" sz="1200" dirty="0">
                <a:ea typeface="Times New Roman" pitchFamily="18" charset="0"/>
                <a:cs typeface="Arial" charset="0"/>
              </a:endParaRPr>
            </a:p>
            <a:p>
              <a:pPr>
                <a:defRPr/>
              </a:pPr>
              <a:endParaRPr lang="en-US" dirty="0">
                <a:cs typeface="Arial" charset="0"/>
              </a:endParaRPr>
            </a:p>
          </p:txBody>
        </p:sp>
        <p:sp>
          <p:nvSpPr>
            <p:cNvPr id="7" name="Flowchart: Process 6"/>
            <p:cNvSpPr>
              <a:spLocks noChangeArrowheads="1"/>
            </p:cNvSpPr>
            <p:nvPr/>
          </p:nvSpPr>
          <p:spPr bwMode="auto">
            <a:xfrm>
              <a:off x="4339" y="20492"/>
              <a:ext cx="24514" cy="11800"/>
            </a:xfrm>
            <a:prstGeom prst="flowChartProcess">
              <a:avLst/>
            </a:prstGeom>
            <a:solidFill>
              <a:srgbClr val="FDE9D9"/>
            </a:solidFill>
            <a:ln w="25400">
              <a:solidFill>
                <a:schemeClr val="accent1">
                  <a:lumMod val="75000"/>
                </a:schemeClr>
              </a:solidFill>
              <a:miter lim="800000"/>
              <a:headEnd/>
              <a:tailEnd/>
            </a:ln>
          </p:spPr>
          <p:txBody>
            <a:bodyPr anchor="ctr"/>
            <a:lstStyle/>
            <a:p>
              <a:pPr>
                <a:defRPr/>
              </a:pPr>
              <a:r>
                <a:rPr lang="en-US" sz="1200" b="1" dirty="0">
                  <a:solidFill>
                    <a:srgbClr val="000000"/>
                  </a:solidFill>
                  <a:latin typeface="Calibri" pitchFamily="34" charset="0"/>
                  <a:ea typeface="Times New Roman" pitchFamily="18" charset="0"/>
                  <a:cs typeface="Calibri" pitchFamily="34" charset="0"/>
                </a:rPr>
                <a:t>PENCIPTAAN </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Membuat</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Menerima</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Meregistrasi</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Mengontrol</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distribusi</a:t>
              </a:r>
              <a:endParaRPr lang="en-US" dirty="0">
                <a:cs typeface="Arial" charset="0"/>
              </a:endParaRPr>
            </a:p>
          </p:txBody>
        </p:sp>
        <p:sp>
          <p:nvSpPr>
            <p:cNvPr id="8" name="Flowchart: Process 7"/>
            <p:cNvSpPr>
              <a:spLocks noChangeArrowheads="1"/>
            </p:cNvSpPr>
            <p:nvPr/>
          </p:nvSpPr>
          <p:spPr bwMode="auto">
            <a:xfrm>
              <a:off x="10408" y="38057"/>
              <a:ext cx="24530" cy="11800"/>
            </a:xfrm>
            <a:prstGeom prst="flowChartProcess">
              <a:avLst/>
            </a:prstGeom>
            <a:solidFill>
              <a:srgbClr val="FDE9D9"/>
            </a:solidFill>
            <a:ln w="25400">
              <a:solidFill>
                <a:schemeClr val="accent1">
                  <a:lumMod val="75000"/>
                </a:schemeClr>
              </a:solidFill>
              <a:miter lim="800000"/>
              <a:headEnd/>
              <a:tailEnd/>
            </a:ln>
          </p:spPr>
          <p:txBody>
            <a:bodyPr anchor="ctr"/>
            <a:lstStyle/>
            <a:p>
              <a:pPr>
                <a:defRPr/>
              </a:pPr>
              <a:r>
                <a:rPr lang="en-US" sz="1000" b="1" dirty="0">
                  <a:solidFill>
                    <a:srgbClr val="000000"/>
                  </a:solidFill>
                  <a:latin typeface="Calibri" pitchFamily="34" charset="0"/>
                  <a:ea typeface="Times New Roman" pitchFamily="18" charset="0"/>
                  <a:cs typeface="Calibri" pitchFamily="34" charset="0"/>
                </a:rPr>
                <a:t>PENGGUNAAN DAN PEMELIHARAAN  </a:t>
              </a:r>
              <a:endParaRPr lang="en-US" sz="1000" dirty="0">
                <a:ea typeface="Times New Roman" pitchFamily="18" charset="0"/>
                <a:cs typeface="Arial" charset="0"/>
              </a:endParaRPr>
            </a:p>
            <a:p>
              <a:pPr>
                <a:defRPr/>
              </a:pPr>
              <a:r>
                <a:rPr lang="en-US" sz="1000" dirty="0">
                  <a:solidFill>
                    <a:srgbClr val="000000"/>
                  </a:solidFill>
                  <a:latin typeface="Times New Roman"/>
                  <a:ea typeface="Times New Roman" pitchFamily="18" charset="0"/>
                  <a:cs typeface="Calibri" pitchFamily="34" charset="0"/>
                </a:rPr>
                <a:t>º</a:t>
              </a:r>
              <a:r>
                <a:rPr lang="en-US" sz="1000" dirty="0">
                  <a:solidFill>
                    <a:srgbClr val="000000"/>
                  </a:solidFill>
                  <a:latin typeface="Calibri" pitchFamily="34" charset="0"/>
                  <a:ea typeface="Times New Roman" pitchFamily="18" charset="0"/>
                  <a:cs typeface="Calibri" pitchFamily="34" charset="0"/>
                </a:rPr>
                <a:t>    </a:t>
              </a:r>
              <a:r>
                <a:rPr lang="en-US" sz="1000" dirty="0" err="1">
                  <a:solidFill>
                    <a:srgbClr val="000000"/>
                  </a:solidFill>
                  <a:latin typeface="Calibri" pitchFamily="34" charset="0"/>
                  <a:ea typeface="Times New Roman" pitchFamily="18" charset="0"/>
                  <a:cs typeface="Calibri" pitchFamily="34" charset="0"/>
                </a:rPr>
                <a:t>Memberkaskan</a:t>
              </a:r>
              <a:endParaRPr lang="en-US" sz="1000" dirty="0">
                <a:ea typeface="Times New Roman" pitchFamily="18" charset="0"/>
                <a:cs typeface="Arial" charset="0"/>
              </a:endParaRPr>
            </a:p>
            <a:p>
              <a:pPr>
                <a:defRPr/>
              </a:pPr>
              <a:r>
                <a:rPr lang="en-US" sz="1000" dirty="0">
                  <a:solidFill>
                    <a:srgbClr val="000000"/>
                  </a:solidFill>
                  <a:latin typeface="Times New Roman"/>
                  <a:ea typeface="Times New Roman" pitchFamily="18" charset="0"/>
                  <a:cs typeface="Calibri" pitchFamily="34" charset="0"/>
                </a:rPr>
                <a:t>º</a:t>
              </a:r>
              <a:r>
                <a:rPr lang="en-US" sz="1000" dirty="0">
                  <a:solidFill>
                    <a:srgbClr val="000000"/>
                  </a:solidFill>
                  <a:latin typeface="Calibri" pitchFamily="34" charset="0"/>
                  <a:ea typeface="Times New Roman" pitchFamily="18" charset="0"/>
                  <a:cs typeface="Calibri" pitchFamily="34" charset="0"/>
                </a:rPr>
                <a:t>    </a:t>
              </a:r>
              <a:r>
                <a:rPr lang="en-US" sz="1000" dirty="0" err="1">
                  <a:solidFill>
                    <a:srgbClr val="000000"/>
                  </a:solidFill>
                  <a:latin typeface="Calibri" pitchFamily="34" charset="0"/>
                  <a:ea typeface="Times New Roman" pitchFamily="18" charset="0"/>
                  <a:cs typeface="Calibri" pitchFamily="34" charset="0"/>
                </a:rPr>
                <a:t>Menggunakan</a:t>
              </a:r>
              <a:endParaRPr lang="en-US" sz="1000" dirty="0">
                <a:ea typeface="Times New Roman" pitchFamily="18" charset="0"/>
                <a:cs typeface="Arial" charset="0"/>
              </a:endParaRPr>
            </a:p>
            <a:p>
              <a:pPr>
                <a:defRPr/>
              </a:pPr>
              <a:r>
                <a:rPr lang="en-US" sz="1000" dirty="0">
                  <a:solidFill>
                    <a:srgbClr val="000000"/>
                  </a:solidFill>
                  <a:latin typeface="Times New Roman"/>
                  <a:ea typeface="Times New Roman" pitchFamily="18" charset="0"/>
                  <a:cs typeface="Calibri" pitchFamily="34" charset="0"/>
                </a:rPr>
                <a:t>º</a:t>
              </a:r>
              <a:r>
                <a:rPr lang="en-US" sz="1000" dirty="0">
                  <a:solidFill>
                    <a:srgbClr val="000000"/>
                  </a:solidFill>
                  <a:latin typeface="Calibri" pitchFamily="34" charset="0"/>
                  <a:ea typeface="Times New Roman" pitchFamily="18" charset="0"/>
                  <a:cs typeface="Calibri" pitchFamily="34" charset="0"/>
                </a:rPr>
                <a:t>    </a:t>
              </a:r>
              <a:r>
                <a:rPr lang="en-US" sz="1000" dirty="0" err="1">
                  <a:solidFill>
                    <a:srgbClr val="000000"/>
                  </a:solidFill>
                  <a:latin typeface="Calibri" pitchFamily="34" charset="0"/>
                  <a:ea typeface="Times New Roman" pitchFamily="18" charset="0"/>
                  <a:cs typeface="Calibri" pitchFamily="34" charset="0"/>
                </a:rPr>
                <a:t>Memelihara</a:t>
              </a:r>
              <a:endParaRPr lang="en-US" sz="1000" dirty="0">
                <a:ea typeface="Times New Roman" pitchFamily="18" charset="0"/>
                <a:cs typeface="Arial" charset="0"/>
              </a:endParaRPr>
            </a:p>
            <a:p>
              <a:pPr>
                <a:defRPr/>
              </a:pPr>
              <a:r>
                <a:rPr lang="en-US" sz="1000" dirty="0">
                  <a:solidFill>
                    <a:srgbClr val="000000"/>
                  </a:solidFill>
                  <a:latin typeface="Times New Roman"/>
                  <a:ea typeface="Times New Roman" pitchFamily="18" charset="0"/>
                  <a:cs typeface="Calibri" pitchFamily="34" charset="0"/>
                </a:rPr>
                <a:t>º</a:t>
              </a:r>
              <a:r>
                <a:rPr lang="en-US" sz="1000" dirty="0">
                  <a:solidFill>
                    <a:srgbClr val="000000"/>
                  </a:solidFill>
                  <a:latin typeface="Calibri" pitchFamily="34" charset="0"/>
                  <a:ea typeface="Times New Roman" pitchFamily="18" charset="0"/>
                  <a:cs typeface="Calibri" pitchFamily="34" charset="0"/>
                </a:rPr>
                <a:t>    </a:t>
              </a:r>
              <a:r>
                <a:rPr lang="en-US" sz="1000" dirty="0" err="1">
                  <a:solidFill>
                    <a:srgbClr val="000000"/>
                  </a:solidFill>
                  <a:latin typeface="Calibri" pitchFamily="34" charset="0"/>
                  <a:ea typeface="Times New Roman" pitchFamily="18" charset="0"/>
                  <a:cs typeface="Calibri" pitchFamily="34" charset="0"/>
                </a:rPr>
                <a:t>Mengamankan</a:t>
              </a:r>
              <a:endParaRPr lang="en-US" sz="1000" dirty="0">
                <a:cs typeface="Arial" charset="0"/>
              </a:endParaRPr>
            </a:p>
          </p:txBody>
        </p:sp>
        <p:cxnSp>
          <p:nvCxnSpPr>
            <p:cNvPr id="12298" name="Elbow Connector 8"/>
            <p:cNvCxnSpPr>
              <a:cxnSpLocks noChangeShapeType="1"/>
            </p:cNvCxnSpPr>
            <p:nvPr/>
          </p:nvCxnSpPr>
          <p:spPr bwMode="auto">
            <a:xfrm flipH="1">
              <a:off x="10414" y="26397"/>
              <a:ext cx="18438" cy="17558"/>
            </a:xfrm>
            <a:prstGeom prst="bentConnector5">
              <a:avLst>
                <a:gd name="adj1" fmla="val -12370"/>
                <a:gd name="adj2" fmla="val 50000"/>
                <a:gd name="adj3" fmla="val 112370"/>
              </a:avLst>
            </a:prstGeom>
            <a:noFill/>
            <a:ln w="28575">
              <a:solidFill>
                <a:srgbClr val="000000"/>
              </a:solidFill>
              <a:miter lim="800000"/>
              <a:headEnd/>
              <a:tailEnd type="arrow" w="med" len="med"/>
            </a:ln>
            <a:extLst>
              <a:ext uri="{909E8E84-426E-40DD-AFC4-6F175D3DCCD1}">
                <a14:hiddenFill xmlns:a14="http://schemas.microsoft.com/office/drawing/2010/main">
                  <a:noFill/>
                </a14:hiddenFill>
              </a:ext>
            </a:extLst>
          </p:spPr>
        </p:cxnSp>
        <p:sp>
          <p:nvSpPr>
            <p:cNvPr id="10" name="Flowchart: Process 9"/>
            <p:cNvSpPr>
              <a:spLocks noChangeArrowheads="1"/>
            </p:cNvSpPr>
            <p:nvPr/>
          </p:nvSpPr>
          <p:spPr bwMode="auto">
            <a:xfrm>
              <a:off x="16780" y="55622"/>
              <a:ext cx="24514" cy="11779"/>
            </a:xfrm>
            <a:prstGeom prst="flowChartProcess">
              <a:avLst/>
            </a:prstGeom>
            <a:solidFill>
              <a:srgbClr val="FDE9D9"/>
            </a:solidFill>
            <a:ln w="25400">
              <a:solidFill>
                <a:schemeClr val="accent1">
                  <a:lumMod val="75000"/>
                </a:schemeClr>
              </a:solidFill>
              <a:miter lim="800000"/>
              <a:headEnd/>
              <a:tailEnd/>
            </a:ln>
          </p:spPr>
          <p:txBody>
            <a:bodyPr anchor="ctr"/>
            <a:lstStyle/>
            <a:p>
              <a:pPr>
                <a:defRPr/>
              </a:pPr>
              <a:r>
                <a:rPr lang="en-US" sz="1200" b="1" dirty="0">
                  <a:solidFill>
                    <a:srgbClr val="000000"/>
                  </a:solidFill>
                  <a:latin typeface="Calibri" pitchFamily="34" charset="0"/>
                  <a:ea typeface="Times New Roman" pitchFamily="18" charset="0"/>
                  <a:cs typeface="Calibri" pitchFamily="34" charset="0"/>
                </a:rPr>
                <a:t>PENYUSUTAN  </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Menilai</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dan</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menyeleksi</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Memindahkan</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Memusnahkan</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Menyerahkan</a:t>
              </a:r>
              <a:endParaRPr lang="en-US" dirty="0">
                <a:cs typeface="Arial" charset="0"/>
              </a:endParaRPr>
            </a:p>
          </p:txBody>
        </p:sp>
        <p:cxnSp>
          <p:nvCxnSpPr>
            <p:cNvPr id="12300" name="Elbow Connector 10"/>
            <p:cNvCxnSpPr>
              <a:cxnSpLocks noChangeShapeType="1"/>
            </p:cNvCxnSpPr>
            <p:nvPr/>
          </p:nvCxnSpPr>
          <p:spPr bwMode="auto">
            <a:xfrm flipH="1">
              <a:off x="16782" y="43955"/>
              <a:ext cx="18152" cy="17558"/>
            </a:xfrm>
            <a:prstGeom prst="bentConnector5">
              <a:avLst>
                <a:gd name="adj1" fmla="val -12565"/>
                <a:gd name="adj2" fmla="val 50000"/>
                <a:gd name="adj3" fmla="val 112565"/>
              </a:avLst>
            </a:prstGeom>
            <a:noFill/>
            <a:ln w="28575">
              <a:solidFill>
                <a:srgbClr val="000000"/>
              </a:solidFill>
              <a:miter lim="800000"/>
              <a:headEnd/>
              <a:tailEnd type="arrow" w="med" len="med"/>
            </a:ln>
            <a:extLst>
              <a:ext uri="{909E8E84-426E-40DD-AFC4-6F175D3DCCD1}">
                <a14:hiddenFill xmlns:a14="http://schemas.microsoft.com/office/drawing/2010/main">
                  <a:noFill/>
                </a14:hiddenFill>
              </a:ext>
            </a:extLst>
          </p:spPr>
        </p:cxnSp>
        <p:sp>
          <p:nvSpPr>
            <p:cNvPr id="16397" name="Flowchart: Process 11"/>
            <p:cNvSpPr>
              <a:spLocks noChangeArrowheads="1"/>
            </p:cNvSpPr>
            <p:nvPr/>
          </p:nvSpPr>
          <p:spPr bwMode="auto">
            <a:xfrm>
              <a:off x="46914" y="2741"/>
              <a:ext cx="21472" cy="9547"/>
            </a:xfrm>
            <a:prstGeom prst="flowChartProcess">
              <a:avLst/>
            </a:prstGeom>
            <a:solidFill>
              <a:schemeClr val="accent1">
                <a:lumMod val="20000"/>
                <a:lumOff val="80000"/>
              </a:schemeClr>
            </a:solidFill>
            <a:ln w="9525">
              <a:solidFill>
                <a:srgbClr val="C00000"/>
              </a:solidFill>
              <a:miter lim="800000"/>
              <a:headEnd/>
              <a:tailEnd/>
            </a:ln>
            <a:effectLst>
              <a:outerShdw dist="20000" dir="5400000" rotWithShape="0">
                <a:srgbClr val="000000">
                  <a:alpha val="37999"/>
                </a:srgbClr>
              </a:outerShdw>
            </a:effectLst>
          </p:spPr>
          <p:txBody>
            <a:bodyPr anchor="ctr"/>
            <a:lstStyle/>
            <a:p>
              <a:pPr>
                <a:defRPr/>
              </a:pPr>
              <a:r>
                <a:rPr lang="en-US" sz="1200" b="1">
                  <a:solidFill>
                    <a:srgbClr val="000000"/>
                  </a:solidFill>
                  <a:latin typeface="Calibri" pitchFamily="34" charset="0"/>
                  <a:ea typeface="Times New Roman" pitchFamily="18" charset="0"/>
                  <a:cs typeface="Calibri" pitchFamily="34" charset="0"/>
                </a:rPr>
                <a:t>AKUISISI </a:t>
              </a:r>
              <a:endParaRPr lang="en-US" sz="1200">
                <a:ea typeface="Times New Roman" pitchFamily="18" charset="0"/>
                <a:cs typeface="Calibri" pitchFamily="34" charset="0"/>
              </a:endParaRPr>
            </a:p>
            <a:p>
              <a:pPr>
                <a:defRPr/>
              </a:pPr>
              <a:r>
                <a:rPr lang="en-US" sz="1100">
                  <a:solidFill>
                    <a:srgbClr val="000000"/>
                  </a:solidFill>
                  <a:ea typeface="Times New Roman" pitchFamily="18" charset="0"/>
                  <a:cs typeface="Calibri" pitchFamily="34" charset="0"/>
                </a:rPr>
                <a:t>º</a:t>
              </a:r>
              <a:r>
                <a:rPr lang="en-US" sz="1100">
                  <a:solidFill>
                    <a:srgbClr val="000000"/>
                  </a:solidFill>
                  <a:latin typeface="Calibri" pitchFamily="34" charset="0"/>
                  <a:ea typeface="Times New Roman" pitchFamily="18" charset="0"/>
                  <a:cs typeface="Calibri" pitchFamily="34" charset="0"/>
                </a:rPr>
                <a:t>    Menilai</a:t>
              </a:r>
              <a:endParaRPr lang="en-US" sz="1200">
                <a:ea typeface="Times New Roman" pitchFamily="18" charset="0"/>
                <a:cs typeface="Calibri" pitchFamily="34" charset="0"/>
              </a:endParaRPr>
            </a:p>
            <a:p>
              <a:pPr>
                <a:defRPr/>
              </a:pPr>
              <a:r>
                <a:rPr lang="en-US" sz="1100">
                  <a:solidFill>
                    <a:srgbClr val="000000"/>
                  </a:solidFill>
                  <a:ea typeface="Times New Roman" pitchFamily="18" charset="0"/>
                  <a:cs typeface="Calibri" pitchFamily="34" charset="0"/>
                </a:rPr>
                <a:t>º</a:t>
              </a:r>
              <a:r>
                <a:rPr lang="en-US" sz="1100">
                  <a:solidFill>
                    <a:srgbClr val="000000"/>
                  </a:solidFill>
                  <a:latin typeface="Calibri" pitchFamily="34" charset="0"/>
                  <a:ea typeface="Times New Roman" pitchFamily="18" charset="0"/>
                  <a:cs typeface="Calibri" pitchFamily="34" charset="0"/>
                </a:rPr>
                <a:t>    Serah-terima  arsip </a:t>
              </a:r>
              <a:endParaRPr lang="en-US">
                <a:ea typeface="Times New Roman" pitchFamily="18" charset="0"/>
                <a:cs typeface="Calibri" pitchFamily="34" charset="0"/>
              </a:endParaRPr>
            </a:p>
          </p:txBody>
        </p:sp>
        <p:sp>
          <p:nvSpPr>
            <p:cNvPr id="13" name="Flowchart: Process 12"/>
            <p:cNvSpPr>
              <a:spLocks noChangeArrowheads="1"/>
            </p:cNvSpPr>
            <p:nvPr/>
          </p:nvSpPr>
          <p:spPr bwMode="auto">
            <a:xfrm>
              <a:off x="50693" y="16400"/>
              <a:ext cx="21488" cy="13949"/>
            </a:xfrm>
            <a:prstGeom prst="flowChartProcess">
              <a:avLst/>
            </a:prstGeom>
            <a:solidFill>
              <a:schemeClr val="accent1">
                <a:lumMod val="20000"/>
                <a:lumOff val="80000"/>
              </a:schemeClr>
            </a:solidFill>
            <a:ln w="9525">
              <a:solidFill>
                <a:srgbClr val="C00000"/>
              </a:solidFill>
              <a:miter lim="800000"/>
              <a:headEnd/>
              <a:tailEnd/>
            </a:ln>
            <a:effectLst>
              <a:outerShdw dist="20000" dir="5400000" rotWithShape="0">
                <a:srgbClr val="000000">
                  <a:alpha val="37999"/>
                </a:srgbClr>
              </a:outerShdw>
            </a:effectLst>
          </p:spPr>
          <p:txBody>
            <a:bodyPr anchor="ctr"/>
            <a:lstStyle/>
            <a:p>
              <a:pPr>
                <a:defRPr/>
              </a:pPr>
              <a:r>
                <a:rPr lang="en-US" sz="1200" b="1" dirty="0">
                  <a:solidFill>
                    <a:srgbClr val="000000"/>
                  </a:solidFill>
                  <a:latin typeface="Calibri" pitchFamily="34" charset="0"/>
                  <a:ea typeface="Times New Roman" pitchFamily="18" charset="0"/>
                  <a:cs typeface="Calibri" pitchFamily="34" charset="0"/>
                </a:rPr>
                <a:t>PENGOLAHAN  </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Mendeskripsi</a:t>
              </a:r>
              <a:endParaRPr lang="en-US" sz="1200" dirty="0">
                <a:ea typeface="Times New Roman" pitchFamily="18" charset="0"/>
                <a:cs typeface="Arial" charset="0"/>
              </a:endParaRPr>
            </a:p>
            <a:p>
              <a:pPr>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Menata</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fisik</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arsip</a:t>
              </a:r>
              <a:endParaRPr lang="en-US" sz="1200" dirty="0">
                <a:ea typeface="Times New Roman" pitchFamily="18" charset="0"/>
                <a:cs typeface="Arial" charset="0"/>
              </a:endParaRPr>
            </a:p>
            <a:p>
              <a:pPr marL="168270" indent="-168270">
                <a:defRPr/>
              </a:pPr>
              <a:r>
                <a:rPr lang="en-US" sz="1100" dirty="0">
                  <a:solidFill>
                    <a:srgbClr val="000000"/>
                  </a:solidFill>
                  <a:latin typeface="Times New Roman"/>
                  <a:ea typeface="Times New Roman" pitchFamily="18" charset="0"/>
                  <a:cs typeface="Calibri" pitchFamily="34" charset="0"/>
                </a:rPr>
                <a:t>º</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Membuat</a:t>
              </a:r>
              <a:r>
                <a:rPr lang="en-US" sz="1100" i="1"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sarana</a:t>
              </a:r>
              <a:r>
                <a:rPr lang="en-US" sz="1100" dirty="0">
                  <a:solidFill>
                    <a:srgbClr val="000000"/>
                  </a:solidFill>
                  <a:latin typeface="Calibri" pitchFamily="34" charset="0"/>
                  <a:ea typeface="Times New Roman" pitchFamily="18" charset="0"/>
                  <a:cs typeface="Calibri" pitchFamily="34" charset="0"/>
                </a:rPr>
                <a:t> bantu </a:t>
              </a:r>
              <a:r>
                <a:rPr lang="en-US" sz="1100" dirty="0" err="1">
                  <a:solidFill>
                    <a:srgbClr val="000000"/>
                  </a:solidFill>
                  <a:latin typeface="Calibri" pitchFamily="34" charset="0"/>
                  <a:ea typeface="Times New Roman" pitchFamily="18" charset="0"/>
                  <a:cs typeface="Calibri" pitchFamily="34" charset="0"/>
                </a:rPr>
                <a:t>temu</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balik</a:t>
              </a:r>
              <a:r>
                <a:rPr lang="en-US" sz="1100" dirty="0">
                  <a:solidFill>
                    <a:srgbClr val="000000"/>
                  </a:solidFill>
                  <a:latin typeface="Calibri" pitchFamily="34" charset="0"/>
                  <a:ea typeface="Times New Roman" pitchFamily="18" charset="0"/>
                  <a:cs typeface="Calibri" pitchFamily="34" charset="0"/>
                </a:rPr>
                <a:t> </a:t>
              </a:r>
              <a:r>
                <a:rPr lang="en-US" sz="1100" dirty="0" err="1">
                  <a:solidFill>
                    <a:srgbClr val="000000"/>
                  </a:solidFill>
                  <a:latin typeface="Calibri" pitchFamily="34" charset="0"/>
                  <a:ea typeface="Times New Roman" pitchFamily="18" charset="0"/>
                  <a:cs typeface="Calibri" pitchFamily="34" charset="0"/>
                </a:rPr>
                <a:t>arsip</a:t>
              </a:r>
              <a:endParaRPr lang="en-US" dirty="0">
                <a:cs typeface="Arial" charset="0"/>
              </a:endParaRPr>
            </a:p>
          </p:txBody>
        </p:sp>
        <p:sp>
          <p:nvSpPr>
            <p:cNvPr id="16399" name="Flowchart: Process 13"/>
            <p:cNvSpPr>
              <a:spLocks noChangeArrowheads="1"/>
            </p:cNvSpPr>
            <p:nvPr/>
          </p:nvSpPr>
          <p:spPr bwMode="auto">
            <a:xfrm>
              <a:off x="54488" y="33986"/>
              <a:ext cx="21472" cy="11779"/>
            </a:xfrm>
            <a:prstGeom prst="flowChartProcess">
              <a:avLst/>
            </a:prstGeom>
            <a:solidFill>
              <a:schemeClr val="accent1">
                <a:lumMod val="20000"/>
                <a:lumOff val="80000"/>
              </a:schemeClr>
            </a:solidFill>
            <a:ln w="9525">
              <a:solidFill>
                <a:srgbClr val="C00000"/>
              </a:solidFill>
              <a:miter lim="800000"/>
              <a:headEnd/>
              <a:tailEnd/>
            </a:ln>
            <a:effectLst>
              <a:outerShdw dist="20000" dir="5400000" rotWithShape="0">
                <a:srgbClr val="000000">
                  <a:alpha val="37999"/>
                </a:srgbClr>
              </a:outerShdw>
            </a:effectLst>
          </p:spPr>
          <p:txBody>
            <a:bodyPr anchor="ctr"/>
            <a:lstStyle/>
            <a:p>
              <a:pPr>
                <a:defRPr/>
              </a:pPr>
              <a:r>
                <a:rPr lang="en-US" sz="1200" b="1">
                  <a:solidFill>
                    <a:srgbClr val="000000"/>
                  </a:solidFill>
                  <a:latin typeface="Calibri" pitchFamily="34" charset="0"/>
                  <a:ea typeface="Times New Roman" pitchFamily="18" charset="0"/>
                  <a:cs typeface="Calibri" pitchFamily="34" charset="0"/>
                </a:rPr>
                <a:t>PRESERVASI</a:t>
              </a:r>
              <a:endParaRPr lang="en-US" sz="1200">
                <a:ea typeface="Times New Roman" pitchFamily="18" charset="0"/>
                <a:cs typeface="Calibri" pitchFamily="34" charset="0"/>
              </a:endParaRPr>
            </a:p>
            <a:p>
              <a:pPr>
                <a:defRPr/>
              </a:pPr>
              <a:r>
                <a:rPr lang="en-US" sz="1100">
                  <a:solidFill>
                    <a:srgbClr val="000000"/>
                  </a:solidFill>
                  <a:ea typeface="Times New Roman" pitchFamily="18" charset="0"/>
                  <a:cs typeface="Calibri" pitchFamily="34" charset="0"/>
                </a:rPr>
                <a:t>º</a:t>
              </a:r>
              <a:r>
                <a:rPr lang="en-US" sz="1100">
                  <a:solidFill>
                    <a:srgbClr val="000000"/>
                  </a:solidFill>
                  <a:latin typeface="Calibri" pitchFamily="34" charset="0"/>
                  <a:ea typeface="Times New Roman" pitchFamily="18" charset="0"/>
                  <a:cs typeface="Calibri" pitchFamily="34" charset="0"/>
                </a:rPr>
                <a:t>    Menyimpan</a:t>
              </a:r>
              <a:endParaRPr lang="en-US" sz="1200">
                <a:ea typeface="Times New Roman" pitchFamily="18" charset="0"/>
                <a:cs typeface="Calibri" pitchFamily="34" charset="0"/>
              </a:endParaRPr>
            </a:p>
            <a:p>
              <a:pPr>
                <a:defRPr/>
              </a:pPr>
              <a:r>
                <a:rPr lang="en-US" sz="1100">
                  <a:solidFill>
                    <a:srgbClr val="000000"/>
                  </a:solidFill>
                  <a:ea typeface="Times New Roman" pitchFamily="18" charset="0"/>
                  <a:cs typeface="Calibri" pitchFamily="34" charset="0"/>
                </a:rPr>
                <a:t>º</a:t>
              </a:r>
              <a:r>
                <a:rPr lang="en-US" sz="1100">
                  <a:solidFill>
                    <a:srgbClr val="000000"/>
                  </a:solidFill>
                  <a:latin typeface="Calibri" pitchFamily="34" charset="0"/>
                  <a:ea typeface="Times New Roman" pitchFamily="18" charset="0"/>
                  <a:cs typeface="Calibri" pitchFamily="34" charset="0"/>
                </a:rPr>
                <a:t>    Merawat</a:t>
              </a:r>
              <a:endParaRPr lang="en-US" sz="1200">
                <a:ea typeface="Times New Roman" pitchFamily="18" charset="0"/>
                <a:cs typeface="Calibri" pitchFamily="34" charset="0"/>
              </a:endParaRPr>
            </a:p>
            <a:p>
              <a:pPr>
                <a:defRPr/>
              </a:pPr>
              <a:r>
                <a:rPr lang="en-US" sz="1100">
                  <a:solidFill>
                    <a:srgbClr val="000000"/>
                  </a:solidFill>
                  <a:ea typeface="Times New Roman" pitchFamily="18" charset="0"/>
                  <a:cs typeface="Calibri" pitchFamily="34" charset="0"/>
                </a:rPr>
                <a:t>º</a:t>
              </a:r>
              <a:r>
                <a:rPr lang="en-US" sz="1100">
                  <a:solidFill>
                    <a:srgbClr val="000000"/>
                  </a:solidFill>
                  <a:latin typeface="Calibri" pitchFamily="34" charset="0"/>
                  <a:ea typeface="Times New Roman" pitchFamily="18" charset="0"/>
                  <a:cs typeface="Calibri" pitchFamily="34" charset="0"/>
                </a:rPr>
                <a:t>    Mereproduksi</a:t>
              </a:r>
              <a:endParaRPr lang="en-US">
                <a:ea typeface="Times New Roman" pitchFamily="18" charset="0"/>
                <a:cs typeface="Calibri" pitchFamily="34" charset="0"/>
              </a:endParaRPr>
            </a:p>
          </p:txBody>
        </p:sp>
        <p:sp>
          <p:nvSpPr>
            <p:cNvPr id="16400" name="Flowchart: Process 14"/>
            <p:cNvSpPr>
              <a:spLocks noChangeArrowheads="1"/>
            </p:cNvSpPr>
            <p:nvPr/>
          </p:nvSpPr>
          <p:spPr bwMode="auto">
            <a:xfrm>
              <a:off x="58266" y="52771"/>
              <a:ext cx="21488" cy="11572"/>
            </a:xfrm>
            <a:prstGeom prst="flowChartProcess">
              <a:avLst/>
            </a:prstGeom>
            <a:solidFill>
              <a:schemeClr val="accent1">
                <a:lumMod val="20000"/>
                <a:lumOff val="80000"/>
              </a:schemeClr>
            </a:solidFill>
            <a:ln w="9525">
              <a:solidFill>
                <a:srgbClr val="C00000"/>
              </a:solidFill>
              <a:miter lim="800000"/>
              <a:headEnd/>
              <a:tailEnd/>
            </a:ln>
            <a:effectLst>
              <a:outerShdw dist="20000" dir="5400000" rotWithShape="0">
                <a:srgbClr val="000000">
                  <a:alpha val="37999"/>
                </a:srgbClr>
              </a:outerShdw>
            </a:effectLst>
          </p:spPr>
          <p:txBody>
            <a:bodyPr anchor="ctr"/>
            <a:lstStyle/>
            <a:p>
              <a:pPr>
                <a:defRPr/>
              </a:pPr>
              <a:r>
                <a:rPr lang="en-US" sz="1200" b="1">
                  <a:solidFill>
                    <a:srgbClr val="000000"/>
                  </a:solidFill>
                  <a:latin typeface="Calibri" pitchFamily="34" charset="0"/>
                  <a:ea typeface="Times New Roman" pitchFamily="18" charset="0"/>
                  <a:cs typeface="Calibri" pitchFamily="34" charset="0"/>
                </a:rPr>
                <a:t>AKSES DAN LAYANAN</a:t>
              </a:r>
              <a:endParaRPr lang="en-US" sz="1100">
                <a:solidFill>
                  <a:srgbClr val="000000"/>
                </a:solidFill>
                <a:latin typeface="Calibri" pitchFamily="34" charset="0"/>
                <a:ea typeface="Times New Roman" pitchFamily="18" charset="0"/>
                <a:cs typeface="Calibri" pitchFamily="34" charset="0"/>
              </a:endParaRPr>
            </a:p>
            <a:p>
              <a:pPr>
                <a:defRPr/>
              </a:pPr>
              <a:r>
                <a:rPr lang="en-US" sz="1100">
                  <a:solidFill>
                    <a:srgbClr val="000000"/>
                  </a:solidFill>
                  <a:ea typeface="Times New Roman" pitchFamily="18" charset="0"/>
                  <a:cs typeface="Calibri" pitchFamily="34" charset="0"/>
                </a:rPr>
                <a:t>º   </a:t>
              </a:r>
              <a:r>
                <a:rPr lang="en-US" sz="1100">
                  <a:solidFill>
                    <a:srgbClr val="000000"/>
                  </a:solidFill>
                  <a:latin typeface="Calibri" pitchFamily="34" charset="0"/>
                  <a:ea typeface="Times New Roman" pitchFamily="18" charset="0"/>
                  <a:cs typeface="Calibri" pitchFamily="34" charset="0"/>
                </a:rPr>
                <a:t>Layanan Arsip</a:t>
              </a:r>
            </a:p>
            <a:p>
              <a:pPr>
                <a:defRPr/>
              </a:pPr>
              <a:r>
                <a:rPr lang="en-US" sz="1000">
                  <a:solidFill>
                    <a:srgbClr val="000000"/>
                  </a:solidFill>
                  <a:latin typeface="Calibri" pitchFamily="34" charset="0"/>
                  <a:ea typeface="Times New Roman" pitchFamily="18" charset="0"/>
                  <a:cs typeface="Calibri" pitchFamily="34" charset="0"/>
                </a:rPr>
                <a:t>º   Pameran</a:t>
              </a:r>
            </a:p>
            <a:p>
              <a:pPr>
                <a:defRPr/>
              </a:pPr>
              <a:r>
                <a:rPr lang="en-US" sz="1000">
                  <a:solidFill>
                    <a:srgbClr val="000000"/>
                  </a:solidFill>
                  <a:latin typeface="Calibri" pitchFamily="34" charset="0"/>
                  <a:ea typeface="Times New Roman" pitchFamily="18" charset="0"/>
                  <a:cs typeface="Calibri" pitchFamily="34" charset="0"/>
                </a:rPr>
                <a:t>º   Penerbitan Naskah Sumber</a:t>
              </a:r>
              <a:endParaRPr lang="en-US" sz="1000">
                <a:latin typeface="Calibri" pitchFamily="34" charset="0"/>
                <a:ea typeface="Times New Roman" pitchFamily="18" charset="0"/>
                <a:cs typeface="Calibri" pitchFamily="34" charset="0"/>
              </a:endParaRPr>
            </a:p>
          </p:txBody>
        </p:sp>
        <p:cxnSp>
          <p:nvCxnSpPr>
            <p:cNvPr id="12305" name="Elbow Connector 16"/>
            <p:cNvCxnSpPr>
              <a:cxnSpLocks noChangeShapeType="1"/>
            </p:cNvCxnSpPr>
            <p:nvPr/>
          </p:nvCxnSpPr>
          <p:spPr bwMode="auto">
            <a:xfrm flipV="1">
              <a:off x="41302" y="7522"/>
              <a:ext cx="5606" cy="53991"/>
            </a:xfrm>
            <a:prstGeom prst="bentConnector3">
              <a:avLst>
                <a:gd name="adj1" fmla="val 50000"/>
              </a:avLst>
            </a:prstGeom>
            <a:noFill/>
            <a:ln w="28575">
              <a:solidFill>
                <a:srgbClr val="000000"/>
              </a:solidFill>
              <a:miter lim="800000"/>
              <a:headEnd/>
              <a:tailEnd type="arrow" w="med" len="med"/>
            </a:ln>
            <a:extLst>
              <a:ext uri="{909E8E84-426E-40DD-AFC4-6F175D3DCCD1}">
                <a14:hiddenFill xmlns:a14="http://schemas.microsoft.com/office/drawing/2010/main">
                  <a:noFill/>
                </a14:hiddenFill>
              </a:ext>
            </a:extLst>
          </p:spPr>
        </p:cxnSp>
        <p:cxnSp>
          <p:nvCxnSpPr>
            <p:cNvPr id="12306" name="Elbow Connector 17"/>
            <p:cNvCxnSpPr>
              <a:cxnSpLocks noChangeShapeType="1"/>
            </p:cNvCxnSpPr>
            <p:nvPr/>
          </p:nvCxnSpPr>
          <p:spPr bwMode="auto">
            <a:xfrm rot="5400000">
              <a:off x="49736" y="13253"/>
              <a:ext cx="8885" cy="6967"/>
            </a:xfrm>
            <a:prstGeom prst="bentConnector4">
              <a:avLst>
                <a:gd name="adj1" fmla="val 22963"/>
                <a:gd name="adj2" fmla="val 132704"/>
              </a:avLst>
            </a:prstGeom>
            <a:noFill/>
            <a:ln w="28575">
              <a:solidFill>
                <a:srgbClr val="000000"/>
              </a:solidFill>
              <a:miter lim="800000"/>
              <a:headEnd/>
              <a:tailEnd type="arrow" w="med" len="med"/>
            </a:ln>
            <a:extLst>
              <a:ext uri="{909E8E84-426E-40DD-AFC4-6F175D3DCCD1}">
                <a14:hiddenFill xmlns:a14="http://schemas.microsoft.com/office/drawing/2010/main">
                  <a:noFill/>
                </a14:hiddenFill>
              </a:ext>
            </a:extLst>
          </p:spPr>
        </p:cxnSp>
        <p:cxnSp>
          <p:nvCxnSpPr>
            <p:cNvPr id="12307" name="Elbow Connector 18"/>
            <p:cNvCxnSpPr>
              <a:cxnSpLocks noChangeShapeType="1"/>
            </p:cNvCxnSpPr>
            <p:nvPr/>
          </p:nvCxnSpPr>
          <p:spPr bwMode="auto">
            <a:xfrm rot="5400000">
              <a:off x="52898" y="31630"/>
              <a:ext cx="9527" cy="6967"/>
            </a:xfrm>
            <a:prstGeom prst="bentConnector4">
              <a:avLst>
                <a:gd name="adj1" fmla="val 22963"/>
                <a:gd name="adj2" fmla="val 132704"/>
              </a:avLst>
            </a:prstGeom>
            <a:noFill/>
            <a:ln w="28575">
              <a:solidFill>
                <a:srgbClr val="000000"/>
              </a:solidFill>
              <a:miter lim="800000"/>
              <a:headEnd/>
              <a:tailEnd type="arrow" w="med" len="med"/>
            </a:ln>
            <a:extLst>
              <a:ext uri="{909E8E84-426E-40DD-AFC4-6F175D3DCCD1}">
                <a14:hiddenFill xmlns:a14="http://schemas.microsoft.com/office/drawing/2010/main">
                  <a:noFill/>
                </a14:hiddenFill>
              </a:ext>
            </a:extLst>
          </p:spPr>
        </p:cxnSp>
        <p:cxnSp>
          <p:nvCxnSpPr>
            <p:cNvPr id="12308" name="Elbow Connector 19"/>
            <p:cNvCxnSpPr>
              <a:cxnSpLocks noChangeShapeType="1"/>
            </p:cNvCxnSpPr>
            <p:nvPr/>
          </p:nvCxnSpPr>
          <p:spPr bwMode="auto">
            <a:xfrm rot="5400000">
              <a:off x="56265" y="47284"/>
              <a:ext cx="10356" cy="7562"/>
            </a:xfrm>
            <a:prstGeom prst="bentConnector4">
              <a:avLst>
                <a:gd name="adj1" fmla="val 22963"/>
                <a:gd name="adj2" fmla="val 132704"/>
              </a:avLst>
            </a:prstGeom>
            <a:noFill/>
            <a:ln w="28575">
              <a:solidFill>
                <a:srgbClr val="000000"/>
              </a:solidFill>
              <a:miter lim="800000"/>
              <a:headEnd/>
              <a:tailEnd type="arrow" w="med" len="med"/>
            </a:ln>
            <a:extLst>
              <a:ext uri="{909E8E84-426E-40DD-AFC4-6F175D3DCCD1}">
                <a14:hiddenFill xmlns:a14="http://schemas.microsoft.com/office/drawing/2010/main">
                  <a:noFill/>
                </a14:hiddenFill>
              </a:ext>
            </a:extLst>
          </p:spPr>
        </p:cxnSp>
        <p:cxnSp>
          <p:nvCxnSpPr>
            <p:cNvPr id="12309" name="Shape 51"/>
            <p:cNvCxnSpPr>
              <a:cxnSpLocks noChangeShapeType="1"/>
            </p:cNvCxnSpPr>
            <p:nvPr/>
          </p:nvCxnSpPr>
          <p:spPr bwMode="auto">
            <a:xfrm rot="16200000" flipH="1">
              <a:off x="6208" y="10481"/>
              <a:ext cx="19840" cy="195"/>
            </a:xfrm>
            <a:prstGeom prst="bentConnector5">
              <a:avLst>
                <a:gd name="adj1" fmla="val -11824"/>
                <a:gd name="adj2" fmla="val 7499227"/>
                <a:gd name="adj3" fmla="val 79463"/>
              </a:avLst>
            </a:prstGeom>
            <a:noFill/>
            <a:ln w="19050">
              <a:solidFill>
                <a:srgbClr val="000000"/>
              </a:solidFill>
              <a:prstDash val="dash"/>
              <a:miter lim="800000"/>
              <a:headEnd/>
              <a:tailEnd type="arrow" w="med" len="med"/>
            </a:ln>
            <a:extLst>
              <a:ext uri="{909E8E84-426E-40DD-AFC4-6F175D3DCCD1}">
                <a14:hiddenFill xmlns:a14="http://schemas.microsoft.com/office/drawing/2010/main">
                  <a:noFill/>
                </a14:hiddenFill>
              </a:ext>
            </a:extLst>
          </p:spPr>
        </p:cxnSp>
        <p:cxnSp>
          <p:nvCxnSpPr>
            <p:cNvPr id="12310" name="Shape 52"/>
            <p:cNvCxnSpPr>
              <a:cxnSpLocks noChangeShapeType="1"/>
            </p:cNvCxnSpPr>
            <p:nvPr/>
          </p:nvCxnSpPr>
          <p:spPr bwMode="auto">
            <a:xfrm rot="16200000" flipH="1">
              <a:off x="6050" y="10638"/>
              <a:ext cx="37068" cy="17108"/>
            </a:xfrm>
            <a:prstGeom prst="bentConnector3">
              <a:avLst>
                <a:gd name="adj1" fmla="val -6190"/>
              </a:avLst>
            </a:prstGeom>
            <a:noFill/>
            <a:ln w="19050">
              <a:solidFill>
                <a:srgbClr val="000000"/>
              </a:solidFill>
              <a:prstDash val="dash"/>
              <a:miter lim="800000"/>
              <a:headEnd/>
              <a:tailEnd type="arrow" w="med" len="med"/>
            </a:ln>
            <a:extLst>
              <a:ext uri="{909E8E84-426E-40DD-AFC4-6F175D3DCCD1}">
                <a14:hiddenFill xmlns:a14="http://schemas.microsoft.com/office/drawing/2010/main">
                  <a:noFill/>
                </a14:hiddenFill>
              </a:ext>
            </a:extLst>
          </p:spPr>
        </p:cxnSp>
        <p:cxnSp>
          <p:nvCxnSpPr>
            <p:cNvPr id="12311" name="Shape 52"/>
            <p:cNvCxnSpPr>
              <a:cxnSpLocks noChangeShapeType="1"/>
            </p:cNvCxnSpPr>
            <p:nvPr/>
          </p:nvCxnSpPr>
          <p:spPr bwMode="auto">
            <a:xfrm rot="16200000" flipH="1">
              <a:off x="289" y="16399"/>
              <a:ext cx="54957" cy="23476"/>
            </a:xfrm>
            <a:prstGeom prst="bentConnector3">
              <a:avLst>
                <a:gd name="adj1" fmla="val -4176"/>
              </a:avLst>
            </a:prstGeom>
            <a:noFill/>
            <a:ln w="19050">
              <a:solidFill>
                <a:srgbClr val="000000"/>
              </a:solidFill>
              <a:prstDash val="dash"/>
              <a:miter lim="800000"/>
              <a:headEnd/>
              <a:tailEnd type="arrow" w="med" len="med"/>
            </a:ln>
            <a:extLst>
              <a:ext uri="{909E8E84-426E-40DD-AFC4-6F175D3DCCD1}">
                <a14:hiddenFill xmlns:a14="http://schemas.microsoft.com/office/drawing/2010/main">
                  <a:noFill/>
                </a14:hiddenFill>
              </a:ext>
            </a:extLst>
          </p:spPr>
        </p:cxnSp>
        <p:cxnSp>
          <p:nvCxnSpPr>
            <p:cNvPr id="12312" name="Shape 52"/>
            <p:cNvCxnSpPr>
              <a:cxnSpLocks noChangeShapeType="1"/>
            </p:cNvCxnSpPr>
            <p:nvPr/>
          </p:nvCxnSpPr>
          <p:spPr bwMode="auto">
            <a:xfrm rot="16200000" flipH="1">
              <a:off x="19417" y="-2729"/>
              <a:ext cx="57893" cy="64667"/>
            </a:xfrm>
            <a:prstGeom prst="bentConnector4">
              <a:avLst>
                <a:gd name="adj1" fmla="val -4898"/>
                <a:gd name="adj2" fmla="val 103574"/>
              </a:avLst>
            </a:prstGeom>
            <a:noFill/>
            <a:ln w="19050">
              <a:solidFill>
                <a:srgbClr val="000000"/>
              </a:solidFill>
              <a:prstDash val="dash"/>
              <a:miter lim="800000"/>
              <a:headEnd/>
              <a:tailEnd type="arrow" w="med" len="med"/>
            </a:ln>
            <a:extLst>
              <a:ext uri="{909E8E84-426E-40DD-AFC4-6F175D3DCCD1}">
                <a14:hiddenFill xmlns:a14="http://schemas.microsoft.com/office/drawing/2010/main">
                  <a:noFill/>
                </a14:hiddenFill>
              </a:ext>
            </a:extLst>
          </p:spPr>
        </p:cxnSp>
        <p:cxnSp>
          <p:nvCxnSpPr>
            <p:cNvPr id="12313" name="Shape 52"/>
            <p:cNvCxnSpPr>
              <a:cxnSpLocks noChangeShapeType="1"/>
            </p:cNvCxnSpPr>
            <p:nvPr/>
          </p:nvCxnSpPr>
          <p:spPr bwMode="auto">
            <a:xfrm rot="16200000" flipH="1">
              <a:off x="26607" y="-9166"/>
              <a:ext cx="40632" cy="60282"/>
            </a:xfrm>
            <a:prstGeom prst="bentConnector4">
              <a:avLst>
                <a:gd name="adj1" fmla="val -6856"/>
                <a:gd name="adj2" fmla="val 103801"/>
              </a:avLst>
            </a:prstGeom>
            <a:noFill/>
            <a:ln w="19050">
              <a:solidFill>
                <a:srgbClr val="000000"/>
              </a:solidFill>
              <a:prstDash val="dash"/>
              <a:miter lim="800000"/>
              <a:headEnd/>
              <a:tailEnd type="arrow" w="med" len="med"/>
            </a:ln>
            <a:extLst>
              <a:ext uri="{909E8E84-426E-40DD-AFC4-6F175D3DCCD1}">
                <a14:hiddenFill xmlns:a14="http://schemas.microsoft.com/office/drawing/2010/main">
                  <a:noFill/>
                </a14:hiddenFill>
              </a:ext>
            </a:extLst>
          </p:spPr>
        </p:cxnSp>
        <p:cxnSp>
          <p:nvCxnSpPr>
            <p:cNvPr id="12314" name="Shape 52"/>
            <p:cNvCxnSpPr>
              <a:cxnSpLocks noChangeShapeType="1"/>
            </p:cNvCxnSpPr>
            <p:nvPr/>
          </p:nvCxnSpPr>
          <p:spPr bwMode="auto">
            <a:xfrm rot="16200000" flipH="1">
              <a:off x="31043" y="-15993"/>
              <a:ext cx="27376" cy="57404"/>
            </a:xfrm>
            <a:prstGeom prst="bentConnector4">
              <a:avLst>
                <a:gd name="adj1" fmla="val -11421"/>
                <a:gd name="adj2" fmla="val 104056"/>
              </a:avLst>
            </a:prstGeom>
            <a:noFill/>
            <a:ln w="19050">
              <a:solidFill>
                <a:srgbClr val="000000"/>
              </a:solidFill>
              <a:prstDash val="dash"/>
              <a:miter lim="800000"/>
              <a:headEnd/>
              <a:tailEnd type="arrow" w="med" len="med"/>
            </a:ln>
            <a:extLst>
              <a:ext uri="{909E8E84-426E-40DD-AFC4-6F175D3DCCD1}">
                <a14:hiddenFill xmlns:a14="http://schemas.microsoft.com/office/drawing/2010/main">
                  <a:noFill/>
                </a14:hiddenFill>
              </a:ext>
            </a:extLst>
          </p:spPr>
        </p:cxnSp>
        <p:sp>
          <p:nvSpPr>
            <p:cNvPr id="29" name="Flowchart: Process 28"/>
            <p:cNvSpPr>
              <a:spLocks noChangeArrowheads="1"/>
            </p:cNvSpPr>
            <p:nvPr/>
          </p:nvSpPr>
          <p:spPr bwMode="auto">
            <a:xfrm>
              <a:off x="47587" y="71038"/>
              <a:ext cx="35162" cy="3926"/>
            </a:xfrm>
            <a:prstGeom prst="flowChartProcess">
              <a:avLst/>
            </a:prstGeom>
            <a:solidFill>
              <a:schemeClr val="tx2">
                <a:lumMod val="75000"/>
              </a:schemeClr>
            </a:solidFill>
            <a:ln w="38100">
              <a:solidFill>
                <a:schemeClr val="tx1"/>
              </a:solidFill>
              <a:miter lim="800000"/>
              <a:headEnd/>
              <a:tailEnd/>
            </a:ln>
            <a:effectLst>
              <a:outerShdw dist="20000" dir="5400000" rotWithShape="0">
                <a:srgbClr val="000000">
                  <a:alpha val="37999"/>
                </a:srgbClr>
              </a:outerShdw>
            </a:effectLst>
          </p:spPr>
          <p:txBody>
            <a:bodyPr anchor="ctr"/>
            <a:lstStyle/>
            <a:p>
              <a:pPr algn="ctr">
                <a:defRPr/>
              </a:pPr>
              <a:r>
                <a:rPr lang="en-US" sz="1400" b="1" dirty="0">
                  <a:solidFill>
                    <a:srgbClr val="000000"/>
                  </a:solidFill>
                  <a:latin typeface="Calibri" pitchFamily="34" charset="0"/>
                  <a:ea typeface="Times New Roman" pitchFamily="18" charset="0"/>
                  <a:cs typeface="Calibri" pitchFamily="34" charset="0"/>
                </a:rPr>
                <a:t> </a:t>
              </a:r>
              <a:r>
                <a:rPr lang="en-US" sz="1400" b="1" dirty="0">
                  <a:solidFill>
                    <a:schemeClr val="bg1"/>
                  </a:solidFill>
                  <a:latin typeface="Calibri" pitchFamily="34" charset="0"/>
                  <a:ea typeface="Times New Roman" pitchFamily="18" charset="0"/>
                  <a:cs typeface="Calibri" pitchFamily="34" charset="0"/>
                </a:rPr>
                <a:t>PENGELOLAAN ARSIP STATIS</a:t>
              </a:r>
              <a:endParaRPr lang="en-US" sz="1400" dirty="0">
                <a:solidFill>
                  <a:schemeClr val="bg1"/>
                </a:solidFill>
                <a:cs typeface="Arial" charset="0"/>
              </a:endParaRPr>
            </a:p>
          </p:txBody>
        </p:sp>
        <p:sp>
          <p:nvSpPr>
            <p:cNvPr id="16412" name="Flowchart: Process 29"/>
            <p:cNvSpPr>
              <a:spLocks noChangeArrowheads="1"/>
            </p:cNvSpPr>
            <p:nvPr/>
          </p:nvSpPr>
          <p:spPr bwMode="auto">
            <a:xfrm>
              <a:off x="1473" y="71038"/>
              <a:ext cx="36058" cy="3968"/>
            </a:xfrm>
            <a:prstGeom prst="flowChartProcess">
              <a:avLst/>
            </a:prstGeom>
            <a:solidFill>
              <a:schemeClr val="accent2"/>
            </a:solidFill>
            <a:ln w="38100">
              <a:solidFill>
                <a:schemeClr val="tx1"/>
              </a:solidFill>
              <a:miter lim="800000"/>
              <a:headEnd/>
              <a:tailEnd/>
            </a:ln>
            <a:effectLst>
              <a:outerShdw dist="20000" dir="5400000" rotWithShape="0">
                <a:srgbClr val="000000">
                  <a:alpha val="37999"/>
                </a:srgbClr>
              </a:outerShdw>
            </a:effectLst>
          </p:spPr>
          <p:txBody>
            <a:bodyPr anchor="ctr"/>
            <a:lstStyle/>
            <a:p>
              <a:pPr algn="ctr">
                <a:defRPr/>
              </a:pPr>
              <a:r>
                <a:rPr lang="en-US" sz="1400" b="1" dirty="0">
                  <a:solidFill>
                    <a:schemeClr val="bg1"/>
                  </a:solidFill>
                  <a:latin typeface="Calibri" pitchFamily="34" charset="0"/>
                  <a:ea typeface="Times New Roman" pitchFamily="18" charset="0"/>
                  <a:cs typeface="Calibri" pitchFamily="34" charset="0"/>
                </a:rPr>
                <a:t>PENGELOLAAN ARSIP DINAMIS</a:t>
              </a:r>
              <a:endParaRPr lang="en-US" sz="1400" dirty="0">
                <a:solidFill>
                  <a:schemeClr val="bg1"/>
                </a:solidFill>
                <a:ea typeface="Times New Roman" pitchFamily="18" charset="0"/>
                <a:cs typeface="Calibri" pitchFamily="34" charset="0"/>
              </a:endParaRPr>
            </a:p>
          </p:txBody>
        </p:sp>
      </p:grpSp>
      <p:sp>
        <p:nvSpPr>
          <p:cNvPr id="16388" name="Flowchart: Process 30"/>
          <p:cNvSpPr>
            <a:spLocks noChangeArrowheads="1"/>
          </p:cNvSpPr>
          <p:nvPr/>
        </p:nvSpPr>
        <p:spPr bwMode="auto">
          <a:xfrm>
            <a:off x="3358393" y="67662"/>
            <a:ext cx="5578523" cy="296119"/>
          </a:xfrm>
          <a:prstGeom prst="flowChartProcess">
            <a:avLst/>
          </a:prstGeom>
          <a:solidFill>
            <a:srgbClr val="009999"/>
          </a:solidFill>
          <a:ln w="3175">
            <a:solidFill>
              <a:schemeClr val="tx1"/>
            </a:solidFill>
            <a:miter lim="800000"/>
            <a:headEnd/>
            <a:tailEnd/>
          </a:ln>
          <a:effectLst>
            <a:outerShdw dist="20000" dir="5400000" rotWithShape="0">
              <a:srgbClr val="000000">
                <a:alpha val="37999"/>
              </a:srgbClr>
            </a:outerShdw>
          </a:effectLst>
        </p:spPr>
        <p:txBody>
          <a:bodyPr anchor="ctr"/>
          <a:lstStyle/>
          <a:p>
            <a:pPr algn="ctr">
              <a:defRPr/>
            </a:pPr>
            <a:r>
              <a:rPr lang="en-US" sz="1400" b="1" dirty="0">
                <a:solidFill>
                  <a:schemeClr val="bg1"/>
                </a:solidFill>
                <a:latin typeface="Calibri" pitchFamily="34" charset="0"/>
                <a:ea typeface="Times New Roman" pitchFamily="18" charset="0"/>
                <a:cs typeface="Calibri" pitchFamily="34" charset="0"/>
              </a:rPr>
              <a:t>MODEL PENGELOLAAN ARSIP </a:t>
            </a:r>
            <a:endParaRPr lang="en-US" sz="1400" dirty="0">
              <a:solidFill>
                <a:schemeClr val="bg1"/>
              </a:solidFill>
              <a:ea typeface="Times New Roman" pitchFamily="18" charset="0"/>
              <a:cs typeface="Calibri" pitchFamily="34" charset="0"/>
            </a:endParaRPr>
          </a:p>
        </p:txBody>
      </p:sp>
    </p:spTree>
    <p:extLst>
      <p:ext uri="{BB962C8B-B14F-4D97-AF65-F5344CB8AC3E}">
        <p14:creationId xmlns:p14="http://schemas.microsoft.com/office/powerpoint/2010/main" val="31319023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286000" y="228600"/>
          <a:ext cx="76962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65569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9CAAFAC3-9BF0-4C0B-95A5-E6C745DB35E6}"/>
                                            </p:graphicEl>
                                          </p:spTgt>
                                        </p:tgtEl>
                                        <p:attrNameLst>
                                          <p:attrName>style.visibility</p:attrName>
                                        </p:attrNameLst>
                                      </p:cBhvr>
                                      <p:to>
                                        <p:strVal val="visible"/>
                                      </p:to>
                                    </p:set>
                                    <p:animEffect transition="in" filter="fade">
                                      <p:cBhvr>
                                        <p:cTn id="7" dur="2000"/>
                                        <p:tgtEl>
                                          <p:spTgt spid="3">
                                            <p:graphicEl>
                                              <a:dgm id="{9CAAFAC3-9BF0-4C0B-95A5-E6C745DB35E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A209F235-30AA-4B07-91B2-E1CEA1CB33AB}"/>
                                            </p:graphicEl>
                                          </p:spTgt>
                                        </p:tgtEl>
                                        <p:attrNameLst>
                                          <p:attrName>style.visibility</p:attrName>
                                        </p:attrNameLst>
                                      </p:cBhvr>
                                      <p:to>
                                        <p:strVal val="visible"/>
                                      </p:to>
                                    </p:set>
                                    <p:animEffect transition="in" filter="fade">
                                      <p:cBhvr>
                                        <p:cTn id="12" dur="2000"/>
                                        <p:tgtEl>
                                          <p:spTgt spid="3">
                                            <p:graphicEl>
                                              <a:dgm id="{A209F235-30AA-4B07-91B2-E1CEA1CB33A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027D9CDA-E168-4DAE-B3B8-5ABEAA575837}"/>
                                            </p:graphicEl>
                                          </p:spTgt>
                                        </p:tgtEl>
                                        <p:attrNameLst>
                                          <p:attrName>style.visibility</p:attrName>
                                        </p:attrNameLst>
                                      </p:cBhvr>
                                      <p:to>
                                        <p:strVal val="visible"/>
                                      </p:to>
                                    </p:set>
                                    <p:animEffect transition="in" filter="fade">
                                      <p:cBhvr>
                                        <p:cTn id="17" dur="2000"/>
                                        <p:tgtEl>
                                          <p:spTgt spid="3">
                                            <p:graphicEl>
                                              <a:dgm id="{027D9CDA-E168-4DAE-B3B8-5ABEAA57583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8C2A5CB9-DC9C-4219-B2F0-CA368C449EB4}"/>
                                            </p:graphicEl>
                                          </p:spTgt>
                                        </p:tgtEl>
                                        <p:attrNameLst>
                                          <p:attrName>style.visibility</p:attrName>
                                        </p:attrNameLst>
                                      </p:cBhvr>
                                      <p:to>
                                        <p:strVal val="visible"/>
                                      </p:to>
                                    </p:set>
                                    <p:animEffect transition="in" filter="fade">
                                      <p:cBhvr>
                                        <p:cTn id="22" dur="2000"/>
                                        <p:tgtEl>
                                          <p:spTgt spid="3">
                                            <p:graphicEl>
                                              <a:dgm id="{8C2A5CB9-DC9C-4219-B2F0-CA368C449E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8893175" y="274639"/>
            <a:ext cx="8229600" cy="430887"/>
          </a:xfrm>
        </p:spPr>
        <p:txBody>
          <a:bodyPr>
            <a:normAutofit fontScale="90000"/>
          </a:bodyPr>
          <a:lstStyle/>
          <a:p>
            <a:pPr eaLnBrk="1" hangingPunct="1"/>
            <a:r>
              <a:rPr lang="en-US" sz="2800"/>
              <a:t>     </a:t>
            </a:r>
            <a:endParaRPr lang="en-US" sz="2800">
              <a:solidFill>
                <a:srgbClr val="82FC08"/>
              </a:solidFill>
            </a:endParaRPr>
          </a:p>
        </p:txBody>
      </p:sp>
      <p:sp>
        <p:nvSpPr>
          <p:cNvPr id="18435" name="Rectangle 3"/>
          <p:cNvSpPr>
            <a:spLocks noGrp="1" noChangeArrowheads="1"/>
          </p:cNvSpPr>
          <p:nvPr>
            <p:ph idx="1"/>
          </p:nvPr>
        </p:nvSpPr>
        <p:spPr>
          <a:xfrm>
            <a:off x="1524000" y="476252"/>
            <a:ext cx="9144000" cy="936625"/>
          </a:xfrm>
        </p:spPr>
        <p:txBody>
          <a:bodyPr>
            <a:noAutofit/>
          </a:bodyPr>
          <a:lstStyle/>
          <a:p>
            <a:pPr marL="609585" indent="-609585" algn="ctr">
              <a:buClr>
                <a:schemeClr val="accent3"/>
              </a:buClr>
              <a:defRPr/>
            </a:pPr>
            <a:r>
              <a:rPr lang="en-US" sz="4000" dirty="0">
                <a:effectLst>
                  <a:outerShdw blurRad="38100" dist="38100" dir="2700000" algn="tl">
                    <a:srgbClr val="000000">
                      <a:alpha val="43137"/>
                    </a:srgbClr>
                  </a:outerShdw>
                </a:effectLst>
                <a:latin typeface="Cooper Black" pitchFamily="18" charset="0"/>
                <a:cs typeface="Times New Roman" pitchFamily="18" charset="0"/>
              </a:rPr>
              <a:t>ASAS PENGORGANISASIAN </a:t>
            </a:r>
            <a:endParaRPr lang="id-ID" sz="4000" dirty="0">
              <a:effectLst>
                <a:outerShdw blurRad="38100" dist="38100" dir="2700000" algn="tl">
                  <a:srgbClr val="000000">
                    <a:alpha val="43137"/>
                  </a:srgbClr>
                </a:outerShdw>
              </a:effectLst>
              <a:latin typeface="Cooper Black" pitchFamily="18" charset="0"/>
              <a:cs typeface="Times New Roman" pitchFamily="18" charset="0"/>
            </a:endParaRPr>
          </a:p>
          <a:p>
            <a:pPr marL="609585" indent="-609585" algn="ctr">
              <a:buClr>
                <a:schemeClr val="accent3"/>
              </a:buClr>
              <a:defRPr/>
            </a:pPr>
            <a:endParaRPr lang="en-US" sz="3600" dirty="0"/>
          </a:p>
        </p:txBody>
      </p:sp>
      <p:graphicFrame>
        <p:nvGraphicFramePr>
          <p:cNvPr id="16" name="Diagram 15"/>
          <p:cNvGraphicFramePr/>
          <p:nvPr/>
        </p:nvGraphicFramePr>
        <p:xfrm>
          <a:off x="1847528" y="1268760"/>
          <a:ext cx="8568952"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7450983"/>
      </p:ext>
    </p:extLst>
  </p:cSld>
  <p:clrMapOvr>
    <a:masterClrMapping/>
  </p:clrMapOvr>
  <p:transition>
    <p:checker/>
    <p:sndAc>
      <p:stSnd>
        <p:snd r:embed="rId2" name="cashreg.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893175" y="274639"/>
            <a:ext cx="8229600" cy="430887"/>
          </a:xfrm>
        </p:spPr>
        <p:txBody>
          <a:bodyPr>
            <a:normAutofit fontScale="90000"/>
          </a:bodyPr>
          <a:lstStyle/>
          <a:p>
            <a:pPr eaLnBrk="1" hangingPunct="1"/>
            <a:r>
              <a:rPr lang="en-US" sz="2800"/>
              <a:t>     </a:t>
            </a:r>
            <a:endParaRPr lang="en-US" sz="2800">
              <a:solidFill>
                <a:srgbClr val="82FC08"/>
              </a:solidFill>
            </a:endParaRPr>
          </a:p>
        </p:txBody>
      </p:sp>
      <p:sp>
        <p:nvSpPr>
          <p:cNvPr id="18435" name="Rectangle 3"/>
          <p:cNvSpPr>
            <a:spLocks noGrp="1" noChangeArrowheads="1"/>
          </p:cNvSpPr>
          <p:nvPr>
            <p:ph idx="1"/>
          </p:nvPr>
        </p:nvSpPr>
        <p:spPr>
          <a:xfrm>
            <a:off x="1524000" y="476252"/>
            <a:ext cx="9144000" cy="936625"/>
          </a:xfrm>
        </p:spPr>
        <p:txBody>
          <a:bodyPr>
            <a:noAutofit/>
          </a:bodyPr>
          <a:lstStyle/>
          <a:p>
            <a:pPr marL="609585" indent="-609585" algn="ctr">
              <a:buClr>
                <a:schemeClr val="accent3"/>
              </a:buClr>
              <a:defRPr/>
            </a:pPr>
            <a:r>
              <a:rPr lang="en-US" sz="4000" dirty="0">
                <a:effectLst>
                  <a:outerShdw blurRad="38100" dist="38100" dir="2700000" algn="tl">
                    <a:srgbClr val="000000">
                      <a:alpha val="43137"/>
                    </a:srgbClr>
                  </a:outerShdw>
                </a:effectLst>
                <a:latin typeface="Cooper Black" pitchFamily="18" charset="0"/>
                <a:cs typeface="Times New Roman" pitchFamily="18" charset="0"/>
              </a:rPr>
              <a:t>ASAS PENGORGANISASIAN </a:t>
            </a:r>
            <a:endParaRPr lang="id-ID" sz="4000" dirty="0">
              <a:effectLst>
                <a:outerShdw blurRad="38100" dist="38100" dir="2700000" algn="tl">
                  <a:srgbClr val="000000">
                    <a:alpha val="43137"/>
                  </a:srgbClr>
                </a:outerShdw>
              </a:effectLst>
              <a:latin typeface="Cooper Black" pitchFamily="18" charset="0"/>
              <a:cs typeface="Times New Roman" pitchFamily="18" charset="0"/>
            </a:endParaRPr>
          </a:p>
          <a:p>
            <a:pPr marL="609585" indent="-609585" algn="ctr">
              <a:buClr>
                <a:schemeClr val="accent3"/>
              </a:buClr>
              <a:defRPr/>
            </a:pPr>
            <a:r>
              <a:rPr lang="en-US" sz="4000" dirty="0">
                <a:effectLst>
                  <a:outerShdw blurRad="38100" dist="38100" dir="2700000" algn="tl">
                    <a:srgbClr val="000000">
                      <a:alpha val="43137"/>
                    </a:srgbClr>
                  </a:outerShdw>
                </a:effectLst>
                <a:latin typeface="Cooper Black" pitchFamily="18" charset="0"/>
                <a:cs typeface="Times New Roman" pitchFamily="18" charset="0"/>
              </a:rPr>
              <a:t>SENTRALISASI</a:t>
            </a:r>
          </a:p>
          <a:p>
            <a:pPr marL="609585" indent="-609585" algn="ctr">
              <a:buClr>
                <a:schemeClr val="accent3"/>
              </a:buClr>
              <a:defRPr/>
            </a:pPr>
            <a:endParaRPr lang="en-US" sz="3600" dirty="0">
              <a:solidFill>
                <a:srgbClr val="CC0000"/>
              </a:solidFill>
            </a:endParaRPr>
          </a:p>
        </p:txBody>
      </p:sp>
      <p:graphicFrame>
        <p:nvGraphicFramePr>
          <p:cNvPr id="16" name="Diagram 15"/>
          <p:cNvGraphicFramePr/>
          <p:nvPr/>
        </p:nvGraphicFramePr>
        <p:xfrm>
          <a:off x="1775520" y="1484784"/>
          <a:ext cx="8640960" cy="5373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7061824"/>
      </p:ext>
    </p:extLst>
  </p:cSld>
  <p:clrMapOvr>
    <a:masterClrMapping/>
  </p:clrMapOvr>
  <p:transition>
    <p:checker/>
    <p:sndAc>
      <p:stSnd>
        <p:snd r:embed="rId2" name="cashreg.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919536" y="980728"/>
          <a:ext cx="8352928"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79" name="Title 1"/>
          <p:cNvSpPr>
            <a:spLocks noGrp="1"/>
          </p:cNvSpPr>
          <p:nvPr>
            <p:ph type="title"/>
          </p:nvPr>
        </p:nvSpPr>
        <p:spPr>
          <a:xfrm>
            <a:off x="1524000" y="333377"/>
            <a:ext cx="9144000" cy="615553"/>
          </a:xfrm>
        </p:spPr>
        <p:txBody>
          <a:bodyPr>
            <a:normAutofit fontScale="90000"/>
          </a:bodyPr>
          <a:lstStyle/>
          <a:p>
            <a:pPr algn="ctr" eaLnBrk="1" hangingPunct="1"/>
            <a:r>
              <a:rPr lang="en-US" sz="4000">
                <a:solidFill>
                  <a:schemeClr val="tx1"/>
                </a:solidFill>
              </a:rPr>
              <a:t> A</a:t>
            </a:r>
            <a:r>
              <a:rPr lang="id-ID" sz="4000">
                <a:solidFill>
                  <a:schemeClr val="tx1"/>
                </a:solidFill>
              </a:rPr>
              <a:t>SAS SENTRALISASI</a:t>
            </a:r>
            <a:endParaRPr lang="en-US" sz="4000">
              <a:solidFill>
                <a:schemeClr val="tx1"/>
              </a:solidFill>
            </a:endParaRPr>
          </a:p>
        </p:txBody>
      </p:sp>
    </p:spTree>
    <p:extLst>
      <p:ext uri="{BB962C8B-B14F-4D97-AF65-F5344CB8AC3E}">
        <p14:creationId xmlns:p14="http://schemas.microsoft.com/office/powerpoint/2010/main" val="9708387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2438400" y="3568701"/>
            <a:ext cx="2235200" cy="461665"/>
          </a:xfrm>
          <a:prstGeom prst="rect">
            <a:avLst/>
          </a:prstGeom>
          <a:solidFill>
            <a:schemeClr val="tx2"/>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solidFill>
                  <a:schemeClr val="bg2"/>
                </a:solidFill>
                <a:latin typeface="Tahoma" pitchFamily="34" charset="0"/>
                <a:cs typeface="Tahoma" pitchFamily="34" charset="0"/>
              </a:rPr>
              <a:t>UNIT KERJA</a:t>
            </a:r>
          </a:p>
        </p:txBody>
      </p:sp>
      <p:sp>
        <p:nvSpPr>
          <p:cNvPr id="51203" name="Text Box 4"/>
          <p:cNvSpPr txBox="1">
            <a:spLocks noChangeArrowheads="1"/>
          </p:cNvSpPr>
          <p:nvPr/>
        </p:nvSpPr>
        <p:spPr bwMode="auto">
          <a:xfrm>
            <a:off x="4978400" y="3568701"/>
            <a:ext cx="2133600" cy="461665"/>
          </a:xfrm>
          <a:prstGeom prst="rect">
            <a:avLst/>
          </a:prstGeom>
          <a:solidFill>
            <a:schemeClr val="tx2"/>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solidFill>
                  <a:schemeClr val="bg2"/>
                </a:solidFill>
                <a:latin typeface="Tahoma" pitchFamily="34" charset="0"/>
                <a:cs typeface="Tahoma" pitchFamily="34" charset="0"/>
              </a:rPr>
              <a:t>UNIT KERJA</a:t>
            </a:r>
          </a:p>
        </p:txBody>
      </p:sp>
      <p:sp>
        <p:nvSpPr>
          <p:cNvPr id="51204" name="Text Box 5"/>
          <p:cNvSpPr txBox="1">
            <a:spLocks noChangeArrowheads="1"/>
          </p:cNvSpPr>
          <p:nvPr/>
        </p:nvSpPr>
        <p:spPr bwMode="auto">
          <a:xfrm>
            <a:off x="7416800" y="3568701"/>
            <a:ext cx="2133600" cy="461665"/>
          </a:xfrm>
          <a:prstGeom prst="rect">
            <a:avLst/>
          </a:prstGeom>
          <a:solidFill>
            <a:schemeClr val="tx2"/>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solidFill>
                  <a:schemeClr val="bg2"/>
                </a:solidFill>
                <a:latin typeface="Tahoma" pitchFamily="34" charset="0"/>
                <a:cs typeface="Tahoma" pitchFamily="34" charset="0"/>
              </a:rPr>
              <a:t>UNIT</a:t>
            </a:r>
            <a:r>
              <a:rPr lang="en-US" sz="2400">
                <a:latin typeface="Tahoma" pitchFamily="34" charset="0"/>
                <a:cs typeface="Tahoma" pitchFamily="34" charset="0"/>
              </a:rPr>
              <a:t> </a:t>
            </a:r>
            <a:r>
              <a:rPr lang="en-US" sz="2400">
                <a:solidFill>
                  <a:schemeClr val="bg2"/>
                </a:solidFill>
                <a:latin typeface="Tahoma" pitchFamily="34" charset="0"/>
                <a:cs typeface="Tahoma" pitchFamily="34" charset="0"/>
              </a:rPr>
              <a:t>KERJA</a:t>
            </a:r>
          </a:p>
        </p:txBody>
      </p:sp>
      <p:sp>
        <p:nvSpPr>
          <p:cNvPr id="51205" name="Text Box 6"/>
          <p:cNvSpPr txBox="1">
            <a:spLocks noChangeArrowheads="1"/>
          </p:cNvSpPr>
          <p:nvPr/>
        </p:nvSpPr>
        <p:spPr bwMode="auto">
          <a:xfrm>
            <a:off x="2855913" y="2112963"/>
            <a:ext cx="6299200" cy="523220"/>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800" dirty="0">
                <a:latin typeface="Tahoma" pitchFamily="34" charset="0"/>
                <a:cs typeface="Tahoma" pitchFamily="34" charset="0"/>
              </a:rPr>
              <a:t>PENGENDALIAN INFORMASI SURAT</a:t>
            </a:r>
          </a:p>
        </p:txBody>
      </p:sp>
      <p:sp>
        <p:nvSpPr>
          <p:cNvPr id="51206" name="Text Box 7"/>
          <p:cNvSpPr txBox="1">
            <a:spLocks noChangeArrowheads="1"/>
          </p:cNvSpPr>
          <p:nvPr/>
        </p:nvSpPr>
        <p:spPr bwMode="auto">
          <a:xfrm>
            <a:off x="5181600" y="5626101"/>
            <a:ext cx="1727200" cy="461665"/>
          </a:xfrm>
          <a:prstGeom prst="rect">
            <a:avLst/>
          </a:prstGeom>
          <a:solidFill>
            <a:srgbClr val="00B050"/>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solidFill>
                  <a:schemeClr val="bg1"/>
                </a:solidFill>
                <a:latin typeface="Tahoma" pitchFamily="34" charset="0"/>
                <a:cs typeface="Tahoma" pitchFamily="34" charset="0"/>
              </a:rPr>
              <a:t>RC</a:t>
            </a:r>
          </a:p>
        </p:txBody>
      </p:sp>
      <p:sp>
        <p:nvSpPr>
          <p:cNvPr id="51207" name="Line 8"/>
          <p:cNvSpPr>
            <a:spLocks noChangeShapeType="1"/>
          </p:cNvSpPr>
          <p:nvPr/>
        </p:nvSpPr>
        <p:spPr bwMode="auto">
          <a:xfrm>
            <a:off x="5994400" y="2711450"/>
            <a:ext cx="0" cy="7429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51208" name="Line 9"/>
          <p:cNvSpPr>
            <a:spLocks noChangeShapeType="1"/>
          </p:cNvSpPr>
          <p:nvPr/>
        </p:nvSpPr>
        <p:spPr bwMode="auto">
          <a:xfrm flipH="1">
            <a:off x="3860800" y="2654301"/>
            <a:ext cx="2133600" cy="571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51209" name="Line 10"/>
          <p:cNvSpPr>
            <a:spLocks noChangeShapeType="1"/>
          </p:cNvSpPr>
          <p:nvPr/>
        </p:nvSpPr>
        <p:spPr bwMode="auto">
          <a:xfrm>
            <a:off x="5994400" y="2654301"/>
            <a:ext cx="2133600" cy="5143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51210" name="Line 11"/>
          <p:cNvSpPr>
            <a:spLocks noChangeShapeType="1"/>
          </p:cNvSpPr>
          <p:nvPr/>
        </p:nvSpPr>
        <p:spPr bwMode="auto">
          <a:xfrm>
            <a:off x="3454400" y="41402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51211" name="Line 12"/>
          <p:cNvSpPr>
            <a:spLocks noChangeShapeType="1"/>
          </p:cNvSpPr>
          <p:nvPr/>
        </p:nvSpPr>
        <p:spPr bwMode="auto">
          <a:xfrm>
            <a:off x="5994400" y="4254501"/>
            <a:ext cx="0" cy="1257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51212" name="Line 13"/>
          <p:cNvSpPr>
            <a:spLocks noChangeShapeType="1"/>
          </p:cNvSpPr>
          <p:nvPr/>
        </p:nvSpPr>
        <p:spPr bwMode="auto">
          <a:xfrm flipH="1">
            <a:off x="8331200" y="4254500"/>
            <a:ext cx="0" cy="13144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51213" name="Text Box 14"/>
          <p:cNvSpPr txBox="1">
            <a:spLocks noChangeArrowheads="1"/>
          </p:cNvSpPr>
          <p:nvPr/>
        </p:nvSpPr>
        <p:spPr bwMode="auto">
          <a:xfrm>
            <a:off x="3048000" y="3954464"/>
            <a:ext cx="812800" cy="461665"/>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latin typeface="Tahoma" pitchFamily="34" charset="0"/>
                <a:cs typeface="Tahoma" pitchFamily="34" charset="0"/>
              </a:rPr>
              <a:t>CF</a:t>
            </a:r>
          </a:p>
        </p:txBody>
      </p:sp>
      <p:sp>
        <p:nvSpPr>
          <p:cNvPr id="51214" name="Text Box 15"/>
          <p:cNvSpPr txBox="1">
            <a:spLocks noChangeArrowheads="1"/>
          </p:cNvSpPr>
          <p:nvPr/>
        </p:nvSpPr>
        <p:spPr bwMode="auto">
          <a:xfrm>
            <a:off x="5588000" y="3995740"/>
            <a:ext cx="812800" cy="461665"/>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latin typeface="Tahoma" pitchFamily="34" charset="0"/>
                <a:cs typeface="Tahoma" pitchFamily="34" charset="0"/>
              </a:rPr>
              <a:t>CF</a:t>
            </a:r>
          </a:p>
        </p:txBody>
      </p:sp>
      <p:sp>
        <p:nvSpPr>
          <p:cNvPr id="51215" name="Text Box 16"/>
          <p:cNvSpPr txBox="1">
            <a:spLocks noChangeArrowheads="1"/>
          </p:cNvSpPr>
          <p:nvPr/>
        </p:nvSpPr>
        <p:spPr bwMode="auto">
          <a:xfrm>
            <a:off x="7896225" y="3995740"/>
            <a:ext cx="812800" cy="461665"/>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latin typeface="Tahoma" pitchFamily="34" charset="0"/>
                <a:cs typeface="Tahoma" pitchFamily="34" charset="0"/>
              </a:rPr>
              <a:t>CF</a:t>
            </a:r>
          </a:p>
        </p:txBody>
      </p:sp>
      <p:sp>
        <p:nvSpPr>
          <p:cNvPr id="51216" name="Text Box 17"/>
          <p:cNvSpPr txBox="1">
            <a:spLocks noChangeArrowheads="1"/>
          </p:cNvSpPr>
          <p:nvPr/>
        </p:nvSpPr>
        <p:spPr bwMode="auto">
          <a:xfrm>
            <a:off x="2743200" y="5626101"/>
            <a:ext cx="1727200" cy="461665"/>
          </a:xfrm>
          <a:prstGeom prst="rect">
            <a:avLst/>
          </a:prstGeom>
          <a:solidFill>
            <a:srgbClr val="00B050"/>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solidFill>
                  <a:schemeClr val="bg1"/>
                </a:solidFill>
                <a:latin typeface="Tahoma" pitchFamily="34" charset="0"/>
                <a:cs typeface="Tahoma" pitchFamily="34" charset="0"/>
              </a:rPr>
              <a:t>RC</a:t>
            </a:r>
          </a:p>
        </p:txBody>
      </p:sp>
      <p:sp>
        <p:nvSpPr>
          <p:cNvPr id="51217" name="Text Box 18"/>
          <p:cNvSpPr txBox="1">
            <a:spLocks noChangeArrowheads="1"/>
          </p:cNvSpPr>
          <p:nvPr/>
        </p:nvSpPr>
        <p:spPr bwMode="auto">
          <a:xfrm>
            <a:off x="7608888" y="5575301"/>
            <a:ext cx="1930400" cy="461665"/>
          </a:xfrm>
          <a:prstGeom prst="rect">
            <a:avLst/>
          </a:prstGeom>
          <a:solidFill>
            <a:srgbClr val="00B050"/>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a:solidFill>
                  <a:schemeClr val="bg1"/>
                </a:solidFill>
                <a:latin typeface="Tahoma" pitchFamily="34" charset="0"/>
                <a:cs typeface="Tahoma" pitchFamily="34" charset="0"/>
              </a:rPr>
              <a:t>RC</a:t>
            </a:r>
          </a:p>
        </p:txBody>
      </p:sp>
      <p:sp>
        <p:nvSpPr>
          <p:cNvPr id="51218" name="Rectangle 19"/>
          <p:cNvSpPr>
            <a:spLocks noChangeArrowheads="1"/>
          </p:cNvSpPr>
          <p:nvPr/>
        </p:nvSpPr>
        <p:spPr bwMode="auto">
          <a:xfrm>
            <a:off x="1524000" y="333376"/>
            <a:ext cx="91440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585" indent="-609585" algn="ctr">
              <a:spcBef>
                <a:spcPct val="20000"/>
              </a:spcBef>
              <a:buClr>
                <a:srgbClr val="9BBB59"/>
              </a:buClr>
            </a:pPr>
            <a:r>
              <a:rPr lang="en-US" sz="3600" dirty="0">
                <a:latin typeface="Cooper Black" pitchFamily="18" charset="0"/>
                <a:cs typeface="Tahoma" pitchFamily="34" charset="0"/>
              </a:rPr>
              <a:t>ASAS PENGORGANISASIAN </a:t>
            </a:r>
            <a:endParaRPr lang="id-ID" sz="3600" dirty="0">
              <a:latin typeface="Cooper Black" pitchFamily="18" charset="0"/>
              <a:cs typeface="Tahoma" pitchFamily="34" charset="0"/>
            </a:endParaRPr>
          </a:p>
          <a:p>
            <a:pPr marL="609585" indent="-609585" algn="ctr">
              <a:spcBef>
                <a:spcPct val="20000"/>
              </a:spcBef>
              <a:buClr>
                <a:srgbClr val="9BBB59"/>
              </a:buClr>
            </a:pPr>
            <a:r>
              <a:rPr lang="en-US" sz="3600" dirty="0">
                <a:latin typeface="Cooper Black" pitchFamily="18" charset="0"/>
                <a:cs typeface="Tahoma" pitchFamily="34" charset="0"/>
              </a:rPr>
              <a:t>DESENTRALISASI</a:t>
            </a:r>
          </a:p>
        </p:txBody>
      </p:sp>
    </p:spTree>
    <p:extLst>
      <p:ext uri="{BB962C8B-B14F-4D97-AF65-F5344CB8AC3E}">
        <p14:creationId xmlns:p14="http://schemas.microsoft.com/office/powerpoint/2010/main" val="739745884"/>
      </p:ext>
    </p:extLst>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55842" y="260648"/>
            <a:ext cx="2242922" cy="369332"/>
          </a:xfrm>
          <a:prstGeom prst="rect">
            <a:avLst/>
          </a:prstGeom>
        </p:spPr>
        <p:txBody>
          <a:bodyPr wrap="none">
            <a:spAutoFit/>
          </a:bodyPr>
          <a:lstStyle/>
          <a:p>
            <a:pPr algn="ctr"/>
            <a:r>
              <a:rPr lang="en-US" b="1" dirty="0">
                <a:solidFill>
                  <a:srgbClr val="000000"/>
                </a:solidFill>
                <a:latin typeface="Tahoma" pitchFamily="34" charset="0"/>
                <a:cs typeface="Tahoma" pitchFamily="34" charset="0"/>
              </a:rPr>
              <a:t>DESENTRALISAS</a:t>
            </a:r>
            <a:r>
              <a:rPr lang="id-ID" b="1" dirty="0">
                <a:solidFill>
                  <a:srgbClr val="000000"/>
                </a:solidFill>
                <a:latin typeface="Tahoma" pitchFamily="34" charset="0"/>
                <a:cs typeface="Tahoma" pitchFamily="34" charset="0"/>
              </a:rPr>
              <a:t>I</a:t>
            </a:r>
            <a:endParaRPr lang="id-ID" dirty="0"/>
          </a:p>
        </p:txBody>
      </p:sp>
      <p:sp>
        <p:nvSpPr>
          <p:cNvPr id="6" name="Rectangle 5"/>
          <p:cNvSpPr/>
          <p:nvPr/>
        </p:nvSpPr>
        <p:spPr>
          <a:xfrm>
            <a:off x="1219200" y="506423"/>
            <a:ext cx="5400600" cy="6001643"/>
          </a:xfrm>
          <a:prstGeom prst="rect">
            <a:avLst/>
          </a:prstGeom>
        </p:spPr>
        <p:txBody>
          <a:bodyPr wrap="square">
            <a:spAutoFit/>
          </a:bodyPr>
          <a:lstStyle/>
          <a:p>
            <a:pPr marL="533387" indent="-533387">
              <a:defRPr/>
            </a:pPr>
            <a:r>
              <a:rPr lang="en-US" sz="2400" b="1" dirty="0"/>
              <a:t>CIRI - CIRI :</a:t>
            </a:r>
          </a:p>
          <a:p>
            <a:pPr marL="533387" indent="-533387">
              <a:buSzPct val="100000"/>
              <a:buFont typeface="+mj-lt"/>
              <a:buAutoNum type="arabicPeriod"/>
              <a:defRPr/>
            </a:pPr>
            <a:r>
              <a:rPr lang="en-US" sz="2400" dirty="0" err="1"/>
              <a:t>Arsip</a:t>
            </a:r>
            <a:r>
              <a:rPr lang="en-US" sz="2400" dirty="0"/>
              <a:t> </a:t>
            </a:r>
            <a:r>
              <a:rPr lang="en-US" sz="2400" dirty="0" err="1"/>
              <a:t>aktif</a:t>
            </a:r>
            <a:r>
              <a:rPr lang="en-US" sz="2400" dirty="0"/>
              <a:t>  </a:t>
            </a:r>
            <a:r>
              <a:rPr lang="en-US" sz="2400" dirty="0" err="1"/>
              <a:t>dan</a:t>
            </a:r>
            <a:r>
              <a:rPr lang="en-US" sz="2400" dirty="0"/>
              <a:t> </a:t>
            </a:r>
            <a:r>
              <a:rPr lang="en-US" sz="2400" dirty="0" err="1"/>
              <a:t>inaktif</a:t>
            </a:r>
            <a:r>
              <a:rPr lang="en-US" sz="2400" dirty="0"/>
              <a:t> </a:t>
            </a:r>
            <a:r>
              <a:rPr lang="en-US" sz="2400" dirty="0" err="1"/>
              <a:t>disimpan</a:t>
            </a:r>
            <a:r>
              <a:rPr lang="en-US" sz="2400" dirty="0"/>
              <a:t> di </a:t>
            </a:r>
            <a:r>
              <a:rPr lang="en-US" sz="2400" dirty="0" err="1"/>
              <a:t>masing-masing</a:t>
            </a:r>
            <a:r>
              <a:rPr lang="en-US" sz="2400" dirty="0"/>
              <a:t> unit </a:t>
            </a:r>
            <a:r>
              <a:rPr lang="en-US" sz="2400" dirty="0" err="1"/>
              <a:t>kerja</a:t>
            </a:r>
            <a:r>
              <a:rPr lang="en-US" sz="2400" dirty="0"/>
              <a:t>;	</a:t>
            </a:r>
          </a:p>
          <a:p>
            <a:pPr marL="514338" indent="-514338">
              <a:buSzPct val="100000"/>
              <a:buFont typeface="+mj-lt"/>
              <a:buAutoNum type="arabicPeriod"/>
              <a:defRPr/>
            </a:pPr>
            <a:r>
              <a:rPr lang="en-US" sz="2400" dirty="0"/>
              <a:t>Unit </a:t>
            </a:r>
            <a:r>
              <a:rPr lang="en-US" sz="2400" dirty="0" err="1"/>
              <a:t>kerja</a:t>
            </a:r>
            <a:r>
              <a:rPr lang="en-US" sz="2400" dirty="0"/>
              <a:t> </a:t>
            </a:r>
            <a:r>
              <a:rPr lang="en-US" sz="2400" dirty="0" err="1"/>
              <a:t>mempunyai</a:t>
            </a:r>
            <a:r>
              <a:rPr lang="en-US" sz="2400" dirty="0"/>
              <a:t> </a:t>
            </a:r>
            <a:r>
              <a:rPr lang="en-US" sz="2400" dirty="0" err="1"/>
              <a:t>otonomi</a:t>
            </a:r>
            <a:r>
              <a:rPr lang="en-US" sz="2400" dirty="0"/>
              <a:t> </a:t>
            </a:r>
            <a:r>
              <a:rPr lang="en-US" sz="2400" dirty="0" err="1"/>
              <a:t>dalam</a:t>
            </a:r>
            <a:r>
              <a:rPr lang="en-US" sz="2400" dirty="0"/>
              <a:t>  </a:t>
            </a:r>
            <a:r>
              <a:rPr lang="en-US" sz="2400" dirty="0" err="1"/>
              <a:t>pengelolaan</a:t>
            </a:r>
            <a:r>
              <a:rPr lang="en-US" sz="2400" dirty="0"/>
              <a:t> </a:t>
            </a:r>
            <a:r>
              <a:rPr lang="en-US" sz="2400" dirty="0" err="1"/>
              <a:t>arsip</a:t>
            </a:r>
            <a:r>
              <a:rPr lang="en-US" sz="2400" dirty="0"/>
              <a:t> </a:t>
            </a:r>
            <a:r>
              <a:rPr lang="en-US" sz="2400" dirty="0" err="1"/>
              <a:t>aktif</a:t>
            </a:r>
            <a:r>
              <a:rPr lang="en-US" sz="2400" dirty="0"/>
              <a:t> </a:t>
            </a:r>
            <a:r>
              <a:rPr lang="en-US" sz="2400" dirty="0" err="1"/>
              <a:t>dan</a:t>
            </a:r>
            <a:r>
              <a:rPr lang="en-US" sz="2400" dirty="0"/>
              <a:t> </a:t>
            </a:r>
            <a:r>
              <a:rPr lang="en-US" sz="2400" dirty="0" err="1"/>
              <a:t>inaktif</a:t>
            </a:r>
            <a:r>
              <a:rPr lang="en-US" sz="2400" dirty="0"/>
              <a:t>;</a:t>
            </a:r>
          </a:p>
          <a:p>
            <a:pPr marL="514338" indent="-514338">
              <a:buSzPct val="100000"/>
              <a:buFont typeface="+mj-lt"/>
              <a:buAutoNum type="arabicPeriod"/>
              <a:defRPr/>
            </a:pPr>
            <a:r>
              <a:rPr lang="en-US" sz="2400" dirty="0" err="1"/>
              <a:t>Sistem</a:t>
            </a:r>
            <a:r>
              <a:rPr lang="en-US" sz="2400" dirty="0"/>
              <a:t> </a:t>
            </a:r>
            <a:r>
              <a:rPr lang="en-US" sz="2400" dirty="0" err="1"/>
              <a:t>pengelolaan</a:t>
            </a:r>
            <a:r>
              <a:rPr lang="en-US" sz="2400" dirty="0"/>
              <a:t> </a:t>
            </a:r>
            <a:r>
              <a:rPr lang="en-US" sz="2400" dirty="0" err="1"/>
              <a:t>arsip</a:t>
            </a:r>
            <a:r>
              <a:rPr lang="en-US" sz="2400" dirty="0"/>
              <a:t> </a:t>
            </a:r>
            <a:r>
              <a:rPr lang="en-US" sz="2400" dirty="0" err="1"/>
              <a:t>aktif</a:t>
            </a:r>
            <a:r>
              <a:rPr lang="en-US" sz="2400" dirty="0"/>
              <a:t> </a:t>
            </a:r>
            <a:r>
              <a:rPr lang="en-US" sz="2400" dirty="0" err="1"/>
              <a:t>dan</a:t>
            </a:r>
            <a:r>
              <a:rPr lang="en-US" sz="2400" dirty="0"/>
              <a:t> </a:t>
            </a:r>
            <a:r>
              <a:rPr lang="en-US" sz="2400" dirty="0" err="1"/>
              <a:t>inaktif</a:t>
            </a:r>
            <a:r>
              <a:rPr lang="en-US" sz="2400" dirty="0"/>
              <a:t> di </a:t>
            </a:r>
            <a:r>
              <a:rPr lang="en-US" sz="2400" dirty="0" err="1"/>
              <a:t>setiap</a:t>
            </a:r>
            <a:r>
              <a:rPr lang="en-US" sz="2400" dirty="0"/>
              <a:t> unit </a:t>
            </a:r>
            <a:r>
              <a:rPr lang="en-US" sz="2400" dirty="0" err="1"/>
              <a:t>kerja</a:t>
            </a:r>
            <a:r>
              <a:rPr lang="en-US" sz="2400" dirty="0"/>
              <a:t> </a:t>
            </a:r>
            <a:r>
              <a:rPr lang="en-US" sz="2400" dirty="0" err="1"/>
              <a:t>tidak</a:t>
            </a:r>
            <a:r>
              <a:rPr lang="en-US" sz="2400" dirty="0"/>
              <a:t> </a:t>
            </a:r>
            <a:r>
              <a:rPr lang="en-US" sz="2400" dirty="0" err="1"/>
              <a:t>seragam</a:t>
            </a:r>
            <a:r>
              <a:rPr lang="en-US" sz="2400" dirty="0"/>
              <a:t>;</a:t>
            </a:r>
          </a:p>
          <a:p>
            <a:pPr marL="533387" indent="-533387">
              <a:buSzPct val="100000"/>
              <a:buFont typeface="+mj-lt"/>
              <a:buAutoNum type="arabicPeriod"/>
              <a:defRPr/>
            </a:pPr>
            <a:r>
              <a:rPr lang="en-US" sz="2400" dirty="0" err="1"/>
              <a:t>Organisasi</a:t>
            </a:r>
            <a:r>
              <a:rPr lang="en-US" sz="2400" dirty="0"/>
              <a:t> </a:t>
            </a:r>
            <a:r>
              <a:rPr lang="en-US" sz="2400" dirty="0" err="1"/>
              <a:t>besar</a:t>
            </a:r>
            <a:r>
              <a:rPr lang="en-US" sz="2400" dirty="0"/>
              <a:t> </a:t>
            </a:r>
            <a:r>
              <a:rPr lang="en-US" sz="2400" dirty="0" err="1"/>
              <a:t>dan</a:t>
            </a:r>
            <a:r>
              <a:rPr lang="en-US" sz="2400" dirty="0"/>
              <a:t> volume </a:t>
            </a:r>
            <a:r>
              <a:rPr lang="en-US" sz="2400" dirty="0" err="1"/>
              <a:t>arsip</a:t>
            </a:r>
            <a:r>
              <a:rPr lang="en-US" sz="2400" dirty="0"/>
              <a:t> </a:t>
            </a:r>
            <a:r>
              <a:rPr lang="en-US" sz="2400" dirty="0" err="1"/>
              <a:t>banyak</a:t>
            </a:r>
            <a:r>
              <a:rPr lang="en-US" sz="2400" dirty="0"/>
              <a:t>;</a:t>
            </a:r>
          </a:p>
          <a:p>
            <a:pPr marL="533387" indent="-533387">
              <a:buSzPct val="100000"/>
              <a:buFont typeface="+mj-lt"/>
              <a:buAutoNum type="arabicPeriod"/>
              <a:defRPr/>
            </a:pPr>
            <a:r>
              <a:rPr lang="en-US" sz="2400" dirty="0"/>
              <a:t>Unit-unit </a:t>
            </a:r>
            <a:r>
              <a:rPr lang="en-US" sz="2400" dirty="0" err="1"/>
              <a:t>berada</a:t>
            </a:r>
            <a:r>
              <a:rPr lang="en-US" sz="2400" dirty="0"/>
              <a:t> </a:t>
            </a:r>
            <a:r>
              <a:rPr lang="en-US" sz="2400" dirty="0" err="1"/>
              <a:t>dlm</a:t>
            </a:r>
            <a:r>
              <a:rPr lang="en-US" sz="2400" dirty="0"/>
              <a:t> </a:t>
            </a:r>
            <a:r>
              <a:rPr lang="en-US" sz="2400" dirty="0" err="1"/>
              <a:t>satu</a:t>
            </a:r>
            <a:r>
              <a:rPr lang="en-US" sz="2400" dirty="0"/>
              <a:t> </a:t>
            </a:r>
            <a:r>
              <a:rPr lang="en-US" sz="2400" dirty="0" err="1"/>
              <a:t>lokasi</a:t>
            </a:r>
            <a:r>
              <a:rPr lang="en-US" sz="2400" dirty="0"/>
              <a:t> </a:t>
            </a:r>
            <a:r>
              <a:rPr lang="en-US" sz="2400" dirty="0" err="1"/>
              <a:t>atau</a:t>
            </a:r>
            <a:r>
              <a:rPr lang="en-US" sz="2400" dirty="0"/>
              <a:t> di </a:t>
            </a:r>
            <a:r>
              <a:rPr lang="en-US" sz="2400" dirty="0" err="1"/>
              <a:t>beberapa</a:t>
            </a:r>
            <a:r>
              <a:rPr lang="en-US" sz="2400" dirty="0"/>
              <a:t> </a:t>
            </a:r>
            <a:r>
              <a:rPr lang="en-US" sz="2400" dirty="0" err="1"/>
              <a:t>lokasi</a:t>
            </a:r>
            <a:r>
              <a:rPr lang="en-US" sz="2400" dirty="0"/>
              <a:t>;</a:t>
            </a:r>
          </a:p>
          <a:p>
            <a:pPr marL="533387" indent="-533387">
              <a:buSzPct val="100000"/>
              <a:buFont typeface="+mj-lt"/>
              <a:buAutoNum type="arabicPeriod"/>
              <a:defRPr/>
            </a:pPr>
            <a:r>
              <a:rPr lang="en-US" sz="2400" dirty="0" err="1"/>
              <a:t>Penggunaan</a:t>
            </a:r>
            <a:r>
              <a:rPr lang="en-US" sz="2400" dirty="0"/>
              <a:t> </a:t>
            </a:r>
            <a:r>
              <a:rPr lang="en-US" sz="2400" dirty="0" err="1"/>
              <a:t>pe</a:t>
            </a:r>
            <a:r>
              <a:rPr lang="id-ID" sz="2400" dirty="0"/>
              <a:t>r</a:t>
            </a:r>
            <a:r>
              <a:rPr lang="en-US" sz="2400" dirty="0" err="1"/>
              <a:t>alatan</a:t>
            </a:r>
            <a:r>
              <a:rPr lang="en-US" sz="2400" dirty="0"/>
              <a:t> </a:t>
            </a:r>
            <a:r>
              <a:rPr lang="en-US" sz="2400" dirty="0" err="1"/>
              <a:t>tidak</a:t>
            </a:r>
            <a:r>
              <a:rPr lang="en-US" sz="2400" dirty="0"/>
              <a:t> </a:t>
            </a:r>
            <a:r>
              <a:rPr lang="en-US" sz="2400" dirty="0" err="1"/>
              <a:t>maksimal</a:t>
            </a:r>
            <a:r>
              <a:rPr lang="en-US" sz="2400" dirty="0"/>
              <a:t>;</a:t>
            </a:r>
          </a:p>
        </p:txBody>
      </p:sp>
    </p:spTree>
    <p:extLst>
      <p:ext uri="{BB962C8B-B14F-4D97-AF65-F5344CB8AC3E}">
        <p14:creationId xmlns:p14="http://schemas.microsoft.com/office/powerpoint/2010/main" val="342619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DC1503B-C3BD-7AC1-7ACD-3A380487A95E}"/>
              </a:ext>
            </a:extLst>
          </p:cNvPr>
          <p:cNvSpPr txBox="1"/>
          <p:nvPr/>
        </p:nvSpPr>
        <p:spPr>
          <a:xfrm>
            <a:off x="10328275" y="4906905"/>
            <a:ext cx="6178550" cy="338554"/>
          </a:xfrm>
          <a:prstGeom prst="rect">
            <a:avLst/>
          </a:prstGeom>
          <a:noFill/>
        </p:spPr>
        <p:txBody>
          <a:bodyPr wrap="square">
            <a:spAutoFit/>
          </a:bodyPr>
          <a:lstStyle/>
          <a:p>
            <a:r>
              <a:rPr lang="en-US" sz="1600" b="1" dirty="0">
                <a:solidFill>
                  <a:schemeClr val="bg1"/>
                </a:solidFill>
              </a:rPr>
              <a:t>40</a:t>
            </a:r>
            <a:endParaRPr lang="en-US" sz="1600" dirty="0"/>
          </a:p>
        </p:txBody>
      </p:sp>
      <p:sp>
        <p:nvSpPr>
          <p:cNvPr id="10" name="Text Placeholder 9">
            <a:extLst>
              <a:ext uri="{FF2B5EF4-FFF2-40B4-BE49-F238E27FC236}">
                <a16:creationId xmlns:a16="http://schemas.microsoft.com/office/drawing/2014/main" id="{D2E806A4-75F1-E026-CEB6-3E63990F1C58}"/>
              </a:ext>
            </a:extLst>
          </p:cNvPr>
          <p:cNvSpPr>
            <a:spLocks noGrp="1"/>
          </p:cNvSpPr>
          <p:nvPr>
            <p:ph type="body" sz="quarter" idx="10"/>
          </p:nvPr>
        </p:nvSpPr>
        <p:spPr>
          <a:xfrm>
            <a:off x="960895" y="836908"/>
            <a:ext cx="10420119" cy="2333997"/>
          </a:xfrm>
        </p:spPr>
        <p:txBody>
          <a:bodyPr>
            <a:noAutofit/>
          </a:bodyPr>
          <a:lstStyle/>
          <a:p>
            <a:r>
              <a:rPr lang="en-US" sz="1800" dirty="0" err="1"/>
              <a:t>Arsip</a:t>
            </a:r>
            <a:r>
              <a:rPr lang="en-US" sz="1800" dirty="0"/>
              <a:t> </a:t>
            </a:r>
            <a:r>
              <a:rPr lang="en-US" sz="1800" dirty="0" err="1"/>
              <a:t>selain</a:t>
            </a:r>
            <a:r>
              <a:rPr lang="en-US" sz="1800" dirty="0"/>
              <a:t> </a:t>
            </a:r>
            <a:r>
              <a:rPr lang="en-US" sz="1800" dirty="0" err="1"/>
              <a:t>merupakan</a:t>
            </a:r>
            <a:r>
              <a:rPr lang="en-US" sz="1800" dirty="0"/>
              <a:t> </a:t>
            </a:r>
            <a:r>
              <a:rPr lang="en-US" sz="1800" dirty="0" err="1"/>
              <a:t>bukti</a:t>
            </a:r>
            <a:r>
              <a:rPr lang="en-US" sz="1800" dirty="0"/>
              <a:t> </a:t>
            </a:r>
            <a:r>
              <a:rPr lang="en-US" sz="1800" dirty="0" err="1"/>
              <a:t>akuntabilitas</a:t>
            </a:r>
            <a:r>
              <a:rPr lang="en-US" sz="1800" dirty="0"/>
              <a:t> </a:t>
            </a:r>
            <a:r>
              <a:rPr lang="en-US" sz="1800" dirty="0" err="1"/>
              <a:t>kinerja</a:t>
            </a:r>
            <a:r>
              <a:rPr lang="en-US" sz="1800" dirty="0"/>
              <a:t> </a:t>
            </a:r>
            <a:r>
              <a:rPr lang="en-US" sz="1800" dirty="0" err="1"/>
              <a:t>instansi</a:t>
            </a:r>
            <a:r>
              <a:rPr lang="en-US" sz="1800" dirty="0"/>
              <a:t> juga  sebagai memori kolektif </a:t>
            </a:r>
            <a:r>
              <a:rPr lang="en-US" sz="1800" dirty="0" err="1"/>
              <a:t>suatu</a:t>
            </a:r>
            <a:r>
              <a:rPr lang="en-US" sz="1800" dirty="0"/>
              <a:t> </a:t>
            </a:r>
            <a:r>
              <a:rPr lang="en-US" sz="1800" dirty="0" err="1"/>
              <a:t>instansi</a:t>
            </a:r>
            <a:r>
              <a:rPr lang="en-US" sz="1800" dirty="0"/>
              <a:t>, sehingga arsip harus dikelola dengan baik agar fisik dan informasi </a:t>
            </a:r>
            <a:r>
              <a:rPr lang="en-US" sz="1800" dirty="0" err="1"/>
              <a:t>arsip</a:t>
            </a:r>
            <a:r>
              <a:rPr lang="en-US" sz="1800" dirty="0"/>
              <a:t> </a:t>
            </a:r>
            <a:r>
              <a:rPr lang="en-US" sz="1800" dirty="0" err="1"/>
              <a:t>dapat</a:t>
            </a:r>
            <a:r>
              <a:rPr lang="en-US" sz="1800" dirty="0"/>
              <a:t> </a:t>
            </a:r>
            <a:r>
              <a:rPr lang="en-US" sz="1800" dirty="0" err="1"/>
              <a:t>dimanfaatkan</a:t>
            </a:r>
            <a:r>
              <a:rPr lang="en-US" sz="1800" dirty="0"/>
              <a:t> dan juga  terhindar dari segala kerusakan. </a:t>
            </a:r>
          </a:p>
          <a:p>
            <a:r>
              <a:rPr lang="en-US" sz="1800" dirty="0" err="1"/>
              <a:t>Informasi</a:t>
            </a:r>
            <a:r>
              <a:rPr lang="en-US" sz="1800" dirty="0"/>
              <a:t> dalam arsip tersebut diharapkan dapat berguna sebagai bahan rujukan informasi utama yang dibutuhkan oleh </a:t>
            </a:r>
            <a:r>
              <a:rPr lang="en-US" sz="1800" dirty="0" err="1"/>
              <a:t>instansi</a:t>
            </a:r>
            <a:r>
              <a:rPr lang="en-US" sz="1800" dirty="0"/>
              <a:t> </a:t>
            </a:r>
            <a:r>
              <a:rPr lang="en-US" sz="1800" dirty="0" err="1"/>
              <a:t>pencipta</a:t>
            </a:r>
            <a:r>
              <a:rPr lang="en-US" sz="1800" dirty="0"/>
              <a:t>.</a:t>
            </a:r>
          </a:p>
          <a:p>
            <a:r>
              <a:rPr lang="en-US" sz="1800" dirty="0"/>
              <a:t>ANRI ditunjuk langsung oleh Presiden melalui Dewan Perwakilan Rakyat dalam Rapat Dengar Pendapat (RDP) yang berlangsung tanggal 28 Oktober 2024 untuk melakukan kegiatan Diseminasi dan Literasi Arsip terkait Program Prioritas Asta Cita Pemerintahan Presiden Prabowo tahun 2024 sampai 2029 terutama Asta Cita poin nomor kedua, yakni </a:t>
            </a:r>
            <a:r>
              <a:rPr lang="en-US" sz="1800" b="1" dirty="0"/>
              <a:t>: Memantapkan sistem pertahanan keamanan negara dan mendorong kemandirian bangsa melalui swasembada pangan, energi, air, ekonomi kreatif, ekonomi hijau dan ekonomi </a:t>
            </a:r>
            <a:r>
              <a:rPr lang="en-US" sz="1800" b="1" dirty="0" err="1"/>
              <a:t>biru</a:t>
            </a:r>
            <a:r>
              <a:rPr lang="en-US" sz="1800" b="1" dirty="0"/>
              <a:t>. </a:t>
            </a:r>
          </a:p>
          <a:p>
            <a:r>
              <a:rPr lang="en-US" sz="1800" b="1" dirty="0">
                <a:latin typeface="Inter"/>
                <a:ea typeface="Inter"/>
                <a:cs typeface="Inter"/>
                <a:sym typeface="Inter"/>
              </a:rPr>
              <a:t>(</a:t>
            </a:r>
            <a:r>
              <a:rPr lang="en-US" sz="1800" b="1" dirty="0" err="1">
                <a:latin typeface="Inter"/>
                <a:ea typeface="Inter"/>
                <a:cs typeface="Inter"/>
                <a:sym typeface="Inter"/>
              </a:rPr>
              <a:t>Arsip</a:t>
            </a:r>
            <a:r>
              <a:rPr lang="en-US" sz="1800" b="1" dirty="0">
                <a:latin typeface="Inter"/>
                <a:ea typeface="Inter"/>
                <a:cs typeface="Inter"/>
                <a:sym typeface="Inter"/>
              </a:rPr>
              <a:t> </a:t>
            </a:r>
            <a:r>
              <a:rPr lang="en-US" sz="1800" b="1" dirty="0" err="1">
                <a:latin typeface="Inter"/>
                <a:ea typeface="Inter"/>
                <a:cs typeface="Inter"/>
                <a:sym typeface="Inter"/>
              </a:rPr>
              <a:t>sebagai</a:t>
            </a:r>
            <a:r>
              <a:rPr lang="en-US" sz="1800" b="1" dirty="0">
                <a:latin typeface="Inter"/>
                <a:ea typeface="Inter"/>
                <a:cs typeface="Inter"/>
                <a:sym typeface="Inter"/>
              </a:rPr>
              <a:t> </a:t>
            </a:r>
            <a:r>
              <a:rPr lang="en-US" sz="1800" b="1" dirty="0" err="1">
                <a:latin typeface="Inter"/>
                <a:ea typeface="Inter"/>
                <a:cs typeface="Inter"/>
                <a:sym typeface="Inter"/>
              </a:rPr>
              <a:t>sumber</a:t>
            </a:r>
            <a:r>
              <a:rPr lang="en-US" sz="1800" b="1" dirty="0">
                <a:latin typeface="Inter"/>
                <a:ea typeface="Inter"/>
                <a:cs typeface="Inter"/>
                <a:sym typeface="Inter"/>
              </a:rPr>
              <a:t> </a:t>
            </a:r>
            <a:r>
              <a:rPr lang="en-US" sz="1800" b="1" dirty="0" err="1">
                <a:latin typeface="Inter"/>
                <a:ea typeface="Inter"/>
                <a:cs typeface="Inter"/>
                <a:sym typeface="Inter"/>
              </a:rPr>
              <a:t>informasi</a:t>
            </a:r>
            <a:r>
              <a:rPr lang="en-US" sz="1800" b="1" dirty="0">
                <a:latin typeface="Inter"/>
                <a:ea typeface="Inter"/>
                <a:cs typeface="Inter"/>
                <a:sym typeface="Inter"/>
              </a:rPr>
              <a:t> dan </a:t>
            </a:r>
            <a:r>
              <a:rPr lang="en-US" sz="1800" b="1" dirty="0" err="1">
                <a:latin typeface="Inter"/>
                <a:ea typeface="Inter"/>
                <a:cs typeface="Inter"/>
                <a:sym typeface="Inter"/>
              </a:rPr>
              <a:t>referensi</a:t>
            </a:r>
            <a:r>
              <a:rPr lang="en-US" sz="1800" b="1" dirty="0">
                <a:latin typeface="Inter"/>
                <a:ea typeface="Inter"/>
                <a:cs typeface="Inter"/>
                <a:sym typeface="Inter"/>
              </a:rPr>
              <a:t> </a:t>
            </a:r>
            <a:r>
              <a:rPr lang="en-US" sz="1800" b="1" dirty="0" err="1">
                <a:latin typeface="Inter"/>
                <a:ea typeface="Inter"/>
                <a:cs typeface="Inter"/>
                <a:sym typeface="Inter"/>
              </a:rPr>
              <a:t>kebijakan</a:t>
            </a:r>
            <a:r>
              <a:rPr lang="en-US" sz="1800" b="1" dirty="0">
                <a:latin typeface="Inter"/>
                <a:ea typeface="Inter"/>
                <a:cs typeface="Inter"/>
                <a:sym typeface="Inter"/>
              </a:rPr>
              <a:t> negara)</a:t>
            </a:r>
          </a:p>
          <a:p>
            <a:endParaRPr lang="en-US" sz="1800" b="1" dirty="0"/>
          </a:p>
          <a:p>
            <a:endParaRPr lang="en-US" sz="1800" b="1" dirty="0"/>
          </a:p>
          <a:p>
            <a:endParaRPr lang="en-US" sz="1800" b="1" dirty="0"/>
          </a:p>
          <a:p>
            <a:endParaRPr lang="en-US" sz="1800" dirty="0"/>
          </a:p>
        </p:txBody>
      </p:sp>
    </p:spTree>
    <p:extLst>
      <p:ext uri="{BB962C8B-B14F-4D97-AF65-F5344CB8AC3E}">
        <p14:creationId xmlns:p14="http://schemas.microsoft.com/office/powerpoint/2010/main" val="3111549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51300" y="558800"/>
            <a:ext cx="4114800" cy="10414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defTabSz="1219170" eaLnBrk="1" hangingPunct="1">
              <a:defRPr/>
            </a:pPr>
            <a:r>
              <a:rPr lang="en-US" altLang="en-US" b="1" dirty="0" err="1">
                <a:solidFill>
                  <a:prstClr val="black"/>
                </a:solidFill>
                <a:latin typeface="Franklin Gothic Book" pitchFamily="34" charset="0"/>
              </a:rPr>
              <a:t>Instrumen</a:t>
            </a:r>
            <a:r>
              <a:rPr lang="en-US" altLang="en-US" b="1" dirty="0">
                <a:solidFill>
                  <a:prstClr val="black"/>
                </a:solidFill>
                <a:latin typeface="Franklin Gothic Book" pitchFamily="34" charset="0"/>
              </a:rPr>
              <a:t> </a:t>
            </a:r>
            <a:endParaRPr lang="id-ID" altLang="en-US" b="1" dirty="0">
              <a:solidFill>
                <a:prstClr val="black"/>
              </a:solidFill>
              <a:latin typeface="Franklin Gothic Book" pitchFamily="34" charset="0"/>
            </a:endParaRPr>
          </a:p>
          <a:p>
            <a:pPr algn="ctr" defTabSz="1219170" eaLnBrk="1" hangingPunct="1">
              <a:defRPr/>
            </a:pPr>
            <a:r>
              <a:rPr lang="en-US" altLang="en-US" b="1" dirty="0" err="1">
                <a:solidFill>
                  <a:prstClr val="black"/>
                </a:solidFill>
                <a:latin typeface="Franklin Gothic Book" pitchFamily="34" charset="0"/>
              </a:rPr>
              <a:t>Pengelolaan</a:t>
            </a:r>
            <a:r>
              <a:rPr lang="en-US" altLang="en-US" b="1" dirty="0">
                <a:solidFill>
                  <a:prstClr val="black"/>
                </a:solidFill>
                <a:latin typeface="Franklin Gothic Book" pitchFamily="34" charset="0"/>
              </a:rPr>
              <a:t> </a:t>
            </a:r>
            <a:r>
              <a:rPr lang="en-US" altLang="en-US" b="1" dirty="0" err="1">
                <a:solidFill>
                  <a:prstClr val="black"/>
                </a:solidFill>
                <a:latin typeface="Franklin Gothic Book" pitchFamily="34" charset="0"/>
              </a:rPr>
              <a:t>Arsip</a:t>
            </a:r>
            <a:r>
              <a:rPr lang="en-US" altLang="en-US" b="1" dirty="0">
                <a:solidFill>
                  <a:prstClr val="black"/>
                </a:solidFill>
                <a:latin typeface="Franklin Gothic Book" pitchFamily="34" charset="0"/>
              </a:rPr>
              <a:t> </a:t>
            </a:r>
            <a:r>
              <a:rPr lang="en-US" altLang="en-US" b="1" dirty="0" err="1">
                <a:solidFill>
                  <a:prstClr val="black"/>
                </a:solidFill>
                <a:latin typeface="Franklin Gothic Book" pitchFamily="34" charset="0"/>
              </a:rPr>
              <a:t>Dinamis</a:t>
            </a:r>
            <a:endParaRPr lang="en-US" altLang="en-US" b="1" dirty="0">
              <a:solidFill>
                <a:prstClr val="black"/>
              </a:solidFill>
              <a:latin typeface="Franklin Gothic Book" pitchFamily="34" charset="0"/>
            </a:endParaRPr>
          </a:p>
        </p:txBody>
      </p:sp>
      <p:sp>
        <p:nvSpPr>
          <p:cNvPr id="5" name="Rounded Rectangle 4"/>
          <p:cNvSpPr/>
          <p:nvPr/>
        </p:nvSpPr>
        <p:spPr>
          <a:xfrm>
            <a:off x="1714500" y="2298701"/>
            <a:ext cx="1930400" cy="102870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defTabSz="1219170">
              <a:defRPr/>
            </a:pPr>
            <a:r>
              <a:rPr lang="en-US" b="1" dirty="0">
                <a:solidFill>
                  <a:prstClr val="black"/>
                </a:solidFill>
                <a:latin typeface="Calibri"/>
              </a:rPr>
              <a:t>Tata </a:t>
            </a:r>
            <a:r>
              <a:rPr lang="en-US" b="1" dirty="0" err="1">
                <a:solidFill>
                  <a:prstClr val="black"/>
                </a:solidFill>
                <a:latin typeface="Calibri"/>
              </a:rPr>
              <a:t>Naskah</a:t>
            </a:r>
            <a:r>
              <a:rPr lang="en-US" b="1" dirty="0">
                <a:solidFill>
                  <a:prstClr val="black"/>
                </a:solidFill>
                <a:latin typeface="Calibri"/>
              </a:rPr>
              <a:t> </a:t>
            </a:r>
            <a:r>
              <a:rPr lang="en-US" b="1" dirty="0" err="1">
                <a:solidFill>
                  <a:prstClr val="black"/>
                </a:solidFill>
                <a:latin typeface="Calibri"/>
              </a:rPr>
              <a:t>Dinas</a:t>
            </a:r>
            <a:r>
              <a:rPr lang="en-US" b="1" dirty="0">
                <a:solidFill>
                  <a:prstClr val="black"/>
                </a:solidFill>
                <a:latin typeface="Calibri"/>
              </a:rPr>
              <a:t> </a:t>
            </a:r>
          </a:p>
        </p:txBody>
      </p:sp>
      <p:sp>
        <p:nvSpPr>
          <p:cNvPr id="6" name="Rounded Rectangle 5"/>
          <p:cNvSpPr/>
          <p:nvPr/>
        </p:nvSpPr>
        <p:spPr>
          <a:xfrm>
            <a:off x="3886200" y="2181225"/>
            <a:ext cx="2063528" cy="990600"/>
          </a:xfrm>
          <a:prstGeom prst="roundRect">
            <a:avLst/>
          </a:prstGeom>
          <a:solidFill>
            <a:schemeClr val="accent2"/>
          </a:solidFill>
          <a:ln/>
        </p:spPr>
        <p:style>
          <a:lnRef idx="1">
            <a:schemeClr val="accent6"/>
          </a:lnRef>
          <a:fillRef idx="2">
            <a:schemeClr val="accent6"/>
          </a:fillRef>
          <a:effectRef idx="1">
            <a:schemeClr val="accent6"/>
          </a:effectRef>
          <a:fontRef idx="minor">
            <a:schemeClr val="dk1"/>
          </a:fontRef>
        </p:style>
        <p:txBody>
          <a:bodyPr anchor="ctr"/>
          <a:lstStyle/>
          <a:p>
            <a:pPr algn="ctr" defTabSz="1219170">
              <a:defRPr/>
            </a:pPr>
            <a:r>
              <a:rPr lang="en-US" b="1" dirty="0" err="1">
                <a:solidFill>
                  <a:prstClr val="black"/>
                </a:solidFill>
                <a:latin typeface="Calibri"/>
              </a:rPr>
              <a:t>Klasifikasi</a:t>
            </a:r>
            <a:r>
              <a:rPr lang="en-US" b="1" dirty="0">
                <a:solidFill>
                  <a:prstClr val="black"/>
                </a:solidFill>
                <a:latin typeface="Calibri"/>
              </a:rPr>
              <a:t> </a:t>
            </a:r>
            <a:r>
              <a:rPr lang="en-US" b="1" dirty="0" err="1">
                <a:solidFill>
                  <a:prstClr val="black"/>
                </a:solidFill>
                <a:latin typeface="Calibri"/>
              </a:rPr>
              <a:t>Arsip</a:t>
            </a:r>
            <a:endParaRPr lang="en-US" b="1" dirty="0">
              <a:solidFill>
                <a:prstClr val="black"/>
              </a:solidFill>
              <a:latin typeface="Calibri"/>
            </a:endParaRPr>
          </a:p>
        </p:txBody>
      </p:sp>
      <p:sp>
        <p:nvSpPr>
          <p:cNvPr id="7" name="Rounded Rectangle 6"/>
          <p:cNvSpPr/>
          <p:nvPr/>
        </p:nvSpPr>
        <p:spPr>
          <a:xfrm>
            <a:off x="6121400" y="2271232"/>
            <a:ext cx="1778000" cy="8697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b="1" dirty="0" err="1">
                <a:solidFill>
                  <a:prstClr val="black"/>
                </a:solidFill>
                <a:latin typeface="Calibri"/>
              </a:rPr>
              <a:t>Jadwal</a:t>
            </a:r>
            <a:r>
              <a:rPr lang="en-US" b="1" dirty="0">
                <a:solidFill>
                  <a:prstClr val="black"/>
                </a:solidFill>
                <a:latin typeface="Calibri"/>
              </a:rPr>
              <a:t> </a:t>
            </a:r>
            <a:r>
              <a:rPr lang="en-US" b="1" dirty="0" err="1">
                <a:solidFill>
                  <a:prstClr val="black"/>
                </a:solidFill>
                <a:latin typeface="Calibri"/>
              </a:rPr>
              <a:t>Retensi</a:t>
            </a:r>
            <a:r>
              <a:rPr lang="en-US" b="1" dirty="0">
                <a:solidFill>
                  <a:prstClr val="black"/>
                </a:solidFill>
                <a:latin typeface="Calibri"/>
              </a:rPr>
              <a:t> </a:t>
            </a:r>
            <a:r>
              <a:rPr lang="en-US" b="1" dirty="0" err="1">
                <a:solidFill>
                  <a:prstClr val="black"/>
                </a:solidFill>
                <a:latin typeface="Calibri"/>
              </a:rPr>
              <a:t>Arsip</a:t>
            </a:r>
            <a:r>
              <a:rPr lang="en-US" b="1" dirty="0">
                <a:solidFill>
                  <a:prstClr val="black"/>
                </a:solidFill>
                <a:latin typeface="Calibri"/>
              </a:rPr>
              <a:t> (JRA)</a:t>
            </a:r>
          </a:p>
        </p:txBody>
      </p:sp>
      <p:sp>
        <p:nvSpPr>
          <p:cNvPr id="8" name="Rounded Rectangle 7"/>
          <p:cNvSpPr/>
          <p:nvPr/>
        </p:nvSpPr>
        <p:spPr>
          <a:xfrm>
            <a:off x="8140700" y="2260600"/>
            <a:ext cx="2362200" cy="869736"/>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defTabSz="1219170">
              <a:defRPr/>
            </a:pPr>
            <a:r>
              <a:rPr lang="en-US" b="1" dirty="0" err="1">
                <a:solidFill>
                  <a:prstClr val="black"/>
                </a:solidFill>
                <a:latin typeface="Calibri"/>
              </a:rPr>
              <a:t>Sistem</a:t>
            </a:r>
            <a:r>
              <a:rPr lang="en-US" b="1" dirty="0">
                <a:solidFill>
                  <a:prstClr val="black"/>
                </a:solidFill>
                <a:latin typeface="Calibri"/>
              </a:rPr>
              <a:t> </a:t>
            </a:r>
            <a:r>
              <a:rPr lang="en-US" b="1" dirty="0" err="1">
                <a:solidFill>
                  <a:prstClr val="black"/>
                </a:solidFill>
                <a:latin typeface="Calibri"/>
              </a:rPr>
              <a:t>Klasifikasi</a:t>
            </a:r>
            <a:r>
              <a:rPr lang="en-US" b="1" dirty="0">
                <a:solidFill>
                  <a:prstClr val="black"/>
                </a:solidFill>
                <a:latin typeface="Calibri"/>
              </a:rPr>
              <a:t> </a:t>
            </a:r>
            <a:r>
              <a:rPr lang="en-US" b="1" dirty="0" err="1">
                <a:solidFill>
                  <a:prstClr val="black"/>
                </a:solidFill>
                <a:latin typeface="Calibri"/>
              </a:rPr>
              <a:t>Keamanan</a:t>
            </a:r>
            <a:r>
              <a:rPr lang="en-US" b="1" dirty="0">
                <a:solidFill>
                  <a:prstClr val="black"/>
                </a:solidFill>
                <a:latin typeface="Calibri"/>
              </a:rPr>
              <a:t> </a:t>
            </a:r>
            <a:r>
              <a:rPr lang="en-US" b="1" dirty="0" err="1">
                <a:solidFill>
                  <a:prstClr val="black"/>
                </a:solidFill>
                <a:latin typeface="Calibri"/>
              </a:rPr>
              <a:t>dan</a:t>
            </a:r>
            <a:r>
              <a:rPr lang="en-US" b="1" dirty="0">
                <a:solidFill>
                  <a:prstClr val="black"/>
                </a:solidFill>
                <a:latin typeface="Calibri"/>
              </a:rPr>
              <a:t> </a:t>
            </a:r>
            <a:r>
              <a:rPr lang="en-US" b="1" dirty="0" err="1">
                <a:solidFill>
                  <a:prstClr val="black"/>
                </a:solidFill>
                <a:latin typeface="Calibri"/>
              </a:rPr>
              <a:t>Akses</a:t>
            </a:r>
            <a:r>
              <a:rPr lang="en-US" b="1" dirty="0">
                <a:solidFill>
                  <a:prstClr val="black"/>
                </a:solidFill>
                <a:latin typeface="Calibri"/>
              </a:rPr>
              <a:t> </a:t>
            </a:r>
            <a:r>
              <a:rPr lang="en-US" b="1" dirty="0" err="1">
                <a:solidFill>
                  <a:prstClr val="black"/>
                </a:solidFill>
                <a:latin typeface="Calibri"/>
              </a:rPr>
              <a:t>Arsip</a:t>
            </a:r>
            <a:endParaRPr lang="en-US" b="1" dirty="0">
              <a:solidFill>
                <a:prstClr val="black"/>
              </a:solidFill>
              <a:latin typeface="Calibri"/>
            </a:endParaRPr>
          </a:p>
        </p:txBody>
      </p:sp>
      <p:sp>
        <p:nvSpPr>
          <p:cNvPr id="9" name="Rounded Rectangle 8"/>
          <p:cNvSpPr/>
          <p:nvPr/>
        </p:nvSpPr>
        <p:spPr>
          <a:xfrm>
            <a:off x="3581401" y="4711700"/>
            <a:ext cx="4914900" cy="1473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b="1" dirty="0" err="1">
                <a:solidFill>
                  <a:srgbClr val="1F497D"/>
                </a:solidFill>
                <a:latin typeface="Calibri"/>
              </a:rPr>
              <a:t>Ditetapkan</a:t>
            </a:r>
            <a:r>
              <a:rPr lang="en-US" b="1" dirty="0">
                <a:solidFill>
                  <a:srgbClr val="1F497D"/>
                </a:solidFill>
                <a:latin typeface="Calibri"/>
              </a:rPr>
              <a:t> </a:t>
            </a:r>
            <a:r>
              <a:rPr lang="en-US" b="1" dirty="0" err="1">
                <a:solidFill>
                  <a:srgbClr val="1F497D"/>
                </a:solidFill>
                <a:latin typeface="Calibri"/>
              </a:rPr>
              <a:t>masing-masing</a:t>
            </a:r>
            <a:r>
              <a:rPr lang="en-US" b="1" dirty="0">
                <a:solidFill>
                  <a:srgbClr val="1F497D"/>
                </a:solidFill>
                <a:latin typeface="Calibri"/>
              </a:rPr>
              <a:t> </a:t>
            </a:r>
            <a:r>
              <a:rPr lang="en-US" b="1" dirty="0" err="1">
                <a:solidFill>
                  <a:srgbClr val="1F497D"/>
                </a:solidFill>
                <a:latin typeface="Calibri"/>
              </a:rPr>
              <a:t>Pencipta</a:t>
            </a:r>
            <a:r>
              <a:rPr lang="en-US" b="1" dirty="0">
                <a:solidFill>
                  <a:srgbClr val="1F497D"/>
                </a:solidFill>
                <a:latin typeface="Calibri"/>
              </a:rPr>
              <a:t> </a:t>
            </a:r>
            <a:r>
              <a:rPr lang="en-US" b="1" dirty="0" err="1">
                <a:solidFill>
                  <a:srgbClr val="1F497D"/>
                </a:solidFill>
                <a:latin typeface="Calibri"/>
              </a:rPr>
              <a:t>Arsip</a:t>
            </a:r>
            <a:r>
              <a:rPr lang="en-US" b="1" dirty="0">
                <a:solidFill>
                  <a:srgbClr val="1F497D"/>
                </a:solidFill>
                <a:latin typeface="Calibri"/>
              </a:rPr>
              <a:t> </a:t>
            </a:r>
            <a:r>
              <a:rPr lang="en-US" b="1" dirty="0" err="1">
                <a:solidFill>
                  <a:srgbClr val="1F497D"/>
                </a:solidFill>
                <a:latin typeface="Calibri"/>
              </a:rPr>
              <a:t>berdasarkan</a:t>
            </a:r>
            <a:r>
              <a:rPr lang="en-US" b="1" dirty="0">
                <a:solidFill>
                  <a:srgbClr val="1F497D"/>
                </a:solidFill>
                <a:latin typeface="Calibri"/>
              </a:rPr>
              <a:t> </a:t>
            </a:r>
            <a:r>
              <a:rPr lang="en-US" b="1" dirty="0" err="1">
                <a:solidFill>
                  <a:srgbClr val="1F497D"/>
                </a:solidFill>
                <a:latin typeface="Calibri"/>
              </a:rPr>
              <a:t>Pedoman</a:t>
            </a:r>
            <a:r>
              <a:rPr lang="en-US" b="1" dirty="0">
                <a:solidFill>
                  <a:srgbClr val="1F497D"/>
                </a:solidFill>
                <a:latin typeface="Calibri"/>
              </a:rPr>
              <a:t> yang </a:t>
            </a:r>
            <a:r>
              <a:rPr lang="en-US" b="1" dirty="0" err="1">
                <a:solidFill>
                  <a:srgbClr val="1F497D"/>
                </a:solidFill>
                <a:latin typeface="Calibri"/>
              </a:rPr>
              <a:t>ditetapkan</a:t>
            </a:r>
            <a:r>
              <a:rPr lang="en-US" b="1" dirty="0">
                <a:solidFill>
                  <a:srgbClr val="1F497D"/>
                </a:solidFill>
                <a:latin typeface="Calibri"/>
              </a:rPr>
              <a:t> </a:t>
            </a:r>
            <a:r>
              <a:rPr lang="en-US" b="1" dirty="0" err="1">
                <a:solidFill>
                  <a:srgbClr val="1F497D"/>
                </a:solidFill>
                <a:latin typeface="Calibri"/>
              </a:rPr>
              <a:t>oleh</a:t>
            </a:r>
            <a:r>
              <a:rPr lang="en-US" b="1" dirty="0">
                <a:solidFill>
                  <a:srgbClr val="1F497D"/>
                </a:solidFill>
                <a:latin typeface="Calibri"/>
              </a:rPr>
              <a:t> </a:t>
            </a:r>
            <a:r>
              <a:rPr lang="en-US" b="1" dirty="0" err="1">
                <a:solidFill>
                  <a:srgbClr val="1F497D"/>
                </a:solidFill>
                <a:latin typeface="Calibri"/>
              </a:rPr>
              <a:t>Kepala</a:t>
            </a:r>
            <a:r>
              <a:rPr lang="en-US" b="1" dirty="0">
                <a:solidFill>
                  <a:srgbClr val="1F497D"/>
                </a:solidFill>
                <a:latin typeface="Calibri"/>
              </a:rPr>
              <a:t> ANRI. </a:t>
            </a:r>
            <a:r>
              <a:rPr lang="en-US" b="1" dirty="0" err="1">
                <a:solidFill>
                  <a:srgbClr val="1F497D"/>
                </a:solidFill>
                <a:latin typeface="Calibri"/>
              </a:rPr>
              <a:t>Khusus</a:t>
            </a:r>
            <a:r>
              <a:rPr lang="en-US" b="1" dirty="0">
                <a:solidFill>
                  <a:srgbClr val="1F497D"/>
                </a:solidFill>
                <a:latin typeface="Calibri"/>
              </a:rPr>
              <a:t> </a:t>
            </a:r>
            <a:r>
              <a:rPr lang="en-US" b="1" dirty="0" err="1">
                <a:solidFill>
                  <a:srgbClr val="1F497D"/>
                </a:solidFill>
                <a:latin typeface="Calibri"/>
              </a:rPr>
              <a:t>untuk</a:t>
            </a:r>
            <a:r>
              <a:rPr lang="en-US" b="1" dirty="0">
                <a:solidFill>
                  <a:srgbClr val="1F497D"/>
                </a:solidFill>
                <a:latin typeface="Calibri"/>
              </a:rPr>
              <a:t> JRA </a:t>
            </a:r>
            <a:r>
              <a:rPr lang="en-US" b="1" dirty="0" err="1">
                <a:solidFill>
                  <a:srgbClr val="1F497D"/>
                </a:solidFill>
                <a:latin typeface="Calibri"/>
              </a:rPr>
              <a:t>terlebih</a:t>
            </a:r>
            <a:r>
              <a:rPr lang="en-US" b="1" dirty="0">
                <a:solidFill>
                  <a:srgbClr val="1F497D"/>
                </a:solidFill>
                <a:latin typeface="Calibri"/>
              </a:rPr>
              <a:t> </a:t>
            </a:r>
            <a:r>
              <a:rPr lang="en-US" b="1" dirty="0" err="1">
                <a:solidFill>
                  <a:srgbClr val="1F497D"/>
                </a:solidFill>
                <a:latin typeface="Calibri"/>
              </a:rPr>
              <a:t>dahulu</a:t>
            </a:r>
            <a:r>
              <a:rPr lang="en-US" b="1" dirty="0">
                <a:solidFill>
                  <a:srgbClr val="1F497D"/>
                </a:solidFill>
                <a:latin typeface="Calibri"/>
              </a:rPr>
              <a:t> </a:t>
            </a:r>
            <a:r>
              <a:rPr lang="en-US" b="1" dirty="0" err="1">
                <a:solidFill>
                  <a:srgbClr val="1F497D"/>
                </a:solidFill>
                <a:latin typeface="Calibri"/>
              </a:rPr>
              <a:t>mendapatkan</a:t>
            </a:r>
            <a:r>
              <a:rPr lang="en-US" b="1" dirty="0">
                <a:solidFill>
                  <a:srgbClr val="1F497D"/>
                </a:solidFill>
                <a:latin typeface="Calibri"/>
              </a:rPr>
              <a:t> </a:t>
            </a:r>
            <a:r>
              <a:rPr lang="en-US" b="1" dirty="0" err="1">
                <a:solidFill>
                  <a:srgbClr val="1F497D"/>
                </a:solidFill>
                <a:latin typeface="Calibri"/>
              </a:rPr>
              <a:t>persetujuan</a:t>
            </a:r>
            <a:r>
              <a:rPr lang="en-US" b="1" dirty="0">
                <a:solidFill>
                  <a:srgbClr val="1F497D"/>
                </a:solidFill>
                <a:latin typeface="Calibri"/>
              </a:rPr>
              <a:t> </a:t>
            </a:r>
            <a:r>
              <a:rPr lang="en-US" b="1" dirty="0" err="1">
                <a:solidFill>
                  <a:srgbClr val="1F497D"/>
                </a:solidFill>
                <a:latin typeface="Calibri"/>
              </a:rPr>
              <a:t>dari</a:t>
            </a:r>
            <a:r>
              <a:rPr lang="en-US" b="1" dirty="0">
                <a:solidFill>
                  <a:srgbClr val="1F497D"/>
                </a:solidFill>
                <a:latin typeface="Calibri"/>
              </a:rPr>
              <a:t> </a:t>
            </a:r>
            <a:r>
              <a:rPr lang="en-US" b="1" dirty="0" err="1">
                <a:solidFill>
                  <a:srgbClr val="1F497D"/>
                </a:solidFill>
                <a:latin typeface="Calibri"/>
              </a:rPr>
              <a:t>Kepala</a:t>
            </a:r>
            <a:r>
              <a:rPr lang="en-US" b="1" dirty="0">
                <a:solidFill>
                  <a:srgbClr val="1F497D"/>
                </a:solidFill>
                <a:latin typeface="Calibri"/>
              </a:rPr>
              <a:t> ANRI </a:t>
            </a:r>
          </a:p>
        </p:txBody>
      </p:sp>
      <p:cxnSp>
        <p:nvCxnSpPr>
          <p:cNvPr id="11" name="Elbow Connector 10"/>
          <p:cNvCxnSpPr>
            <a:stCxn id="4" idx="2"/>
            <a:endCxn id="5" idx="0"/>
          </p:cNvCxnSpPr>
          <p:nvPr/>
        </p:nvCxnSpPr>
        <p:spPr>
          <a:xfrm rot="5400000">
            <a:off x="4044951" y="234951"/>
            <a:ext cx="698500" cy="3429000"/>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cxnSpLocks/>
            <a:stCxn id="4" idx="2"/>
            <a:endCxn id="6" idx="0"/>
          </p:cNvCxnSpPr>
          <p:nvPr/>
        </p:nvCxnSpPr>
        <p:spPr>
          <a:xfrm rot="5400000">
            <a:off x="5222821" y="1295344"/>
            <a:ext cx="581025" cy="1190736"/>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16200000" flipH="1">
            <a:off x="6162675" y="1533526"/>
            <a:ext cx="660400" cy="742951"/>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6200000" flipH="1">
            <a:off x="7372351" y="323851"/>
            <a:ext cx="660400" cy="3213100"/>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2"/>
            <a:endCxn id="9" idx="0"/>
          </p:cNvCxnSpPr>
          <p:nvPr/>
        </p:nvCxnSpPr>
        <p:spPr>
          <a:xfrm rot="16200000" flipH="1">
            <a:off x="3667126" y="2339975"/>
            <a:ext cx="1384300" cy="3359151"/>
          </a:xfrm>
          <a:prstGeom prst="bentConnector3">
            <a:avLst>
              <a:gd name="adj1" fmla="val 73853"/>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6" idx="2"/>
            <a:endCxn id="9" idx="0"/>
          </p:cNvCxnSpPr>
          <p:nvPr/>
        </p:nvCxnSpPr>
        <p:spPr>
          <a:xfrm rot="16200000" flipH="1">
            <a:off x="4708471" y="3381319"/>
            <a:ext cx="1539875" cy="1120887"/>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cxnSpLocks/>
            <a:stCxn id="7" idx="2"/>
            <a:endCxn id="9" idx="0"/>
          </p:cNvCxnSpPr>
          <p:nvPr/>
        </p:nvCxnSpPr>
        <p:spPr>
          <a:xfrm rot="5400000">
            <a:off x="5739259" y="3440559"/>
            <a:ext cx="1570732" cy="971551"/>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cxnSpLocks/>
            <a:stCxn id="8" idx="2"/>
            <a:endCxn id="9" idx="0"/>
          </p:cNvCxnSpPr>
          <p:nvPr/>
        </p:nvCxnSpPr>
        <p:spPr>
          <a:xfrm rot="5400000">
            <a:off x="6889643" y="2279543"/>
            <a:ext cx="1581364" cy="3282951"/>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62149" y="6096001"/>
            <a:ext cx="8153400" cy="954107"/>
          </a:xfrm>
          <a:prstGeom prst="rect">
            <a:avLst/>
          </a:prstGeom>
          <a:noFill/>
        </p:spPr>
        <p:txBody>
          <a:bodyPr>
            <a:spAutoFit/>
          </a:bodyPr>
          <a:lstStyle/>
          <a:p>
            <a:pPr defTabSz="1219170">
              <a:defRPr/>
            </a:pPr>
            <a:r>
              <a:rPr lang="en-US" b="1" dirty="0">
                <a:solidFill>
                  <a:srgbClr val="F79646">
                    <a:lumMod val="75000"/>
                  </a:srgbClr>
                </a:solidFill>
                <a:latin typeface="Arial Black" pitchFamily="34" charset="0"/>
              </a:rPr>
              <a:t>KEEMPATNYA HARUS  SINERGI DAN TERINTEGRASI</a:t>
            </a:r>
            <a:r>
              <a:rPr lang="en-US" sz="3733" dirty="0">
                <a:latin typeface="Kristen ITC" panose="03050502040202030202" pitchFamily="66" charset="0"/>
              </a:rPr>
              <a:t> </a:t>
            </a:r>
            <a:r>
              <a:rPr lang="en-US" sz="1867" dirty="0">
                <a:latin typeface="+mj-lt"/>
              </a:rPr>
              <a:t>(</a:t>
            </a:r>
            <a:r>
              <a:rPr lang="en-US" sz="1867" dirty="0" err="1">
                <a:latin typeface="+mj-lt"/>
              </a:rPr>
              <a:t>pasal</a:t>
            </a:r>
            <a:r>
              <a:rPr lang="en-US" sz="1867" dirty="0">
                <a:latin typeface="+mj-lt"/>
              </a:rPr>
              <a:t> 40:4 UU 43/2009)</a:t>
            </a:r>
            <a:endParaRPr lang="en-US" sz="1867" b="1" dirty="0">
              <a:solidFill>
                <a:srgbClr val="F79646">
                  <a:lumMod val="75000"/>
                </a:srgbClr>
              </a:solidFill>
              <a:latin typeface="+mj-lt"/>
            </a:endParaRPr>
          </a:p>
        </p:txBody>
      </p:sp>
      <p:sp>
        <p:nvSpPr>
          <p:cNvPr id="9233" name="TextBox 17"/>
          <p:cNvSpPr txBox="1">
            <a:spLocks noChangeArrowheads="1"/>
          </p:cNvSpPr>
          <p:nvPr/>
        </p:nvSpPr>
        <p:spPr bwMode="auto">
          <a:xfrm>
            <a:off x="1524000" y="1"/>
            <a:ext cx="2057400" cy="523220"/>
          </a:xfrm>
          <a:prstGeom prst="rect">
            <a:avLst/>
          </a:prstGeom>
          <a:solidFill>
            <a:schemeClr val="accent2"/>
          </a:solidFill>
          <a:ln w="9525">
            <a:noFill/>
            <a:miter lim="800000"/>
            <a:headEnd/>
            <a:tailEnd/>
          </a:ln>
        </p:spPr>
        <p:txBody>
          <a:bodyPr>
            <a:spAutoFit/>
          </a:bodyPr>
          <a:lstStyle/>
          <a:p>
            <a:pPr defTabSz="1219170">
              <a:defRPr/>
            </a:pPr>
            <a:r>
              <a:rPr lang="en-US" altLang="en-US" sz="2800">
                <a:solidFill>
                  <a:srgbClr val="FFFF00"/>
                </a:solidFill>
                <a:latin typeface="Calibri"/>
                <a:ea typeface="MS PGothic" pitchFamily="34" charset="-128"/>
              </a:rPr>
              <a:t>Pendukung</a:t>
            </a:r>
          </a:p>
        </p:txBody>
      </p:sp>
    </p:spTree>
    <p:extLst>
      <p:ext uri="{BB962C8B-B14F-4D97-AF65-F5344CB8AC3E}">
        <p14:creationId xmlns:p14="http://schemas.microsoft.com/office/powerpoint/2010/main" val="4025591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2" y="1278335"/>
            <a:ext cx="7320279" cy="464807"/>
          </a:xfrm>
          <a:prstGeom prst="rect">
            <a:avLst/>
          </a:prstGeom>
          <a:noFill/>
        </p:spPr>
        <p:txBody>
          <a:bodyPr vert="horz" wrap="square" lIns="0" tIns="13335" rIns="0" bIns="0" rtlCol="0" anchor="ctr">
            <a:spAutoFit/>
          </a:bodyPr>
          <a:lstStyle/>
          <a:p>
            <a:pPr marL="12700">
              <a:spcBef>
                <a:spcPts val="105"/>
              </a:spcBef>
            </a:pPr>
            <a:r>
              <a:rPr lang="id-ID" sz="2133" dirty="0"/>
              <a:t>TATA NASKAH DINAS</a:t>
            </a:r>
            <a:endParaRPr sz="2133" dirty="0"/>
          </a:p>
        </p:txBody>
      </p:sp>
      <p:sp>
        <p:nvSpPr>
          <p:cNvPr id="3" name="object 3"/>
          <p:cNvSpPr txBox="1"/>
          <p:nvPr/>
        </p:nvSpPr>
        <p:spPr>
          <a:xfrm>
            <a:off x="1219200" y="1953532"/>
            <a:ext cx="5181600" cy="3151953"/>
          </a:xfrm>
          <a:prstGeom prst="rect">
            <a:avLst/>
          </a:prstGeom>
          <a:noFill/>
        </p:spPr>
        <p:txBody>
          <a:bodyPr vert="horz" wrap="square" lIns="0" tIns="12700" rIns="0" bIns="0" rtlCol="0">
            <a:spAutoFit/>
          </a:bodyPr>
          <a:lstStyle/>
          <a:p>
            <a:r>
              <a:rPr lang="en-US" sz="2133" b="1" dirty="0" err="1"/>
              <a:t>Pengelolaan</a:t>
            </a:r>
            <a:r>
              <a:rPr lang="en-US" sz="2133" b="1" dirty="0"/>
              <a:t> </a:t>
            </a:r>
            <a:r>
              <a:rPr lang="en-US" sz="2133" b="1" dirty="0" err="1"/>
              <a:t>informasi</a:t>
            </a:r>
            <a:r>
              <a:rPr lang="en-US" sz="2133" b="1" dirty="0"/>
              <a:t> </a:t>
            </a:r>
            <a:r>
              <a:rPr lang="en-US" sz="2133" b="1" dirty="0" err="1"/>
              <a:t>tertulis</a:t>
            </a:r>
            <a:r>
              <a:rPr lang="en-US" sz="2133" b="1" dirty="0"/>
              <a:t> (</a:t>
            </a:r>
            <a:r>
              <a:rPr lang="en-US" sz="2133" b="1" dirty="0" err="1"/>
              <a:t>naskah</a:t>
            </a:r>
            <a:r>
              <a:rPr lang="en-US" sz="2133" b="1" dirty="0"/>
              <a:t>) </a:t>
            </a:r>
            <a:r>
              <a:rPr lang="en-US" sz="2133" b="1" dirty="0" err="1"/>
              <a:t>yg</a:t>
            </a:r>
            <a:r>
              <a:rPr lang="en-US" sz="2133" b="1" dirty="0"/>
              <a:t> </a:t>
            </a:r>
            <a:r>
              <a:rPr lang="en-US" sz="2133" b="1" dirty="0" err="1"/>
              <a:t>meliputi</a:t>
            </a:r>
            <a:r>
              <a:rPr lang="en-US" sz="2133" b="1" dirty="0"/>
              <a:t> </a:t>
            </a:r>
            <a:r>
              <a:rPr lang="en-US" sz="2133" b="1" dirty="0" err="1"/>
              <a:t>jenis</a:t>
            </a:r>
            <a:r>
              <a:rPr lang="en-US" sz="2133" b="1" dirty="0"/>
              <a:t>, format, </a:t>
            </a:r>
            <a:r>
              <a:rPr lang="en-US" sz="2133" b="1" dirty="0" err="1"/>
              <a:t>penyiapan</a:t>
            </a:r>
            <a:r>
              <a:rPr lang="en-US" sz="2133" b="1" dirty="0"/>
              <a:t>, </a:t>
            </a:r>
            <a:r>
              <a:rPr lang="en-US" sz="2133" b="1" dirty="0" err="1"/>
              <a:t>pengamanan</a:t>
            </a:r>
            <a:r>
              <a:rPr lang="en-US" sz="2133" b="1" dirty="0"/>
              <a:t>, </a:t>
            </a:r>
            <a:r>
              <a:rPr lang="en-US" sz="2133" b="1" dirty="0" err="1"/>
              <a:t>pengabsahan</a:t>
            </a:r>
            <a:r>
              <a:rPr lang="en-US" sz="2133" b="1" dirty="0"/>
              <a:t>, </a:t>
            </a:r>
            <a:r>
              <a:rPr lang="en-US" sz="2133" b="1" dirty="0" err="1"/>
              <a:t>pendistribusian</a:t>
            </a:r>
            <a:r>
              <a:rPr lang="en-US" sz="2133" b="1" dirty="0"/>
              <a:t> &amp; </a:t>
            </a:r>
            <a:r>
              <a:rPr lang="en-US" sz="2133" b="1" dirty="0" err="1"/>
              <a:t>penyimpanan</a:t>
            </a:r>
            <a:r>
              <a:rPr lang="en-US" sz="2133" b="1" dirty="0"/>
              <a:t> </a:t>
            </a:r>
            <a:r>
              <a:rPr lang="en-US" sz="2133" b="1" dirty="0" err="1"/>
              <a:t>serta</a:t>
            </a:r>
            <a:r>
              <a:rPr lang="en-US" sz="2133" b="1" dirty="0"/>
              <a:t> media </a:t>
            </a:r>
            <a:r>
              <a:rPr lang="en-US" sz="2133" b="1" dirty="0" err="1"/>
              <a:t>yg</a:t>
            </a:r>
            <a:r>
              <a:rPr lang="en-US" sz="2133" b="1" dirty="0"/>
              <a:t> </a:t>
            </a:r>
            <a:r>
              <a:rPr lang="en-US" sz="2133" b="1" dirty="0" err="1"/>
              <a:t>digunakan</a:t>
            </a:r>
            <a:r>
              <a:rPr lang="en-US" sz="2133" b="1" dirty="0"/>
              <a:t> </a:t>
            </a:r>
            <a:r>
              <a:rPr lang="en-US" sz="2133" b="1" dirty="0" err="1"/>
              <a:t>dalam</a:t>
            </a:r>
            <a:r>
              <a:rPr lang="en-US" sz="2133" b="1" dirty="0"/>
              <a:t> </a:t>
            </a:r>
            <a:r>
              <a:rPr lang="en-US" sz="2133" b="1" dirty="0" err="1"/>
              <a:t>komunikasi</a:t>
            </a:r>
            <a:r>
              <a:rPr lang="en-US" sz="2133" b="1" dirty="0"/>
              <a:t> </a:t>
            </a:r>
            <a:r>
              <a:rPr lang="en-US" sz="2133" b="1" dirty="0" err="1"/>
              <a:t>kedinasan</a:t>
            </a:r>
            <a:r>
              <a:rPr lang="id-ID" sz="3200" b="1" dirty="0"/>
              <a:t>.</a:t>
            </a:r>
            <a:r>
              <a:rPr lang="en-US" sz="3200" b="1" dirty="0"/>
              <a:t> </a:t>
            </a:r>
          </a:p>
          <a:p>
            <a:r>
              <a:rPr lang="en-US" sz="1467" b="1" dirty="0"/>
              <a:t>(</a:t>
            </a:r>
            <a:r>
              <a:rPr lang="en-US" sz="1467" b="1" dirty="0" err="1"/>
              <a:t>Pengaturan</a:t>
            </a:r>
            <a:r>
              <a:rPr lang="en-US" sz="1467" b="1" dirty="0"/>
              <a:t> </a:t>
            </a:r>
            <a:r>
              <a:rPr lang="en-US" sz="1467" b="1" dirty="0" err="1"/>
              <a:t>jenis</a:t>
            </a:r>
            <a:r>
              <a:rPr lang="en-US" sz="1467" b="1" dirty="0"/>
              <a:t> </a:t>
            </a:r>
            <a:r>
              <a:rPr lang="en-US" sz="1467" b="1" dirty="0" err="1"/>
              <a:t>kertas,format</a:t>
            </a:r>
            <a:r>
              <a:rPr lang="en-US" sz="1467" b="1" dirty="0"/>
              <a:t>, kop </a:t>
            </a:r>
            <a:r>
              <a:rPr lang="en-US" sz="1467" b="1" dirty="0" err="1"/>
              <a:t>surat</a:t>
            </a:r>
            <a:r>
              <a:rPr lang="en-US" sz="1467" b="1" dirty="0"/>
              <a:t>, </a:t>
            </a:r>
            <a:r>
              <a:rPr lang="en-US" sz="1467" b="1" dirty="0" err="1"/>
              <a:t>penomoran</a:t>
            </a:r>
            <a:r>
              <a:rPr lang="en-US" sz="1467" b="1" dirty="0"/>
              <a:t> </a:t>
            </a:r>
            <a:r>
              <a:rPr lang="en-US" sz="1467" b="1" dirty="0" err="1"/>
              <a:t>surat</a:t>
            </a:r>
            <a:r>
              <a:rPr lang="en-US" sz="1467" b="1" dirty="0"/>
              <a:t> </a:t>
            </a:r>
            <a:r>
              <a:rPr lang="en-US" sz="1467" b="1" dirty="0" err="1"/>
              <a:t>keluar</a:t>
            </a:r>
            <a:r>
              <a:rPr lang="en-US" sz="1467" b="1" dirty="0"/>
              <a:t>, </a:t>
            </a:r>
            <a:r>
              <a:rPr lang="en-US" sz="1467" b="1" dirty="0" err="1"/>
              <a:t>penggunaan</a:t>
            </a:r>
            <a:r>
              <a:rPr lang="en-US" sz="1467" b="1" dirty="0"/>
              <a:t> stemple, </a:t>
            </a:r>
            <a:r>
              <a:rPr lang="en-US" sz="1467" b="1" dirty="0" err="1"/>
              <a:t>kewenangan</a:t>
            </a:r>
            <a:r>
              <a:rPr lang="en-US" sz="1467" b="1" dirty="0"/>
              <a:t> </a:t>
            </a:r>
            <a:r>
              <a:rPr lang="en-US" sz="1467" b="1" dirty="0" err="1"/>
              <a:t>penandatangan</a:t>
            </a:r>
            <a:r>
              <a:rPr lang="en-US" sz="1467" b="1" dirty="0"/>
              <a:t> </a:t>
            </a:r>
            <a:r>
              <a:rPr lang="en-US" sz="1467" b="1" dirty="0" err="1"/>
              <a:t>surat</a:t>
            </a:r>
            <a:r>
              <a:rPr lang="en-US" sz="1467" b="1" dirty="0"/>
              <a:t>). </a:t>
            </a:r>
          </a:p>
        </p:txBody>
      </p:sp>
      <p:sp>
        <p:nvSpPr>
          <p:cNvPr id="4" name="Freeform: Shape 3">
            <a:extLst>
              <a:ext uri="{FF2B5EF4-FFF2-40B4-BE49-F238E27FC236}">
                <a16:creationId xmlns:a16="http://schemas.microsoft.com/office/drawing/2014/main" id="{1C693E3C-7F87-21E0-3CFE-B00EB3174AE7}"/>
              </a:ext>
            </a:extLst>
          </p:cNvPr>
          <p:cNvSpPr/>
          <p:nvPr/>
        </p:nvSpPr>
        <p:spPr>
          <a:xfrm>
            <a:off x="101601" y="1515818"/>
            <a:ext cx="7056836" cy="5188439"/>
          </a:xfrm>
          <a:custGeom>
            <a:avLst/>
            <a:gdLst>
              <a:gd name="connsiteX0" fmla="*/ 5500984 w 9154996"/>
              <a:gd name="connsiteY0" fmla="*/ 4456419 h 4956157"/>
              <a:gd name="connsiteX1" fmla="*/ 5347397 w 9154996"/>
              <a:gd name="connsiteY1" fmla="*/ 4519710 h 4956157"/>
              <a:gd name="connsiteX2" fmla="*/ 5265731 w 9154996"/>
              <a:gd name="connsiteY2" fmla="*/ 4684526 h 4956157"/>
              <a:gd name="connsiteX3" fmla="*/ 5316958 w 9154996"/>
              <a:gd name="connsiteY3" fmla="*/ 4809995 h 4956157"/>
              <a:gd name="connsiteX4" fmla="*/ 5383033 w 9154996"/>
              <a:gd name="connsiteY4" fmla="*/ 4817418 h 4956157"/>
              <a:gd name="connsiteX5" fmla="*/ 5429805 w 9154996"/>
              <a:gd name="connsiteY5" fmla="*/ 4817418 h 4956157"/>
              <a:gd name="connsiteX6" fmla="*/ 5647333 w 9154996"/>
              <a:gd name="connsiteY6" fmla="*/ 4760252 h 4956157"/>
              <a:gd name="connsiteX7" fmla="*/ 5662924 w 9154996"/>
              <a:gd name="connsiteY7" fmla="*/ 4498922 h 4956157"/>
              <a:gd name="connsiteX8" fmla="*/ 5500984 w 9154996"/>
              <a:gd name="connsiteY8" fmla="*/ 4456419 h 4956157"/>
              <a:gd name="connsiteX9" fmla="*/ 836483 w 9154996"/>
              <a:gd name="connsiteY9" fmla="*/ 4434332 h 4956157"/>
              <a:gd name="connsiteX10" fmla="*/ 627864 w 9154996"/>
              <a:gd name="connsiteY10" fmla="*/ 4491498 h 4956157"/>
              <a:gd name="connsiteX11" fmla="*/ 559562 w 9154996"/>
              <a:gd name="connsiteY11" fmla="*/ 4632557 h 4956157"/>
              <a:gd name="connsiteX12" fmla="*/ 745908 w 9154996"/>
              <a:gd name="connsiteY12" fmla="*/ 4776586 h 4956157"/>
              <a:gd name="connsiteX13" fmla="*/ 872119 w 9154996"/>
              <a:gd name="connsiteY13" fmla="*/ 4705313 h 4956157"/>
              <a:gd name="connsiteX14" fmla="*/ 974572 w 9154996"/>
              <a:gd name="connsiteY14" fmla="*/ 4473680 h 4956157"/>
              <a:gd name="connsiteX15" fmla="*/ 959723 w 9154996"/>
              <a:gd name="connsiteY15" fmla="*/ 4455120 h 4956157"/>
              <a:gd name="connsiteX16" fmla="*/ 836483 w 9154996"/>
              <a:gd name="connsiteY16" fmla="*/ 4434332 h 4956157"/>
              <a:gd name="connsiteX17" fmla="*/ 799745 w 9154996"/>
              <a:gd name="connsiteY17" fmla="*/ 3180173 h 4956157"/>
              <a:gd name="connsiteX18" fmla="*/ 676863 w 9154996"/>
              <a:gd name="connsiteY18" fmla="*/ 3273194 h 4956157"/>
              <a:gd name="connsiteX19" fmla="*/ 687999 w 9154996"/>
              <a:gd name="connsiteY19" fmla="*/ 3302892 h 4956157"/>
              <a:gd name="connsiteX20" fmla="*/ 780059 w 9154996"/>
              <a:gd name="connsiteY20" fmla="*/ 3325907 h 4956157"/>
              <a:gd name="connsiteX21" fmla="*/ 885482 w 9154996"/>
              <a:gd name="connsiteY21" fmla="*/ 3243498 h 4956157"/>
              <a:gd name="connsiteX22" fmla="*/ 852073 w 9154996"/>
              <a:gd name="connsiteY22" fmla="*/ 3185590 h 4956157"/>
              <a:gd name="connsiteX23" fmla="*/ 799745 w 9154996"/>
              <a:gd name="connsiteY23" fmla="*/ 3180173 h 4956157"/>
              <a:gd name="connsiteX24" fmla="*/ 761557 w 9154996"/>
              <a:gd name="connsiteY24" fmla="*/ 3002179 h 4956157"/>
              <a:gd name="connsiteX25" fmla="*/ 638257 w 9154996"/>
              <a:gd name="connsiteY25" fmla="*/ 3073485 h 4956157"/>
              <a:gd name="connsiteX26" fmla="*/ 646424 w 9154996"/>
              <a:gd name="connsiteY26" fmla="*/ 3102439 h 4956157"/>
              <a:gd name="connsiteX27" fmla="*/ 725862 w 9154996"/>
              <a:gd name="connsiteY27" fmla="*/ 3119515 h 4956157"/>
              <a:gd name="connsiteX28" fmla="*/ 771893 w 9154996"/>
              <a:gd name="connsiteY28" fmla="*/ 3113576 h 4956157"/>
              <a:gd name="connsiteX29" fmla="*/ 835740 w 9154996"/>
              <a:gd name="connsiteY29" fmla="*/ 3046758 h 4956157"/>
              <a:gd name="connsiteX30" fmla="*/ 806786 w 9154996"/>
              <a:gd name="connsiteY30" fmla="*/ 3003698 h 4956157"/>
              <a:gd name="connsiteX31" fmla="*/ 761557 w 9154996"/>
              <a:gd name="connsiteY31" fmla="*/ 3002179 h 4956157"/>
              <a:gd name="connsiteX32" fmla="*/ 751545 w 9154996"/>
              <a:gd name="connsiteY32" fmla="*/ 2762831 h 4956157"/>
              <a:gd name="connsiteX33" fmla="*/ 632319 w 9154996"/>
              <a:gd name="connsiteY33" fmla="*/ 2822549 h 4956157"/>
              <a:gd name="connsiteX34" fmla="*/ 636772 w 9154996"/>
              <a:gd name="connsiteY34" fmla="*/ 2840367 h 4956157"/>
              <a:gd name="connsiteX35" fmla="*/ 746650 w 9154996"/>
              <a:gd name="connsiteY35" fmla="*/ 2897533 h 4956157"/>
              <a:gd name="connsiteX36" fmla="*/ 774861 w 9154996"/>
              <a:gd name="connsiteY36" fmla="*/ 2893078 h 4956157"/>
              <a:gd name="connsiteX37" fmla="*/ 840937 w 9154996"/>
              <a:gd name="connsiteY37" fmla="*/ 2844079 h 4956157"/>
              <a:gd name="connsiteX38" fmla="*/ 798619 w 9154996"/>
              <a:gd name="connsiteY38" fmla="*/ 2776519 h 4956157"/>
              <a:gd name="connsiteX39" fmla="*/ 793422 w 9154996"/>
              <a:gd name="connsiteY39" fmla="*/ 2773549 h 4956157"/>
              <a:gd name="connsiteX40" fmla="*/ 751545 w 9154996"/>
              <a:gd name="connsiteY40" fmla="*/ 2762831 h 4956157"/>
              <a:gd name="connsiteX41" fmla="*/ 758528 w 9154996"/>
              <a:gd name="connsiteY41" fmla="*/ 2553052 h 4956157"/>
              <a:gd name="connsiteX42" fmla="*/ 675378 w 9154996"/>
              <a:gd name="connsiteY42" fmla="*/ 2596854 h 4956157"/>
              <a:gd name="connsiteX43" fmla="*/ 640485 w 9154996"/>
              <a:gd name="connsiteY43" fmla="*/ 2642885 h 4956157"/>
              <a:gd name="connsiteX44" fmla="*/ 703590 w 9154996"/>
              <a:gd name="connsiteY44" fmla="*/ 2677778 h 4956157"/>
              <a:gd name="connsiteX45" fmla="*/ 718439 w 9154996"/>
              <a:gd name="connsiteY45" fmla="*/ 2677778 h 4956157"/>
              <a:gd name="connsiteX46" fmla="*/ 801589 w 9154996"/>
              <a:gd name="connsiteY46" fmla="*/ 2656248 h 4956157"/>
              <a:gd name="connsiteX47" fmla="*/ 807529 w 9154996"/>
              <a:gd name="connsiteY47" fmla="*/ 2565673 h 4956157"/>
              <a:gd name="connsiteX48" fmla="*/ 758528 w 9154996"/>
              <a:gd name="connsiteY48" fmla="*/ 2553052 h 4956157"/>
              <a:gd name="connsiteX49" fmla="*/ 503138 w 9154996"/>
              <a:gd name="connsiteY49" fmla="*/ 2319191 h 4956157"/>
              <a:gd name="connsiteX50" fmla="*/ 443744 w 9154996"/>
              <a:gd name="connsiteY50" fmla="*/ 2360024 h 4956157"/>
              <a:gd name="connsiteX51" fmla="*/ 501653 w 9154996"/>
              <a:gd name="connsiteY51" fmla="*/ 2403827 h 4956157"/>
              <a:gd name="connsiteX52" fmla="*/ 1051782 w 9154996"/>
              <a:gd name="connsiteY52" fmla="*/ 2420160 h 4956157"/>
              <a:gd name="connsiteX53" fmla="*/ 1097070 w 9154996"/>
              <a:gd name="connsiteY53" fmla="*/ 2383040 h 4956157"/>
              <a:gd name="connsiteX54" fmla="*/ 1058464 w 9154996"/>
              <a:gd name="connsiteY54" fmla="*/ 2339237 h 4956157"/>
              <a:gd name="connsiteX55" fmla="*/ 503138 w 9154996"/>
              <a:gd name="connsiteY55" fmla="*/ 2319191 h 4956157"/>
              <a:gd name="connsiteX56" fmla="*/ 470472 w 9154996"/>
              <a:gd name="connsiteY56" fmla="*/ 2270192 h 4956157"/>
              <a:gd name="connsiteX57" fmla="*/ 525411 w 9154996"/>
              <a:gd name="connsiteY57" fmla="*/ 2270192 h 4956157"/>
              <a:gd name="connsiteX58" fmla="*/ 1067374 w 9154996"/>
              <a:gd name="connsiteY58" fmla="*/ 2287268 h 4956157"/>
              <a:gd name="connsiteX59" fmla="*/ 1152751 w 9154996"/>
              <a:gd name="connsiteY59" fmla="*/ 2388236 h 4956157"/>
              <a:gd name="connsiteX60" fmla="*/ 1054010 w 9154996"/>
              <a:gd name="connsiteY60" fmla="*/ 2475841 h 4956157"/>
              <a:gd name="connsiteX61" fmla="*/ 643455 w 9154996"/>
              <a:gd name="connsiteY61" fmla="*/ 2463963 h 4956157"/>
              <a:gd name="connsiteX62" fmla="*/ 581092 w 9154996"/>
              <a:gd name="connsiteY62" fmla="*/ 2542658 h 4956157"/>
              <a:gd name="connsiteX63" fmla="*/ 608561 w 9154996"/>
              <a:gd name="connsiteY63" fmla="*/ 2609476 h 4956157"/>
              <a:gd name="connsiteX64" fmla="*/ 636030 w 9154996"/>
              <a:gd name="connsiteY64" fmla="*/ 2611703 h 4956157"/>
              <a:gd name="connsiteX65" fmla="*/ 737742 w 9154996"/>
              <a:gd name="connsiteY65" fmla="*/ 2537462 h 4956157"/>
              <a:gd name="connsiteX66" fmla="*/ 852816 w 9154996"/>
              <a:gd name="connsiteY66" fmla="*/ 2590173 h 4956157"/>
              <a:gd name="connsiteX67" fmla="*/ 830543 w 9154996"/>
              <a:gd name="connsiteY67" fmla="*/ 2662188 h 4956157"/>
              <a:gd name="connsiteX68" fmla="*/ 626379 w 9154996"/>
              <a:gd name="connsiteY68" fmla="*/ 2664414 h 4956157"/>
              <a:gd name="connsiteX69" fmla="*/ 612273 w 9154996"/>
              <a:gd name="connsiteY69" fmla="*/ 2792852 h 4956157"/>
              <a:gd name="connsiteX70" fmla="*/ 633061 w 9154996"/>
              <a:gd name="connsiteY70" fmla="*/ 2793595 h 4956157"/>
              <a:gd name="connsiteX71" fmla="*/ 755560 w 9154996"/>
              <a:gd name="connsiteY71" fmla="*/ 2741626 h 4956157"/>
              <a:gd name="connsiteX72" fmla="*/ 859498 w 9154996"/>
              <a:gd name="connsiteY72" fmla="*/ 2815868 h 4956157"/>
              <a:gd name="connsiteX73" fmla="*/ 830543 w 9154996"/>
              <a:gd name="connsiteY73" fmla="*/ 2893821 h 4956157"/>
              <a:gd name="connsiteX74" fmla="*/ 634545 w 9154996"/>
              <a:gd name="connsiteY74" fmla="*/ 2867837 h 4956157"/>
              <a:gd name="connsiteX75" fmla="*/ 598909 w 9154996"/>
              <a:gd name="connsiteY75" fmla="*/ 2873033 h 4956157"/>
              <a:gd name="connsiteX76" fmla="*/ 595940 w 9154996"/>
              <a:gd name="connsiteY76" fmla="*/ 3055667 h 4956157"/>
              <a:gd name="connsiteX77" fmla="*/ 627121 w 9154996"/>
              <a:gd name="connsiteY77" fmla="*/ 3057152 h 4956157"/>
              <a:gd name="connsiteX78" fmla="*/ 777089 w 9154996"/>
              <a:gd name="connsiteY78" fmla="*/ 2980683 h 4956157"/>
              <a:gd name="connsiteX79" fmla="*/ 854301 w 9154996"/>
              <a:gd name="connsiteY79" fmla="*/ 3014834 h 4956157"/>
              <a:gd name="connsiteX80" fmla="*/ 823119 w 9154996"/>
              <a:gd name="connsiteY80" fmla="*/ 3111349 h 4956157"/>
              <a:gd name="connsiteX81" fmla="*/ 677605 w 9154996"/>
              <a:gd name="connsiteY81" fmla="*/ 3133621 h 4956157"/>
              <a:gd name="connsiteX82" fmla="*/ 644197 w 9154996"/>
              <a:gd name="connsiteY82" fmla="*/ 3123227 h 4956157"/>
              <a:gd name="connsiteX83" fmla="*/ 614501 w 9154996"/>
              <a:gd name="connsiteY83" fmla="*/ 3138818 h 4956157"/>
              <a:gd name="connsiteX84" fmla="*/ 653848 w 9154996"/>
              <a:gd name="connsiteY84" fmla="*/ 3273937 h 4956157"/>
              <a:gd name="connsiteX85" fmla="*/ 769665 w 9154996"/>
              <a:gd name="connsiteY85" fmla="*/ 3164803 h 4956157"/>
              <a:gd name="connsiteX86" fmla="*/ 847618 w 9154996"/>
              <a:gd name="connsiteY86" fmla="*/ 3161833 h 4956157"/>
              <a:gd name="connsiteX87" fmla="*/ 905527 w 9154996"/>
              <a:gd name="connsiteY87" fmla="*/ 3250923 h 4956157"/>
              <a:gd name="connsiteX88" fmla="*/ 746650 w 9154996"/>
              <a:gd name="connsiteY88" fmla="*/ 3343724 h 4956157"/>
              <a:gd name="connsiteX89" fmla="*/ 667955 w 9154996"/>
              <a:gd name="connsiteY89" fmla="*/ 3312543 h 4956157"/>
              <a:gd name="connsiteX90" fmla="*/ 684288 w 9154996"/>
              <a:gd name="connsiteY90" fmla="*/ 3492950 h 4956157"/>
              <a:gd name="connsiteX91" fmla="*/ 884739 w 9154996"/>
              <a:gd name="connsiteY91" fmla="*/ 3756507 h 4956157"/>
              <a:gd name="connsiteX92" fmla="*/ 1030253 w 9154996"/>
              <a:gd name="connsiteY92" fmla="*/ 3919838 h 4956157"/>
              <a:gd name="connsiteX93" fmla="*/ 1055495 w 9154996"/>
              <a:gd name="connsiteY93" fmla="*/ 4216804 h 4956157"/>
              <a:gd name="connsiteX94" fmla="*/ 1008723 w 9154996"/>
              <a:gd name="connsiteY94" fmla="*/ 4420969 h 4956157"/>
              <a:gd name="connsiteX95" fmla="*/ 1019859 w 9154996"/>
              <a:gd name="connsiteY95" fmla="*/ 4452893 h 4956157"/>
              <a:gd name="connsiteX96" fmla="*/ 1232190 w 9154996"/>
              <a:gd name="connsiteY96" fmla="*/ 4640723 h 4956157"/>
              <a:gd name="connsiteX97" fmla="*/ 1526186 w 9154996"/>
              <a:gd name="connsiteY97" fmla="*/ 4827812 h 4956157"/>
              <a:gd name="connsiteX98" fmla="*/ 2264889 w 9154996"/>
              <a:gd name="connsiteY98" fmla="*/ 4850084 h 4956157"/>
              <a:gd name="connsiteX99" fmla="*/ 2828383 w 9154996"/>
              <a:gd name="connsiteY99" fmla="*/ 4807766 h 4956157"/>
              <a:gd name="connsiteX100" fmla="*/ 3412663 w 9154996"/>
              <a:gd name="connsiteY100" fmla="*/ 4764707 h 4956157"/>
              <a:gd name="connsiteX101" fmla="*/ 4216698 w 9154996"/>
              <a:gd name="connsiteY101" fmla="*/ 4739465 h 4956157"/>
              <a:gd name="connsiteX102" fmla="*/ 4843297 w 9154996"/>
              <a:gd name="connsiteY102" fmla="*/ 4791434 h 4956157"/>
              <a:gd name="connsiteX103" fmla="*/ 5291715 w 9154996"/>
              <a:gd name="connsiteY103" fmla="*/ 4821131 h 4956157"/>
              <a:gd name="connsiteX104" fmla="*/ 5275382 w 9154996"/>
              <a:gd name="connsiteY104" fmla="*/ 4790691 h 4956157"/>
              <a:gd name="connsiteX105" fmla="*/ 5285034 w 9154996"/>
              <a:gd name="connsiteY105" fmla="*/ 4560543 h 4956157"/>
              <a:gd name="connsiteX106" fmla="*/ 5691136 w 9154996"/>
              <a:gd name="connsiteY106" fmla="*/ 4495211 h 4956157"/>
              <a:gd name="connsiteX107" fmla="*/ 5679999 w 9154996"/>
              <a:gd name="connsiteY107" fmla="*/ 4760252 h 4956157"/>
              <a:gd name="connsiteX108" fmla="*/ 5503304 w 9154996"/>
              <a:gd name="connsiteY108" fmla="*/ 4828555 h 4956157"/>
              <a:gd name="connsiteX109" fmla="*/ 5350367 w 9154996"/>
              <a:gd name="connsiteY109" fmla="*/ 4841175 h 4956157"/>
              <a:gd name="connsiteX110" fmla="*/ 5495138 w 9154996"/>
              <a:gd name="connsiteY110" fmla="*/ 4909478 h 4956157"/>
              <a:gd name="connsiteX111" fmla="*/ 5965829 w 9154996"/>
              <a:gd name="connsiteY111" fmla="*/ 4903538 h 4956157"/>
              <a:gd name="connsiteX112" fmla="*/ 6433550 w 9154996"/>
              <a:gd name="connsiteY112" fmla="*/ 4754313 h 4956157"/>
              <a:gd name="connsiteX113" fmla="*/ 6877515 w 9154996"/>
              <a:gd name="connsiteY113" fmla="*/ 4665223 h 4956157"/>
              <a:gd name="connsiteX114" fmla="*/ 7660763 w 9154996"/>
              <a:gd name="connsiteY114" fmla="*/ 4663738 h 4956157"/>
              <a:gd name="connsiteX115" fmla="*/ 8280679 w 9154996"/>
              <a:gd name="connsiteY115" fmla="*/ 4689723 h 4956157"/>
              <a:gd name="connsiteX116" fmla="*/ 8694945 w 9154996"/>
              <a:gd name="connsiteY116" fmla="*/ 4732041 h 4956157"/>
              <a:gd name="connsiteX117" fmla="*/ 8985973 w 9154996"/>
              <a:gd name="connsiteY117" fmla="*/ 4788464 h 4956157"/>
              <a:gd name="connsiteX118" fmla="*/ 9095247 w 9154996"/>
              <a:gd name="connsiteY118" fmla="*/ 4800529 h 4956157"/>
              <a:gd name="connsiteX119" fmla="*/ 9154996 w 9154996"/>
              <a:gd name="connsiteY119" fmla="*/ 4803161 h 4956157"/>
              <a:gd name="connsiteX120" fmla="*/ 9154996 w 9154996"/>
              <a:gd name="connsiteY120" fmla="*/ 4824858 h 4956157"/>
              <a:gd name="connsiteX121" fmla="*/ 9096847 w 9154996"/>
              <a:gd name="connsiteY121" fmla="*/ 4822929 h 4956157"/>
              <a:gd name="connsiteX122" fmla="*/ 8958503 w 9154996"/>
              <a:gd name="connsiteY122" fmla="*/ 4806282 h 4956157"/>
              <a:gd name="connsiteX123" fmla="*/ 8715734 w 9154996"/>
              <a:gd name="connsiteY123" fmla="*/ 4758026 h 4956157"/>
              <a:gd name="connsiteX124" fmla="*/ 8322253 w 9154996"/>
              <a:gd name="connsiteY124" fmla="*/ 4714965 h 4956157"/>
              <a:gd name="connsiteX125" fmla="*/ 7579839 w 9154996"/>
              <a:gd name="connsiteY125" fmla="*/ 4682299 h 4956157"/>
              <a:gd name="connsiteX126" fmla="*/ 6907211 w 9154996"/>
              <a:gd name="connsiteY126" fmla="*/ 4684526 h 4956157"/>
              <a:gd name="connsiteX127" fmla="*/ 6294719 w 9154996"/>
              <a:gd name="connsiteY127" fmla="*/ 4825585 h 4956157"/>
              <a:gd name="connsiteX128" fmla="*/ 5936132 w 9154996"/>
              <a:gd name="connsiteY128" fmla="*/ 4933235 h 4956157"/>
              <a:gd name="connsiteX129" fmla="*/ 5471380 w 9154996"/>
              <a:gd name="connsiteY129" fmla="*/ 4925069 h 4956157"/>
              <a:gd name="connsiteX130" fmla="*/ 5332549 w 9154996"/>
              <a:gd name="connsiteY130" fmla="*/ 4854539 h 4956157"/>
              <a:gd name="connsiteX131" fmla="*/ 5304338 w 9154996"/>
              <a:gd name="connsiteY131" fmla="*/ 4842660 h 4956157"/>
              <a:gd name="connsiteX132" fmla="*/ 4721541 w 9154996"/>
              <a:gd name="connsiteY132" fmla="*/ 4797373 h 4956157"/>
              <a:gd name="connsiteX133" fmla="*/ 3907112 w 9154996"/>
              <a:gd name="connsiteY133" fmla="*/ 4765449 h 4956157"/>
              <a:gd name="connsiteX134" fmla="*/ 3182514 w 9154996"/>
              <a:gd name="connsiteY134" fmla="*/ 4801828 h 4956157"/>
              <a:gd name="connsiteX135" fmla="*/ 2587840 w 9154996"/>
              <a:gd name="connsiteY135" fmla="*/ 4851569 h 4956157"/>
              <a:gd name="connsiteX136" fmla="*/ 1731836 w 9154996"/>
              <a:gd name="connsiteY136" fmla="*/ 4870130 h 4956157"/>
              <a:gd name="connsiteX137" fmla="*/ 1437838 w 9154996"/>
              <a:gd name="connsiteY137" fmla="*/ 4830781 h 4956157"/>
              <a:gd name="connsiteX138" fmla="*/ 1228477 w 9154996"/>
              <a:gd name="connsiteY138" fmla="*/ 4671163 h 4956157"/>
              <a:gd name="connsiteX139" fmla="*/ 1020601 w 9154996"/>
              <a:gd name="connsiteY139" fmla="*/ 4474423 h 4956157"/>
              <a:gd name="connsiteX140" fmla="*/ 993875 w 9154996"/>
              <a:gd name="connsiteY140" fmla="*/ 4487786 h 4956157"/>
              <a:gd name="connsiteX141" fmla="*/ 902557 w 9154996"/>
              <a:gd name="connsiteY141" fmla="*/ 4703828 h 4956157"/>
              <a:gd name="connsiteX142" fmla="*/ 592970 w 9154996"/>
              <a:gd name="connsiteY142" fmla="*/ 4740949 h 4956157"/>
              <a:gd name="connsiteX143" fmla="*/ 610788 w 9154996"/>
              <a:gd name="connsiteY143" fmla="*/ 4481846 h 4956157"/>
              <a:gd name="connsiteX144" fmla="*/ 878800 w 9154996"/>
              <a:gd name="connsiteY144" fmla="*/ 4418741 h 4956157"/>
              <a:gd name="connsiteX145" fmla="*/ 967147 w 9154996"/>
              <a:gd name="connsiteY145" fmla="*/ 4435075 h 4956157"/>
              <a:gd name="connsiteX146" fmla="*/ 990162 w 9154996"/>
              <a:gd name="connsiteY146" fmla="*/ 4423939 h 4956157"/>
              <a:gd name="connsiteX147" fmla="*/ 1048813 w 9154996"/>
              <a:gd name="connsiteY147" fmla="*/ 4101730 h 4956157"/>
              <a:gd name="connsiteX148" fmla="*/ 918890 w 9154996"/>
              <a:gd name="connsiteY148" fmla="*/ 3812930 h 4956157"/>
              <a:gd name="connsiteX149" fmla="*/ 791937 w 9154996"/>
              <a:gd name="connsiteY149" fmla="*/ 3702311 h 4956157"/>
              <a:gd name="connsiteX150" fmla="*/ 647167 w 9154996"/>
              <a:gd name="connsiteY150" fmla="*/ 3318482 h 4956157"/>
              <a:gd name="connsiteX151" fmla="*/ 638257 w 9154996"/>
              <a:gd name="connsiteY151" fmla="*/ 3287301 h 4956157"/>
              <a:gd name="connsiteX152" fmla="*/ 598909 w 9154996"/>
              <a:gd name="connsiteY152" fmla="*/ 3132136 h 4956157"/>
              <a:gd name="connsiteX153" fmla="*/ 585546 w 9154996"/>
              <a:gd name="connsiteY153" fmla="*/ 3074228 h 4956157"/>
              <a:gd name="connsiteX154" fmla="*/ 581833 w 9154996"/>
              <a:gd name="connsiteY154" fmla="*/ 2869321 h 4956157"/>
              <a:gd name="connsiteX155" fmla="*/ 592228 w 9154996"/>
              <a:gd name="connsiteY155" fmla="*/ 2786170 h 4956157"/>
              <a:gd name="connsiteX156" fmla="*/ 604106 w 9154996"/>
              <a:gd name="connsiteY156" fmla="*/ 2666642 h 4956157"/>
              <a:gd name="connsiteX157" fmla="*/ 598168 w 9154996"/>
              <a:gd name="connsiteY157" fmla="*/ 2628036 h 4956157"/>
              <a:gd name="connsiteX158" fmla="*/ 569955 w 9154996"/>
              <a:gd name="connsiteY158" fmla="*/ 2463220 h 4956157"/>
              <a:gd name="connsiteX159" fmla="*/ 500911 w 9154996"/>
              <a:gd name="connsiteY159" fmla="*/ 2459508 h 4956157"/>
              <a:gd name="connsiteX160" fmla="*/ 447457 w 9154996"/>
              <a:gd name="connsiteY160" fmla="*/ 2446887 h 4956157"/>
              <a:gd name="connsiteX161" fmla="*/ 391775 w 9154996"/>
              <a:gd name="connsiteY161" fmla="*/ 2352600 h 4956157"/>
              <a:gd name="connsiteX162" fmla="*/ 470472 w 9154996"/>
              <a:gd name="connsiteY162" fmla="*/ 2270192 h 4956157"/>
              <a:gd name="connsiteX163" fmla="*/ 460819 w 9154996"/>
              <a:gd name="connsiteY163" fmla="*/ 2117997 h 4956157"/>
              <a:gd name="connsiteX164" fmla="*/ 417759 w 9154996"/>
              <a:gd name="connsiteY164" fmla="*/ 2125420 h 4956157"/>
              <a:gd name="connsiteX165" fmla="*/ 390290 w 9154996"/>
              <a:gd name="connsiteY165" fmla="*/ 2156602 h 4956157"/>
              <a:gd name="connsiteX166" fmla="*/ 414047 w 9154996"/>
              <a:gd name="connsiteY166" fmla="*/ 2190753 h 4956157"/>
              <a:gd name="connsiteX167" fmla="*/ 458592 w 9154996"/>
              <a:gd name="connsiteY167" fmla="*/ 2201147 h 4956157"/>
              <a:gd name="connsiteX168" fmla="*/ 763724 w 9154996"/>
              <a:gd name="connsiteY168" fmla="*/ 2210798 h 4956157"/>
              <a:gd name="connsiteX169" fmla="*/ 1054751 w 9154996"/>
              <a:gd name="connsiteY169" fmla="*/ 2220450 h 4956157"/>
              <a:gd name="connsiteX170" fmla="*/ 1106720 w 9154996"/>
              <a:gd name="connsiteY170" fmla="*/ 2215253 h 4956157"/>
              <a:gd name="connsiteX171" fmla="*/ 1136417 w 9154996"/>
              <a:gd name="connsiteY171" fmla="*/ 2182586 h 4956157"/>
              <a:gd name="connsiteX172" fmla="*/ 1110433 w 9154996"/>
              <a:gd name="connsiteY172" fmla="*/ 2146950 h 4956157"/>
              <a:gd name="connsiteX173" fmla="*/ 1045100 w 9154996"/>
              <a:gd name="connsiteY173" fmla="*/ 2136557 h 4956157"/>
              <a:gd name="connsiteX174" fmla="*/ 460819 w 9154996"/>
              <a:gd name="connsiteY174" fmla="*/ 2117997 h 4956157"/>
              <a:gd name="connsiteX175" fmla="*/ 425926 w 9154996"/>
              <a:gd name="connsiteY175" fmla="*/ 2063800 h 4956157"/>
              <a:gd name="connsiteX176" fmla="*/ 465274 w 9154996"/>
              <a:gd name="connsiteY176" fmla="*/ 2065285 h 4956157"/>
              <a:gd name="connsiteX177" fmla="*/ 506849 w 9154996"/>
              <a:gd name="connsiteY177" fmla="*/ 2066770 h 4956157"/>
              <a:gd name="connsiteX178" fmla="*/ 526151 w 9154996"/>
              <a:gd name="connsiteY178" fmla="*/ 2066770 h 4956157"/>
              <a:gd name="connsiteX179" fmla="*/ 1096326 w 9154996"/>
              <a:gd name="connsiteY179" fmla="*/ 2083845 h 4956157"/>
              <a:gd name="connsiteX180" fmla="*/ 1137159 w 9154996"/>
              <a:gd name="connsiteY180" fmla="*/ 2097209 h 4956157"/>
              <a:gd name="connsiteX181" fmla="*/ 1192840 w 9154996"/>
              <a:gd name="connsiteY181" fmla="*/ 2187041 h 4956157"/>
              <a:gd name="connsiteX182" fmla="*/ 1128251 w 9154996"/>
              <a:gd name="connsiteY182" fmla="*/ 2267964 h 4956157"/>
              <a:gd name="connsiteX183" fmla="*/ 1097811 w 9154996"/>
              <a:gd name="connsiteY183" fmla="*/ 2276131 h 4956157"/>
              <a:gd name="connsiteX184" fmla="*/ 443001 w 9154996"/>
              <a:gd name="connsiteY184" fmla="*/ 2256828 h 4956157"/>
              <a:gd name="connsiteX185" fmla="*/ 338320 w 9154996"/>
              <a:gd name="connsiteY185" fmla="*/ 2126163 h 4956157"/>
              <a:gd name="connsiteX186" fmla="*/ 425926 w 9154996"/>
              <a:gd name="connsiteY186" fmla="*/ 2063800 h 4956157"/>
              <a:gd name="connsiteX187" fmla="*/ 446713 w 9154996"/>
              <a:gd name="connsiteY187" fmla="*/ 1916802 h 4956157"/>
              <a:gd name="connsiteX188" fmla="*/ 390289 w 9154996"/>
              <a:gd name="connsiteY188" fmla="*/ 1927939 h 4956157"/>
              <a:gd name="connsiteX189" fmla="*/ 388062 w 9154996"/>
              <a:gd name="connsiteY189" fmla="*/ 1982877 h 4956157"/>
              <a:gd name="connsiteX190" fmla="*/ 440773 w 9154996"/>
              <a:gd name="connsiteY190" fmla="*/ 1996983 h 4956157"/>
              <a:gd name="connsiteX191" fmla="*/ 1098554 w 9154996"/>
              <a:gd name="connsiteY191" fmla="*/ 2018513 h 4956157"/>
              <a:gd name="connsiteX192" fmla="*/ 1149038 w 9154996"/>
              <a:gd name="connsiteY192" fmla="*/ 2008119 h 4956157"/>
              <a:gd name="connsiteX193" fmla="*/ 1151266 w 9154996"/>
              <a:gd name="connsiteY193" fmla="*/ 1952438 h 4956157"/>
              <a:gd name="connsiteX194" fmla="*/ 1098554 w 9154996"/>
              <a:gd name="connsiteY194" fmla="*/ 1937590 h 4956157"/>
              <a:gd name="connsiteX195" fmla="*/ 523923 w 9154996"/>
              <a:gd name="connsiteY195" fmla="*/ 192914 h 4956157"/>
              <a:gd name="connsiteX196" fmla="*/ 408107 w 9154996"/>
              <a:gd name="connsiteY196" fmla="*/ 273095 h 4956157"/>
              <a:gd name="connsiteX197" fmla="*/ 183898 w 9154996"/>
              <a:gd name="connsiteY197" fmla="*/ 552985 h 4956157"/>
              <a:gd name="connsiteX198" fmla="*/ 150488 w 9154996"/>
              <a:gd name="connsiteY198" fmla="*/ 820997 h 4956157"/>
              <a:gd name="connsiteX199" fmla="*/ 244033 w 9154996"/>
              <a:gd name="connsiteY199" fmla="*/ 1149145 h 4956157"/>
              <a:gd name="connsiteX200" fmla="*/ 242548 w 9154996"/>
              <a:gd name="connsiteY200" fmla="*/ 1156569 h 4956157"/>
              <a:gd name="connsiteX201" fmla="*/ 154200 w 9154996"/>
              <a:gd name="connsiteY201" fmla="*/ 950920 h 4956157"/>
              <a:gd name="connsiteX202" fmla="*/ 131186 w 9154996"/>
              <a:gd name="connsiteY202" fmla="*/ 648757 h 4956157"/>
              <a:gd name="connsiteX203" fmla="*/ 215821 w 9154996"/>
              <a:gd name="connsiteY203" fmla="*/ 443851 h 4956157"/>
              <a:gd name="connsiteX204" fmla="*/ 500165 w 9154996"/>
              <a:gd name="connsiteY204" fmla="*/ 201081 h 4956157"/>
              <a:gd name="connsiteX205" fmla="*/ 523923 w 9154996"/>
              <a:gd name="connsiteY205" fmla="*/ 192914 h 4956157"/>
              <a:gd name="connsiteX206" fmla="*/ 800630 w 9154996"/>
              <a:gd name="connsiteY206" fmla="*/ 46764 h 4956157"/>
              <a:gd name="connsiteX207" fmla="*/ 713588 w 9154996"/>
              <a:gd name="connsiteY207" fmla="*/ 47343 h 4956157"/>
              <a:gd name="connsiteX208" fmla="*/ 595938 w 9154996"/>
              <a:gd name="connsiteY208" fmla="*/ 67446 h 4956157"/>
              <a:gd name="connsiteX209" fmla="*/ 175732 w 9154996"/>
              <a:gd name="connsiteY209" fmla="*/ 344366 h 4956157"/>
              <a:gd name="connsiteX210" fmla="*/ 49521 w 9154996"/>
              <a:gd name="connsiteY210" fmla="*/ 655438 h 4956157"/>
              <a:gd name="connsiteX211" fmla="*/ 137126 w 9154996"/>
              <a:gd name="connsiteY211" fmla="*/ 1109796 h 4956157"/>
              <a:gd name="connsiteX212" fmla="*/ 310109 w 9154996"/>
              <a:gd name="connsiteY212" fmla="*/ 1387460 h 4956157"/>
              <a:gd name="connsiteX213" fmla="*/ 440773 w 9154996"/>
              <a:gd name="connsiteY213" fmla="*/ 1695562 h 4956157"/>
              <a:gd name="connsiteX214" fmla="*/ 460819 w 9154996"/>
              <a:gd name="connsiteY214" fmla="*/ 1792076 h 4956157"/>
              <a:gd name="connsiteX215" fmla="*/ 492743 w 9154996"/>
              <a:gd name="connsiteY215" fmla="*/ 1817318 h 4956157"/>
              <a:gd name="connsiteX216" fmla="*/ 1065146 w 9154996"/>
              <a:gd name="connsiteY216" fmla="*/ 1836621 h 4956157"/>
              <a:gd name="connsiteX217" fmla="*/ 1089645 w 9154996"/>
              <a:gd name="connsiteY217" fmla="*/ 1818803 h 4956157"/>
              <a:gd name="connsiteX218" fmla="*/ 1116372 w 9154996"/>
              <a:gd name="connsiteY218" fmla="*/ 1688138 h 4956157"/>
              <a:gd name="connsiteX219" fmla="*/ 1268567 w 9154996"/>
              <a:gd name="connsiteY219" fmla="*/ 1319900 h 4956157"/>
              <a:gd name="connsiteX220" fmla="*/ 1376960 w 9154996"/>
              <a:gd name="connsiteY220" fmla="*/ 1166220 h 4956157"/>
              <a:gd name="connsiteX221" fmla="*/ 1468276 w 9154996"/>
              <a:gd name="connsiteY221" fmla="*/ 916026 h 4956157"/>
              <a:gd name="connsiteX222" fmla="*/ 1468276 w 9154996"/>
              <a:gd name="connsiteY222" fmla="*/ 599015 h 4956157"/>
              <a:gd name="connsiteX223" fmla="*/ 1056236 w 9154996"/>
              <a:gd name="connsiteY223" fmla="*/ 110506 h 4956157"/>
              <a:gd name="connsiteX224" fmla="*/ 800630 w 9154996"/>
              <a:gd name="connsiteY224" fmla="*/ 46764 h 4956157"/>
              <a:gd name="connsiteX225" fmla="*/ 794163 w 9154996"/>
              <a:gd name="connsiteY225" fmla="*/ 814 h 4956157"/>
              <a:gd name="connsiteX226" fmla="*/ 1036191 w 9154996"/>
              <a:gd name="connsiteY226" fmla="*/ 52598 h 4956157"/>
              <a:gd name="connsiteX227" fmla="*/ 1503912 w 9154996"/>
              <a:gd name="connsiteY227" fmla="*/ 551500 h 4956157"/>
              <a:gd name="connsiteX228" fmla="*/ 1518761 w 9154996"/>
              <a:gd name="connsiteY228" fmla="*/ 910830 h 4956157"/>
              <a:gd name="connsiteX229" fmla="*/ 1377702 w 9154996"/>
              <a:gd name="connsiteY229" fmla="*/ 1250855 h 4956157"/>
              <a:gd name="connsiteX230" fmla="*/ 1264855 w 9154996"/>
              <a:gd name="connsiteY230" fmla="*/ 1406020 h 4956157"/>
              <a:gd name="connsiteX231" fmla="*/ 1163144 w 9154996"/>
              <a:gd name="connsiteY231" fmla="*/ 1694078 h 4956157"/>
              <a:gd name="connsiteX232" fmla="*/ 1115630 w 9154996"/>
              <a:gd name="connsiteY232" fmla="*/ 1876711 h 4956157"/>
              <a:gd name="connsiteX233" fmla="*/ 1149781 w 9154996"/>
              <a:gd name="connsiteY233" fmla="*/ 1887848 h 4956157"/>
              <a:gd name="connsiteX234" fmla="*/ 1229961 w 9154996"/>
              <a:gd name="connsiteY234" fmla="*/ 1991044 h 4956157"/>
              <a:gd name="connsiteX235" fmla="*/ 1126023 w 9154996"/>
              <a:gd name="connsiteY235" fmla="*/ 2077164 h 4956157"/>
              <a:gd name="connsiteX236" fmla="*/ 1100038 w 9154996"/>
              <a:gd name="connsiteY236" fmla="*/ 2077906 h 4956157"/>
              <a:gd name="connsiteX237" fmla="*/ 423698 w 9154996"/>
              <a:gd name="connsiteY237" fmla="*/ 2054891 h 4956157"/>
              <a:gd name="connsiteX238" fmla="*/ 368017 w 9154996"/>
              <a:gd name="connsiteY238" fmla="*/ 2039300 h 4956157"/>
              <a:gd name="connsiteX239" fmla="*/ 311594 w 9154996"/>
              <a:gd name="connsiteY239" fmla="*/ 1951695 h 4956157"/>
              <a:gd name="connsiteX240" fmla="*/ 382123 w 9154996"/>
              <a:gd name="connsiteY240" fmla="*/ 1867803 h 4956157"/>
              <a:gd name="connsiteX241" fmla="*/ 434092 w 9154996"/>
              <a:gd name="connsiteY241" fmla="*/ 1854439 h 4956157"/>
              <a:gd name="connsiteX242" fmla="*/ 387320 w 9154996"/>
              <a:gd name="connsiteY242" fmla="*/ 1655472 h 4956157"/>
              <a:gd name="connsiteX243" fmla="*/ 301199 w 9154996"/>
              <a:gd name="connsiteY243" fmla="*/ 1459474 h 4956157"/>
              <a:gd name="connsiteX244" fmla="*/ 137869 w 9154996"/>
              <a:gd name="connsiteY244" fmla="*/ 1212992 h 4956157"/>
              <a:gd name="connsiteX245" fmla="*/ 2748 w 9154996"/>
              <a:gd name="connsiteY245" fmla="*/ 664348 h 4956157"/>
              <a:gd name="connsiteX246" fmla="*/ 145292 w 9154996"/>
              <a:gd name="connsiteY246" fmla="*/ 308730 h 4956157"/>
              <a:gd name="connsiteX247" fmla="*/ 549909 w 9154996"/>
              <a:gd name="connsiteY247" fmla="*/ 32552 h 4956157"/>
              <a:gd name="connsiteX248" fmla="*/ 794163 w 9154996"/>
              <a:gd name="connsiteY248" fmla="*/ 814 h 495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9154996" h="4956157">
                <a:moveTo>
                  <a:pt x="5500984" y="4456419"/>
                </a:moveTo>
                <a:cubicBezTo>
                  <a:pt x="5444468" y="4459946"/>
                  <a:pt x="5389343" y="4481104"/>
                  <a:pt x="5347397" y="4519710"/>
                </a:cubicBezTo>
                <a:cubicBezTo>
                  <a:pt x="5299140" y="4564254"/>
                  <a:pt x="5267216" y="4617708"/>
                  <a:pt x="5265731" y="4684526"/>
                </a:cubicBezTo>
                <a:cubicBezTo>
                  <a:pt x="5264989" y="4732783"/>
                  <a:pt x="5282807" y="4775843"/>
                  <a:pt x="5316958" y="4809995"/>
                </a:cubicBezTo>
                <a:cubicBezTo>
                  <a:pt x="5337746" y="4830781"/>
                  <a:pt x="5365215" y="4813706"/>
                  <a:pt x="5383033" y="4817418"/>
                </a:cubicBezTo>
                <a:cubicBezTo>
                  <a:pt x="5402336" y="4817418"/>
                  <a:pt x="5416441" y="4818903"/>
                  <a:pt x="5429805" y="4817418"/>
                </a:cubicBezTo>
                <a:cubicBezTo>
                  <a:pt x="5505531" y="4809995"/>
                  <a:pt x="5580515" y="4801085"/>
                  <a:pt x="5647333" y="4760252"/>
                </a:cubicBezTo>
                <a:cubicBezTo>
                  <a:pt x="5735680" y="4705313"/>
                  <a:pt x="5769831" y="4570936"/>
                  <a:pt x="5662924" y="4498922"/>
                </a:cubicBezTo>
                <a:cubicBezTo>
                  <a:pt x="5615409" y="4466998"/>
                  <a:pt x="5557501" y="4452893"/>
                  <a:pt x="5500984" y="4456419"/>
                </a:cubicBezTo>
                <a:close/>
                <a:moveTo>
                  <a:pt x="836483" y="4434332"/>
                </a:moveTo>
                <a:cubicBezTo>
                  <a:pt x="761498" y="4432105"/>
                  <a:pt x="690226" y="4446211"/>
                  <a:pt x="627864" y="4491498"/>
                </a:cubicBezTo>
                <a:cubicBezTo>
                  <a:pt x="580350" y="4525649"/>
                  <a:pt x="552880" y="4571679"/>
                  <a:pt x="559562" y="4632557"/>
                </a:cubicBezTo>
                <a:cubicBezTo>
                  <a:pt x="568470" y="4715708"/>
                  <a:pt x="641970" y="4775843"/>
                  <a:pt x="745908" y="4776586"/>
                </a:cubicBezTo>
                <a:cubicBezTo>
                  <a:pt x="793422" y="4776586"/>
                  <a:pt x="837967" y="4749116"/>
                  <a:pt x="872119" y="4705313"/>
                </a:cubicBezTo>
                <a:cubicBezTo>
                  <a:pt x="926315" y="4637011"/>
                  <a:pt x="951556" y="4556088"/>
                  <a:pt x="974572" y="4473680"/>
                </a:cubicBezTo>
                <a:cubicBezTo>
                  <a:pt x="978284" y="4459575"/>
                  <a:pt x="970859" y="4458090"/>
                  <a:pt x="959723" y="4455120"/>
                </a:cubicBezTo>
                <a:cubicBezTo>
                  <a:pt x="919633" y="4441756"/>
                  <a:pt x="878058" y="4435817"/>
                  <a:pt x="836483" y="4434332"/>
                </a:cubicBezTo>
                <a:close/>
                <a:moveTo>
                  <a:pt x="799745" y="3180173"/>
                </a:moveTo>
                <a:cubicBezTo>
                  <a:pt x="746465" y="3185915"/>
                  <a:pt x="694125" y="3223082"/>
                  <a:pt x="676863" y="3273194"/>
                </a:cubicBezTo>
                <a:cubicBezTo>
                  <a:pt x="671666" y="3288786"/>
                  <a:pt x="674636" y="3295467"/>
                  <a:pt x="687999" y="3302892"/>
                </a:cubicBezTo>
                <a:cubicBezTo>
                  <a:pt x="716954" y="3318482"/>
                  <a:pt x="747393" y="3326649"/>
                  <a:pt x="780059" y="3325907"/>
                </a:cubicBezTo>
                <a:cubicBezTo>
                  <a:pt x="840937" y="3325907"/>
                  <a:pt x="878058" y="3296952"/>
                  <a:pt x="885482" y="3243498"/>
                </a:cubicBezTo>
                <a:cubicBezTo>
                  <a:pt x="889194" y="3217514"/>
                  <a:pt x="875088" y="3193756"/>
                  <a:pt x="852073" y="3185590"/>
                </a:cubicBezTo>
                <a:cubicBezTo>
                  <a:pt x="835369" y="3179837"/>
                  <a:pt x="817505" y="3178259"/>
                  <a:pt x="799745" y="3180173"/>
                </a:cubicBezTo>
                <a:close/>
                <a:moveTo>
                  <a:pt x="761557" y="3002179"/>
                </a:moveTo>
                <a:cubicBezTo>
                  <a:pt x="713566" y="3008617"/>
                  <a:pt x="661086" y="3037293"/>
                  <a:pt x="638257" y="3073485"/>
                </a:cubicBezTo>
                <a:cubicBezTo>
                  <a:pt x="628606" y="3089076"/>
                  <a:pt x="632319" y="3095758"/>
                  <a:pt x="646424" y="3102439"/>
                </a:cubicBezTo>
                <a:cubicBezTo>
                  <a:pt x="670923" y="3114318"/>
                  <a:pt x="696909" y="3116545"/>
                  <a:pt x="725862" y="3119515"/>
                </a:cubicBezTo>
                <a:cubicBezTo>
                  <a:pt x="739226" y="3118030"/>
                  <a:pt x="755560" y="3117287"/>
                  <a:pt x="771893" y="3113576"/>
                </a:cubicBezTo>
                <a:cubicBezTo>
                  <a:pt x="807529" y="3105409"/>
                  <a:pt x="832028" y="3079425"/>
                  <a:pt x="835740" y="3046758"/>
                </a:cubicBezTo>
                <a:cubicBezTo>
                  <a:pt x="838710" y="3024486"/>
                  <a:pt x="829800" y="3009638"/>
                  <a:pt x="806786" y="3003698"/>
                </a:cubicBezTo>
                <a:cubicBezTo>
                  <a:pt x="793052" y="3000358"/>
                  <a:pt x="777553" y="3000033"/>
                  <a:pt x="761557" y="3002179"/>
                </a:cubicBezTo>
                <a:close/>
                <a:moveTo>
                  <a:pt x="751545" y="2762831"/>
                </a:moveTo>
                <a:cubicBezTo>
                  <a:pt x="704704" y="2761439"/>
                  <a:pt x="648466" y="2786356"/>
                  <a:pt x="632319" y="2822549"/>
                </a:cubicBezTo>
                <a:cubicBezTo>
                  <a:pt x="628606" y="2830716"/>
                  <a:pt x="631576" y="2835913"/>
                  <a:pt x="636772" y="2840367"/>
                </a:cubicBezTo>
                <a:cubicBezTo>
                  <a:pt x="664242" y="2874518"/>
                  <a:pt x="699136" y="2895306"/>
                  <a:pt x="746650" y="2897533"/>
                </a:cubicBezTo>
                <a:cubicBezTo>
                  <a:pt x="754075" y="2896790"/>
                  <a:pt x="764468" y="2895306"/>
                  <a:pt x="774861" y="2893078"/>
                </a:cubicBezTo>
                <a:cubicBezTo>
                  <a:pt x="804559" y="2886397"/>
                  <a:pt x="834998" y="2876745"/>
                  <a:pt x="840937" y="2844079"/>
                </a:cubicBezTo>
                <a:cubicBezTo>
                  <a:pt x="846876" y="2812898"/>
                  <a:pt x="820892" y="2794337"/>
                  <a:pt x="798619" y="2776519"/>
                </a:cubicBezTo>
                <a:cubicBezTo>
                  <a:pt x="797134" y="2775034"/>
                  <a:pt x="794907" y="2774292"/>
                  <a:pt x="793422" y="2773549"/>
                </a:cubicBezTo>
                <a:cubicBezTo>
                  <a:pt x="781729" y="2766682"/>
                  <a:pt x="767159" y="2763295"/>
                  <a:pt x="751545" y="2762831"/>
                </a:cubicBezTo>
                <a:close/>
                <a:moveTo>
                  <a:pt x="758528" y="2553052"/>
                </a:moveTo>
                <a:cubicBezTo>
                  <a:pt x="725120" y="2556765"/>
                  <a:pt x="699136" y="2574582"/>
                  <a:pt x="675378" y="2596854"/>
                </a:cubicBezTo>
                <a:cubicBezTo>
                  <a:pt x="661273" y="2610219"/>
                  <a:pt x="635287" y="2625809"/>
                  <a:pt x="640485" y="2642885"/>
                </a:cubicBezTo>
                <a:cubicBezTo>
                  <a:pt x="648652" y="2666642"/>
                  <a:pt x="678348" y="2673324"/>
                  <a:pt x="703590" y="2677778"/>
                </a:cubicBezTo>
                <a:cubicBezTo>
                  <a:pt x="708787" y="2678520"/>
                  <a:pt x="713241" y="2677778"/>
                  <a:pt x="718439" y="2677778"/>
                </a:cubicBezTo>
                <a:cubicBezTo>
                  <a:pt x="747393" y="2677036"/>
                  <a:pt x="775604" y="2670354"/>
                  <a:pt x="801589" y="2656248"/>
                </a:cubicBezTo>
                <a:cubicBezTo>
                  <a:pt x="842422" y="2633233"/>
                  <a:pt x="844649" y="2594627"/>
                  <a:pt x="807529" y="2565673"/>
                </a:cubicBezTo>
                <a:cubicBezTo>
                  <a:pt x="792679" y="2553795"/>
                  <a:pt x="776346" y="2551568"/>
                  <a:pt x="758528" y="2553052"/>
                </a:cubicBezTo>
                <a:close/>
                <a:moveTo>
                  <a:pt x="503138" y="2319191"/>
                </a:moveTo>
                <a:cubicBezTo>
                  <a:pt x="466017" y="2317706"/>
                  <a:pt x="444487" y="2334039"/>
                  <a:pt x="443744" y="2360024"/>
                </a:cubicBezTo>
                <a:cubicBezTo>
                  <a:pt x="443744" y="2385266"/>
                  <a:pt x="466017" y="2402342"/>
                  <a:pt x="501653" y="2403827"/>
                </a:cubicBezTo>
                <a:cubicBezTo>
                  <a:pt x="590743" y="2406796"/>
                  <a:pt x="1026541" y="2422387"/>
                  <a:pt x="1051782" y="2420160"/>
                </a:cubicBezTo>
                <a:cubicBezTo>
                  <a:pt x="1074055" y="2418675"/>
                  <a:pt x="1094100" y="2407539"/>
                  <a:pt x="1097070" y="2383040"/>
                </a:cubicBezTo>
                <a:cubicBezTo>
                  <a:pt x="1099297" y="2357797"/>
                  <a:pt x="1080737" y="2345176"/>
                  <a:pt x="1058464" y="2339237"/>
                </a:cubicBezTo>
                <a:cubicBezTo>
                  <a:pt x="1047329" y="2336267"/>
                  <a:pt x="618212" y="2322161"/>
                  <a:pt x="503138" y="2319191"/>
                </a:cubicBezTo>
                <a:close/>
                <a:moveTo>
                  <a:pt x="470472" y="2270192"/>
                </a:moveTo>
                <a:cubicBezTo>
                  <a:pt x="489032" y="2270192"/>
                  <a:pt x="506850" y="2269450"/>
                  <a:pt x="525411" y="2270192"/>
                </a:cubicBezTo>
                <a:lnTo>
                  <a:pt x="1067374" y="2287268"/>
                </a:lnTo>
                <a:cubicBezTo>
                  <a:pt x="1120828" y="2297661"/>
                  <a:pt x="1155721" y="2339237"/>
                  <a:pt x="1152751" y="2388236"/>
                </a:cubicBezTo>
                <a:cubicBezTo>
                  <a:pt x="1149782" y="2435751"/>
                  <a:pt x="1106721" y="2476583"/>
                  <a:pt x="1054010" y="2475841"/>
                </a:cubicBezTo>
                <a:lnTo>
                  <a:pt x="643455" y="2463963"/>
                </a:lnTo>
                <a:cubicBezTo>
                  <a:pt x="587773" y="2462478"/>
                  <a:pt x="568470" y="2487720"/>
                  <a:pt x="581092" y="2542658"/>
                </a:cubicBezTo>
                <a:cubicBezTo>
                  <a:pt x="586288" y="2566416"/>
                  <a:pt x="595198" y="2588688"/>
                  <a:pt x="608561" y="2609476"/>
                </a:cubicBezTo>
                <a:cubicBezTo>
                  <a:pt x="618212" y="2624324"/>
                  <a:pt x="621924" y="2629521"/>
                  <a:pt x="636030" y="2611703"/>
                </a:cubicBezTo>
                <a:cubicBezTo>
                  <a:pt x="662015" y="2577552"/>
                  <a:pt x="695423" y="2551568"/>
                  <a:pt x="737742" y="2537462"/>
                </a:cubicBezTo>
                <a:cubicBezTo>
                  <a:pt x="784513" y="2521871"/>
                  <a:pt x="834998" y="2544885"/>
                  <a:pt x="852816" y="2590173"/>
                </a:cubicBezTo>
                <a:cubicBezTo>
                  <a:pt x="863209" y="2616900"/>
                  <a:pt x="855785" y="2641400"/>
                  <a:pt x="830543" y="2662188"/>
                </a:cubicBezTo>
                <a:cubicBezTo>
                  <a:pt x="775604" y="2708217"/>
                  <a:pt x="696909" y="2708960"/>
                  <a:pt x="626379" y="2664414"/>
                </a:cubicBezTo>
                <a:cubicBezTo>
                  <a:pt x="604106" y="2705247"/>
                  <a:pt x="602621" y="2748308"/>
                  <a:pt x="612273" y="2792852"/>
                </a:cubicBezTo>
                <a:cubicBezTo>
                  <a:pt x="616727" y="2814383"/>
                  <a:pt x="625637" y="2800277"/>
                  <a:pt x="633061" y="2793595"/>
                </a:cubicBezTo>
                <a:cubicBezTo>
                  <a:pt x="667955" y="2762414"/>
                  <a:pt x="705817" y="2738656"/>
                  <a:pt x="755560" y="2741626"/>
                </a:cubicBezTo>
                <a:cubicBezTo>
                  <a:pt x="797134" y="2743853"/>
                  <a:pt x="845391" y="2777262"/>
                  <a:pt x="859498" y="2815868"/>
                </a:cubicBezTo>
                <a:cubicBezTo>
                  <a:pt x="869891" y="2844821"/>
                  <a:pt x="859498" y="2873775"/>
                  <a:pt x="830543" y="2893821"/>
                </a:cubicBezTo>
                <a:cubicBezTo>
                  <a:pt x="772635" y="2933911"/>
                  <a:pt x="687257" y="2924259"/>
                  <a:pt x="634545" y="2867837"/>
                </a:cubicBezTo>
                <a:cubicBezTo>
                  <a:pt x="615986" y="2847791"/>
                  <a:pt x="609303" y="2850761"/>
                  <a:pt x="598909" y="2873033"/>
                </a:cubicBezTo>
                <a:cubicBezTo>
                  <a:pt x="570698" y="2933911"/>
                  <a:pt x="558077" y="2994046"/>
                  <a:pt x="595940" y="3055667"/>
                </a:cubicBezTo>
                <a:cubicBezTo>
                  <a:pt x="606334" y="3072000"/>
                  <a:pt x="612273" y="3078683"/>
                  <a:pt x="627121" y="3057152"/>
                </a:cubicBezTo>
                <a:cubicBezTo>
                  <a:pt x="662015" y="3004441"/>
                  <a:pt x="716954" y="2985880"/>
                  <a:pt x="777089" y="2980683"/>
                </a:cubicBezTo>
                <a:cubicBezTo>
                  <a:pt x="814210" y="2976971"/>
                  <a:pt x="845391" y="2991820"/>
                  <a:pt x="854301" y="3014834"/>
                </a:cubicBezTo>
                <a:cubicBezTo>
                  <a:pt x="866179" y="3046015"/>
                  <a:pt x="852816" y="3090561"/>
                  <a:pt x="823119" y="3111349"/>
                </a:cubicBezTo>
                <a:cubicBezTo>
                  <a:pt x="778574" y="3143272"/>
                  <a:pt x="728090" y="3142530"/>
                  <a:pt x="677605" y="3133621"/>
                </a:cubicBezTo>
                <a:cubicBezTo>
                  <a:pt x="665727" y="3131394"/>
                  <a:pt x="653105" y="3129909"/>
                  <a:pt x="644197" y="3123227"/>
                </a:cubicBezTo>
                <a:cubicBezTo>
                  <a:pt x="621924" y="3106894"/>
                  <a:pt x="616727" y="3118772"/>
                  <a:pt x="614501" y="3138818"/>
                </a:cubicBezTo>
                <a:cubicBezTo>
                  <a:pt x="608561" y="3187817"/>
                  <a:pt x="621182" y="3231620"/>
                  <a:pt x="653848" y="3273937"/>
                </a:cubicBezTo>
                <a:cubicBezTo>
                  <a:pt x="675378" y="3216029"/>
                  <a:pt x="712499" y="3179651"/>
                  <a:pt x="769665" y="3164803"/>
                </a:cubicBezTo>
                <a:cubicBezTo>
                  <a:pt x="795649" y="3158121"/>
                  <a:pt x="821634" y="3157378"/>
                  <a:pt x="847618" y="3161833"/>
                </a:cubicBezTo>
                <a:cubicBezTo>
                  <a:pt x="889937" y="3169256"/>
                  <a:pt x="913693" y="3207120"/>
                  <a:pt x="905527" y="3250923"/>
                </a:cubicBezTo>
                <a:cubicBezTo>
                  <a:pt x="892164" y="3320710"/>
                  <a:pt x="823862" y="3360800"/>
                  <a:pt x="746650" y="3343724"/>
                </a:cubicBezTo>
                <a:cubicBezTo>
                  <a:pt x="719924" y="3338528"/>
                  <a:pt x="693939" y="3331103"/>
                  <a:pt x="667955" y="3312543"/>
                </a:cubicBezTo>
                <a:cubicBezTo>
                  <a:pt x="658303" y="3377133"/>
                  <a:pt x="666470" y="3435041"/>
                  <a:pt x="684288" y="3492950"/>
                </a:cubicBezTo>
                <a:cubicBezTo>
                  <a:pt x="719181" y="3605055"/>
                  <a:pt x="794164" y="3685978"/>
                  <a:pt x="884739" y="3756507"/>
                </a:cubicBezTo>
                <a:cubicBezTo>
                  <a:pt x="942648" y="3801794"/>
                  <a:pt x="997587" y="3850794"/>
                  <a:pt x="1030253" y="3919838"/>
                </a:cubicBezTo>
                <a:cubicBezTo>
                  <a:pt x="1074798" y="4015610"/>
                  <a:pt x="1070343" y="4115836"/>
                  <a:pt x="1055495" y="4216804"/>
                </a:cubicBezTo>
                <a:cubicBezTo>
                  <a:pt x="1045101" y="4285849"/>
                  <a:pt x="1026541" y="4353409"/>
                  <a:pt x="1008723" y="4420969"/>
                </a:cubicBezTo>
                <a:cubicBezTo>
                  <a:pt x="1005010" y="4435075"/>
                  <a:pt x="1000556" y="4446211"/>
                  <a:pt x="1019859" y="4452893"/>
                </a:cubicBezTo>
                <a:cubicBezTo>
                  <a:pt x="1116373" y="4486301"/>
                  <a:pt x="1190615" y="4549406"/>
                  <a:pt x="1232190" y="4640723"/>
                </a:cubicBezTo>
                <a:cubicBezTo>
                  <a:pt x="1290841" y="4769904"/>
                  <a:pt x="1401461" y="4810736"/>
                  <a:pt x="1526186" y="4827812"/>
                </a:cubicBezTo>
                <a:cubicBezTo>
                  <a:pt x="1771183" y="4861964"/>
                  <a:pt x="2018407" y="4861964"/>
                  <a:pt x="2264889" y="4850084"/>
                </a:cubicBezTo>
                <a:cubicBezTo>
                  <a:pt x="2452720" y="4841175"/>
                  <a:pt x="2640552" y="4824843"/>
                  <a:pt x="2828383" y="4807766"/>
                </a:cubicBezTo>
                <a:cubicBezTo>
                  <a:pt x="3022896" y="4789949"/>
                  <a:pt x="3217407" y="4774358"/>
                  <a:pt x="3412663" y="4764707"/>
                </a:cubicBezTo>
                <a:cubicBezTo>
                  <a:pt x="3680675" y="4752086"/>
                  <a:pt x="3948687" y="4736495"/>
                  <a:pt x="4216698" y="4739465"/>
                </a:cubicBezTo>
                <a:cubicBezTo>
                  <a:pt x="4426803" y="4741692"/>
                  <a:pt x="4635421" y="4762479"/>
                  <a:pt x="4843297" y="4791434"/>
                </a:cubicBezTo>
                <a:cubicBezTo>
                  <a:pt x="4991039" y="4812221"/>
                  <a:pt x="5140263" y="4827070"/>
                  <a:pt x="5291715" y="4821131"/>
                </a:cubicBezTo>
                <a:cubicBezTo>
                  <a:pt x="5291715" y="4807025"/>
                  <a:pt x="5280579" y="4800343"/>
                  <a:pt x="5275382" y="4790691"/>
                </a:cubicBezTo>
                <a:cubicBezTo>
                  <a:pt x="5230095" y="4711995"/>
                  <a:pt x="5236034" y="4634784"/>
                  <a:pt x="5285034" y="4560543"/>
                </a:cubicBezTo>
                <a:cubicBezTo>
                  <a:pt x="5388230" y="4403893"/>
                  <a:pt x="5575318" y="4403151"/>
                  <a:pt x="5691136" y="4495211"/>
                </a:cubicBezTo>
                <a:cubicBezTo>
                  <a:pt x="5776512" y="4562769"/>
                  <a:pt x="5769089" y="4686753"/>
                  <a:pt x="5679999" y="4760252"/>
                </a:cubicBezTo>
                <a:cubicBezTo>
                  <a:pt x="5628772" y="4802570"/>
                  <a:pt x="5567152" y="4818903"/>
                  <a:pt x="5503304" y="4828555"/>
                </a:cubicBezTo>
                <a:cubicBezTo>
                  <a:pt x="5455047" y="4835979"/>
                  <a:pt x="5406048" y="4839691"/>
                  <a:pt x="5350367" y="4841175"/>
                </a:cubicBezTo>
                <a:cubicBezTo>
                  <a:pt x="5396397" y="4879039"/>
                  <a:pt x="5444654" y="4897600"/>
                  <a:pt x="5495138" y="4909478"/>
                </a:cubicBezTo>
                <a:cubicBezTo>
                  <a:pt x="5652530" y="4947341"/>
                  <a:pt x="5809179" y="4937689"/>
                  <a:pt x="5965829" y="4903538"/>
                </a:cubicBezTo>
                <a:cubicBezTo>
                  <a:pt x="6126191" y="4867902"/>
                  <a:pt x="6278386" y="4804797"/>
                  <a:pt x="6433550" y="4754313"/>
                </a:cubicBezTo>
                <a:cubicBezTo>
                  <a:pt x="6578321" y="4706798"/>
                  <a:pt x="6726062" y="4679329"/>
                  <a:pt x="6877515" y="4665223"/>
                </a:cubicBezTo>
                <a:cubicBezTo>
                  <a:pt x="7138844" y="4640723"/>
                  <a:pt x="7399433" y="4651859"/>
                  <a:pt x="7660763" y="4663738"/>
                </a:cubicBezTo>
                <a:lnTo>
                  <a:pt x="8280679" y="4689723"/>
                </a:lnTo>
                <a:cubicBezTo>
                  <a:pt x="8419509" y="4696405"/>
                  <a:pt x="8557599" y="4711253"/>
                  <a:pt x="8694945" y="4732041"/>
                </a:cubicBezTo>
                <a:cubicBezTo>
                  <a:pt x="8792945" y="4746146"/>
                  <a:pt x="8887973" y="4773616"/>
                  <a:pt x="8985973" y="4788464"/>
                </a:cubicBezTo>
                <a:cubicBezTo>
                  <a:pt x="9022351" y="4793847"/>
                  <a:pt x="9058776" y="4797791"/>
                  <a:pt x="9095247" y="4800529"/>
                </a:cubicBezTo>
                <a:lnTo>
                  <a:pt x="9154996" y="4803161"/>
                </a:lnTo>
                <a:lnTo>
                  <a:pt x="9154996" y="4824858"/>
                </a:lnTo>
                <a:lnTo>
                  <a:pt x="9096847" y="4822929"/>
                </a:lnTo>
                <a:cubicBezTo>
                  <a:pt x="9050655" y="4819599"/>
                  <a:pt x="9004533" y="4814263"/>
                  <a:pt x="8958503" y="4806282"/>
                </a:cubicBezTo>
                <a:cubicBezTo>
                  <a:pt x="8876838" y="4792918"/>
                  <a:pt x="8797399" y="4771389"/>
                  <a:pt x="8715734" y="4758026"/>
                </a:cubicBezTo>
                <a:cubicBezTo>
                  <a:pt x="8585069" y="4736495"/>
                  <a:pt x="8454404" y="4721647"/>
                  <a:pt x="8322253" y="4714965"/>
                </a:cubicBezTo>
                <a:lnTo>
                  <a:pt x="7579839" y="4682299"/>
                </a:lnTo>
                <a:cubicBezTo>
                  <a:pt x="7355629" y="4673389"/>
                  <a:pt x="7131421" y="4667451"/>
                  <a:pt x="6907211" y="4684526"/>
                </a:cubicBezTo>
                <a:cubicBezTo>
                  <a:pt x="6695623" y="4700859"/>
                  <a:pt x="6492943" y="4752086"/>
                  <a:pt x="6294719" y="4825585"/>
                </a:cubicBezTo>
                <a:cubicBezTo>
                  <a:pt x="6177416" y="4869387"/>
                  <a:pt x="6059373" y="4910220"/>
                  <a:pt x="5936132" y="4933235"/>
                </a:cubicBezTo>
                <a:cubicBezTo>
                  <a:pt x="5780967" y="4961447"/>
                  <a:pt x="5625802" y="4968871"/>
                  <a:pt x="5471380" y="4925069"/>
                </a:cubicBezTo>
                <a:cubicBezTo>
                  <a:pt x="5420896" y="4910220"/>
                  <a:pt x="5373382" y="4887948"/>
                  <a:pt x="5332549" y="4854539"/>
                </a:cubicBezTo>
                <a:cubicBezTo>
                  <a:pt x="5324382" y="4847857"/>
                  <a:pt x="5316215" y="4841918"/>
                  <a:pt x="5304338" y="4842660"/>
                </a:cubicBezTo>
                <a:cubicBezTo>
                  <a:pt x="5108339" y="4850827"/>
                  <a:pt x="4915311" y="4822615"/>
                  <a:pt x="4721541" y="4797373"/>
                </a:cubicBezTo>
                <a:cubicBezTo>
                  <a:pt x="4451301" y="4761737"/>
                  <a:pt x="4179578" y="4754313"/>
                  <a:pt x="3907112" y="4765449"/>
                </a:cubicBezTo>
                <a:cubicBezTo>
                  <a:pt x="3665826" y="4775101"/>
                  <a:pt x="3423800" y="4784010"/>
                  <a:pt x="3182514" y="4801828"/>
                </a:cubicBezTo>
                <a:lnTo>
                  <a:pt x="2587840" y="4851569"/>
                </a:lnTo>
                <a:cubicBezTo>
                  <a:pt x="2302753" y="4874584"/>
                  <a:pt x="2017665" y="4888690"/>
                  <a:pt x="1731836" y="4870130"/>
                </a:cubicBezTo>
                <a:cubicBezTo>
                  <a:pt x="1633094" y="4863448"/>
                  <a:pt x="1534353" y="4856766"/>
                  <a:pt x="1437838" y="4830781"/>
                </a:cubicBezTo>
                <a:cubicBezTo>
                  <a:pt x="1345779" y="4805540"/>
                  <a:pt x="1271538" y="4761737"/>
                  <a:pt x="1228477" y="4671163"/>
                </a:cubicBezTo>
                <a:cubicBezTo>
                  <a:pt x="1185418" y="4579846"/>
                  <a:pt x="1117858" y="4511544"/>
                  <a:pt x="1020601" y="4474423"/>
                </a:cubicBezTo>
                <a:cubicBezTo>
                  <a:pt x="1002783" y="4467741"/>
                  <a:pt x="999072" y="4469226"/>
                  <a:pt x="993875" y="4487786"/>
                </a:cubicBezTo>
                <a:cubicBezTo>
                  <a:pt x="972344" y="4563513"/>
                  <a:pt x="947103" y="4637754"/>
                  <a:pt x="902557" y="4703828"/>
                </a:cubicBezTo>
                <a:cubicBezTo>
                  <a:pt x="812725" y="4836721"/>
                  <a:pt x="664242" y="4809995"/>
                  <a:pt x="592970" y="4740949"/>
                </a:cubicBezTo>
                <a:cubicBezTo>
                  <a:pt x="515759" y="4666707"/>
                  <a:pt x="524668" y="4547921"/>
                  <a:pt x="610788" y="4481846"/>
                </a:cubicBezTo>
                <a:cubicBezTo>
                  <a:pt x="690969" y="4420969"/>
                  <a:pt x="782286" y="4408347"/>
                  <a:pt x="878800" y="4418741"/>
                </a:cubicBezTo>
                <a:cubicBezTo>
                  <a:pt x="908497" y="4421711"/>
                  <a:pt x="938193" y="4428392"/>
                  <a:pt x="967147" y="4435075"/>
                </a:cubicBezTo>
                <a:cubicBezTo>
                  <a:pt x="979769" y="4438044"/>
                  <a:pt x="986450" y="4438787"/>
                  <a:pt x="990162" y="4423939"/>
                </a:cubicBezTo>
                <a:cubicBezTo>
                  <a:pt x="1017632" y="4318516"/>
                  <a:pt x="1047329" y="4212350"/>
                  <a:pt x="1048813" y="4101730"/>
                </a:cubicBezTo>
                <a:cubicBezTo>
                  <a:pt x="1050298" y="3985171"/>
                  <a:pt x="1009465" y="3887914"/>
                  <a:pt x="918890" y="3812930"/>
                </a:cubicBezTo>
                <a:cubicBezTo>
                  <a:pt x="875831" y="3777295"/>
                  <a:pt x="832028" y="3741659"/>
                  <a:pt x="791937" y="3702311"/>
                </a:cubicBezTo>
                <a:cubicBezTo>
                  <a:pt x="684288" y="3597630"/>
                  <a:pt x="636772" y="3468450"/>
                  <a:pt x="647167" y="3318482"/>
                </a:cubicBezTo>
                <a:cubicBezTo>
                  <a:pt x="647909" y="3306604"/>
                  <a:pt x="646424" y="3297695"/>
                  <a:pt x="638257" y="3287301"/>
                </a:cubicBezTo>
                <a:cubicBezTo>
                  <a:pt x="601136" y="3242013"/>
                  <a:pt x="587031" y="3189302"/>
                  <a:pt x="598909" y="3132136"/>
                </a:cubicBezTo>
                <a:cubicBezTo>
                  <a:pt x="604106" y="3109121"/>
                  <a:pt x="599651" y="3092788"/>
                  <a:pt x="585546" y="3074228"/>
                </a:cubicBezTo>
                <a:cubicBezTo>
                  <a:pt x="535062" y="3008153"/>
                  <a:pt x="546940" y="2936881"/>
                  <a:pt x="581833" y="2869321"/>
                </a:cubicBezTo>
                <a:cubicBezTo>
                  <a:pt x="596683" y="2841109"/>
                  <a:pt x="601879" y="2818095"/>
                  <a:pt x="592228" y="2786170"/>
                </a:cubicBezTo>
                <a:cubicBezTo>
                  <a:pt x="580350" y="2746823"/>
                  <a:pt x="586288" y="2704505"/>
                  <a:pt x="604106" y="2666642"/>
                </a:cubicBezTo>
                <a:cubicBezTo>
                  <a:pt x="611531" y="2649566"/>
                  <a:pt x="607076" y="2640657"/>
                  <a:pt x="598168" y="2628036"/>
                </a:cubicBezTo>
                <a:cubicBezTo>
                  <a:pt x="563274" y="2579037"/>
                  <a:pt x="546940" y="2525583"/>
                  <a:pt x="569955" y="2463220"/>
                </a:cubicBezTo>
                <a:cubicBezTo>
                  <a:pt x="546198" y="2462478"/>
                  <a:pt x="523183" y="2460250"/>
                  <a:pt x="500911" y="2459508"/>
                </a:cubicBezTo>
                <a:cubicBezTo>
                  <a:pt x="482350" y="2458765"/>
                  <a:pt x="464532" y="2455053"/>
                  <a:pt x="447457" y="2446887"/>
                </a:cubicBezTo>
                <a:cubicBezTo>
                  <a:pt x="410336" y="2428327"/>
                  <a:pt x="385837" y="2388978"/>
                  <a:pt x="391775" y="2352600"/>
                </a:cubicBezTo>
                <a:cubicBezTo>
                  <a:pt x="398457" y="2308055"/>
                  <a:pt x="425926" y="2280586"/>
                  <a:pt x="470472" y="2270192"/>
                </a:cubicBezTo>
                <a:close/>
                <a:moveTo>
                  <a:pt x="460819" y="2117997"/>
                </a:moveTo>
                <a:cubicBezTo>
                  <a:pt x="445229" y="2117997"/>
                  <a:pt x="431123" y="2119481"/>
                  <a:pt x="417759" y="2125420"/>
                </a:cubicBezTo>
                <a:cubicBezTo>
                  <a:pt x="404395" y="2131360"/>
                  <a:pt x="391774" y="2140269"/>
                  <a:pt x="390290" y="2156602"/>
                </a:cubicBezTo>
                <a:cubicBezTo>
                  <a:pt x="388805" y="2173678"/>
                  <a:pt x="401425" y="2183329"/>
                  <a:pt x="414047" y="2190753"/>
                </a:cubicBezTo>
                <a:cubicBezTo>
                  <a:pt x="427411" y="2198919"/>
                  <a:pt x="443001" y="2201147"/>
                  <a:pt x="458592" y="2201147"/>
                </a:cubicBezTo>
                <a:cubicBezTo>
                  <a:pt x="560302" y="2204117"/>
                  <a:pt x="662013" y="2207829"/>
                  <a:pt x="763724" y="2210798"/>
                </a:cubicBezTo>
                <a:cubicBezTo>
                  <a:pt x="763724" y="2210798"/>
                  <a:pt x="957494" y="2216737"/>
                  <a:pt x="1054751" y="2220450"/>
                </a:cubicBezTo>
                <a:cubicBezTo>
                  <a:pt x="1072569" y="2221192"/>
                  <a:pt x="1090387" y="2221935"/>
                  <a:pt x="1106720" y="2215253"/>
                </a:cubicBezTo>
                <a:cubicBezTo>
                  <a:pt x="1121569" y="2209314"/>
                  <a:pt x="1134932" y="2201147"/>
                  <a:pt x="1136417" y="2182586"/>
                </a:cubicBezTo>
                <a:cubicBezTo>
                  <a:pt x="1137159" y="2163283"/>
                  <a:pt x="1124538" y="2154375"/>
                  <a:pt x="1110433" y="2146950"/>
                </a:cubicBezTo>
                <a:cubicBezTo>
                  <a:pt x="1090387" y="2136557"/>
                  <a:pt x="1067372" y="2137299"/>
                  <a:pt x="1045100" y="2136557"/>
                </a:cubicBezTo>
                <a:cubicBezTo>
                  <a:pt x="850587" y="2130617"/>
                  <a:pt x="655332" y="2123936"/>
                  <a:pt x="460819" y="2117997"/>
                </a:cubicBezTo>
                <a:close/>
                <a:moveTo>
                  <a:pt x="425926" y="2063800"/>
                </a:moveTo>
                <a:cubicBezTo>
                  <a:pt x="438546" y="2064543"/>
                  <a:pt x="451910" y="2064543"/>
                  <a:pt x="465274" y="2065285"/>
                </a:cubicBezTo>
                <a:cubicBezTo>
                  <a:pt x="479379" y="2066770"/>
                  <a:pt x="493485" y="2066770"/>
                  <a:pt x="506849" y="2066770"/>
                </a:cubicBezTo>
                <a:cubicBezTo>
                  <a:pt x="513531" y="2066770"/>
                  <a:pt x="519469" y="2066770"/>
                  <a:pt x="526151" y="2066770"/>
                </a:cubicBezTo>
                <a:cubicBezTo>
                  <a:pt x="584060" y="2068997"/>
                  <a:pt x="1091872" y="2083845"/>
                  <a:pt x="1096326" y="2083845"/>
                </a:cubicBezTo>
                <a:cubicBezTo>
                  <a:pt x="1109690" y="2090528"/>
                  <a:pt x="1123796" y="2089785"/>
                  <a:pt x="1137159" y="2097209"/>
                </a:cubicBezTo>
                <a:cubicBezTo>
                  <a:pt x="1172795" y="2117254"/>
                  <a:pt x="1195810" y="2143981"/>
                  <a:pt x="1192840" y="2187041"/>
                </a:cubicBezTo>
                <a:cubicBezTo>
                  <a:pt x="1190613" y="2229358"/>
                  <a:pt x="1164628" y="2253116"/>
                  <a:pt x="1128251" y="2267964"/>
                </a:cubicBezTo>
                <a:cubicBezTo>
                  <a:pt x="1118599" y="2272419"/>
                  <a:pt x="1108205" y="2273904"/>
                  <a:pt x="1097811" y="2276131"/>
                </a:cubicBezTo>
                <a:cubicBezTo>
                  <a:pt x="1078508" y="2276131"/>
                  <a:pt x="492000" y="2253116"/>
                  <a:pt x="443001" y="2256828"/>
                </a:cubicBezTo>
                <a:cubicBezTo>
                  <a:pt x="366532" y="2253858"/>
                  <a:pt x="313078" y="2187784"/>
                  <a:pt x="338320" y="2126163"/>
                </a:cubicBezTo>
                <a:cubicBezTo>
                  <a:pt x="353911" y="2088299"/>
                  <a:pt x="386577" y="2070482"/>
                  <a:pt x="425926" y="2063800"/>
                </a:cubicBezTo>
                <a:close/>
                <a:moveTo>
                  <a:pt x="446713" y="1916802"/>
                </a:moveTo>
                <a:cubicBezTo>
                  <a:pt x="426668" y="1916059"/>
                  <a:pt x="407365" y="1919029"/>
                  <a:pt x="390289" y="1927939"/>
                </a:cubicBezTo>
                <a:cubicBezTo>
                  <a:pt x="364305" y="1941302"/>
                  <a:pt x="363563" y="1966543"/>
                  <a:pt x="388062" y="1982877"/>
                </a:cubicBezTo>
                <a:cubicBezTo>
                  <a:pt x="404395" y="1992528"/>
                  <a:pt x="421471" y="1996241"/>
                  <a:pt x="440773" y="1996983"/>
                </a:cubicBezTo>
                <a:lnTo>
                  <a:pt x="1098554" y="2018513"/>
                </a:lnTo>
                <a:cubicBezTo>
                  <a:pt x="1116372" y="2019255"/>
                  <a:pt x="1133448" y="2017029"/>
                  <a:pt x="1149038" y="2008119"/>
                </a:cubicBezTo>
                <a:cubicBezTo>
                  <a:pt x="1176507" y="1993271"/>
                  <a:pt x="1177992" y="1969513"/>
                  <a:pt x="1151266" y="1952438"/>
                </a:cubicBezTo>
                <a:cubicBezTo>
                  <a:pt x="1135674" y="1942787"/>
                  <a:pt x="1117115" y="1938332"/>
                  <a:pt x="1098554" y="1937590"/>
                </a:cubicBezTo>
                <a:close/>
                <a:moveTo>
                  <a:pt x="523923" y="192914"/>
                </a:moveTo>
                <a:cubicBezTo>
                  <a:pt x="480864" y="222610"/>
                  <a:pt x="443743" y="246368"/>
                  <a:pt x="408107" y="273095"/>
                </a:cubicBezTo>
                <a:cubicBezTo>
                  <a:pt x="311592" y="348079"/>
                  <a:pt x="229927" y="436426"/>
                  <a:pt x="183898" y="552985"/>
                </a:cubicBezTo>
                <a:cubicBezTo>
                  <a:pt x="149004" y="639105"/>
                  <a:pt x="140095" y="728938"/>
                  <a:pt x="150488" y="820997"/>
                </a:cubicBezTo>
                <a:cubicBezTo>
                  <a:pt x="163110" y="935329"/>
                  <a:pt x="194291" y="1044464"/>
                  <a:pt x="244033" y="1149145"/>
                </a:cubicBezTo>
                <a:cubicBezTo>
                  <a:pt x="244775" y="1149887"/>
                  <a:pt x="243290" y="1152114"/>
                  <a:pt x="242548" y="1156569"/>
                </a:cubicBezTo>
                <a:cubicBezTo>
                  <a:pt x="201715" y="1091237"/>
                  <a:pt x="174988" y="1022191"/>
                  <a:pt x="154200" y="950920"/>
                </a:cubicBezTo>
                <a:cubicBezTo>
                  <a:pt x="125989" y="852179"/>
                  <a:pt x="115595" y="751210"/>
                  <a:pt x="131186" y="648757"/>
                </a:cubicBezTo>
                <a:cubicBezTo>
                  <a:pt x="142322" y="573773"/>
                  <a:pt x="173503" y="506213"/>
                  <a:pt x="215821" y="443851"/>
                </a:cubicBezTo>
                <a:cubicBezTo>
                  <a:pt x="288578" y="336943"/>
                  <a:pt x="387319" y="260474"/>
                  <a:pt x="500165" y="201081"/>
                </a:cubicBezTo>
                <a:cubicBezTo>
                  <a:pt x="505363" y="198111"/>
                  <a:pt x="510560" y="197369"/>
                  <a:pt x="523923" y="192914"/>
                </a:cubicBezTo>
                <a:close/>
                <a:moveTo>
                  <a:pt x="800630" y="46764"/>
                </a:moveTo>
                <a:cubicBezTo>
                  <a:pt x="771780" y="44996"/>
                  <a:pt x="742769" y="45142"/>
                  <a:pt x="713588" y="47343"/>
                </a:cubicBezTo>
                <a:cubicBezTo>
                  <a:pt x="674681" y="50278"/>
                  <a:pt x="635472" y="56866"/>
                  <a:pt x="595938" y="67446"/>
                </a:cubicBezTo>
                <a:cubicBezTo>
                  <a:pt x="425183" y="112734"/>
                  <a:pt x="287836" y="210732"/>
                  <a:pt x="175732" y="344366"/>
                </a:cubicBezTo>
                <a:cubicBezTo>
                  <a:pt x="100748" y="434199"/>
                  <a:pt x="62142" y="540364"/>
                  <a:pt x="49521" y="655438"/>
                </a:cubicBezTo>
                <a:cubicBezTo>
                  <a:pt x="32446" y="815058"/>
                  <a:pt x="71793" y="965026"/>
                  <a:pt x="137126" y="1109796"/>
                </a:cubicBezTo>
                <a:cubicBezTo>
                  <a:pt x="182413" y="1210023"/>
                  <a:pt x="249230" y="1296886"/>
                  <a:pt x="310109" y="1387460"/>
                </a:cubicBezTo>
                <a:cubicBezTo>
                  <a:pt x="373956" y="1482489"/>
                  <a:pt x="427410" y="1581972"/>
                  <a:pt x="440773" y="1695562"/>
                </a:cubicBezTo>
                <a:cubicBezTo>
                  <a:pt x="445228" y="1727486"/>
                  <a:pt x="454138" y="1759410"/>
                  <a:pt x="460819" y="1792076"/>
                </a:cubicBezTo>
                <a:cubicBezTo>
                  <a:pt x="464531" y="1810636"/>
                  <a:pt x="462764" y="1817754"/>
                  <a:pt x="492743" y="1817318"/>
                </a:cubicBezTo>
                <a:cubicBezTo>
                  <a:pt x="593727" y="1815849"/>
                  <a:pt x="965662" y="1836373"/>
                  <a:pt x="1065146" y="1836621"/>
                </a:cubicBezTo>
                <a:cubicBezTo>
                  <a:pt x="1079251" y="1838106"/>
                  <a:pt x="1085190" y="1832167"/>
                  <a:pt x="1089645" y="1818803"/>
                </a:cubicBezTo>
                <a:cubicBezTo>
                  <a:pt x="1103008" y="1776485"/>
                  <a:pt x="1111175" y="1731941"/>
                  <a:pt x="1116372" y="1688138"/>
                </a:cubicBezTo>
                <a:cubicBezTo>
                  <a:pt x="1132705" y="1550791"/>
                  <a:pt x="1179477" y="1427550"/>
                  <a:pt x="1268567" y="1319900"/>
                </a:cubicBezTo>
                <a:cubicBezTo>
                  <a:pt x="1307915" y="1271643"/>
                  <a:pt x="1343551" y="1219674"/>
                  <a:pt x="1376960" y="1166220"/>
                </a:cubicBezTo>
                <a:cubicBezTo>
                  <a:pt x="1425217" y="1089752"/>
                  <a:pt x="1448232" y="1002889"/>
                  <a:pt x="1468276" y="916026"/>
                </a:cubicBezTo>
                <a:cubicBezTo>
                  <a:pt x="1493519" y="809861"/>
                  <a:pt x="1500201" y="703696"/>
                  <a:pt x="1468276" y="599015"/>
                </a:cubicBezTo>
                <a:cubicBezTo>
                  <a:pt x="1401459" y="377775"/>
                  <a:pt x="1275248" y="204792"/>
                  <a:pt x="1056236" y="110506"/>
                </a:cubicBezTo>
                <a:cubicBezTo>
                  <a:pt x="972297" y="74592"/>
                  <a:pt x="887183" y="52067"/>
                  <a:pt x="800630" y="46764"/>
                </a:cubicBezTo>
                <a:close/>
                <a:moveTo>
                  <a:pt x="794163" y="814"/>
                </a:moveTo>
                <a:cubicBezTo>
                  <a:pt x="875086" y="4712"/>
                  <a:pt x="955638" y="22530"/>
                  <a:pt x="1036191" y="52598"/>
                </a:cubicBezTo>
                <a:cubicBezTo>
                  <a:pt x="1275248" y="140945"/>
                  <a:pt x="1421504" y="317640"/>
                  <a:pt x="1503912" y="551500"/>
                </a:cubicBezTo>
                <a:cubicBezTo>
                  <a:pt x="1544745" y="668802"/>
                  <a:pt x="1545488" y="789816"/>
                  <a:pt x="1518761" y="910830"/>
                </a:cubicBezTo>
                <a:cubicBezTo>
                  <a:pt x="1492034" y="1032586"/>
                  <a:pt x="1457140" y="1149887"/>
                  <a:pt x="1377702" y="1250855"/>
                </a:cubicBezTo>
                <a:cubicBezTo>
                  <a:pt x="1337612" y="1300597"/>
                  <a:pt x="1301233" y="1354051"/>
                  <a:pt x="1264855" y="1406020"/>
                </a:cubicBezTo>
                <a:cubicBezTo>
                  <a:pt x="1203977" y="1492140"/>
                  <a:pt x="1177250" y="1590882"/>
                  <a:pt x="1163144" y="1694078"/>
                </a:cubicBezTo>
                <a:cubicBezTo>
                  <a:pt x="1154235" y="1756440"/>
                  <a:pt x="1146811" y="1819546"/>
                  <a:pt x="1115630" y="1876711"/>
                </a:cubicBezTo>
                <a:cubicBezTo>
                  <a:pt x="1125281" y="1884878"/>
                  <a:pt x="1138644" y="1884136"/>
                  <a:pt x="1149781" y="1887848"/>
                </a:cubicBezTo>
                <a:cubicBezTo>
                  <a:pt x="1203235" y="1904923"/>
                  <a:pt x="1235158" y="1945757"/>
                  <a:pt x="1229961" y="1991044"/>
                </a:cubicBezTo>
                <a:cubicBezTo>
                  <a:pt x="1224022" y="2034846"/>
                  <a:pt x="1177992" y="2073451"/>
                  <a:pt x="1126023" y="2077164"/>
                </a:cubicBezTo>
                <a:cubicBezTo>
                  <a:pt x="1117857" y="2077906"/>
                  <a:pt x="1108948" y="2077906"/>
                  <a:pt x="1100038" y="2077906"/>
                </a:cubicBezTo>
                <a:cubicBezTo>
                  <a:pt x="1038418" y="2074936"/>
                  <a:pt x="496455" y="2056376"/>
                  <a:pt x="423698" y="2054891"/>
                </a:cubicBezTo>
                <a:cubicBezTo>
                  <a:pt x="403653" y="2055633"/>
                  <a:pt x="385093" y="2048210"/>
                  <a:pt x="368017" y="2039300"/>
                </a:cubicBezTo>
                <a:cubicBezTo>
                  <a:pt x="333866" y="2020740"/>
                  <a:pt x="309366" y="1994013"/>
                  <a:pt x="311594" y="1951695"/>
                </a:cubicBezTo>
                <a:cubicBezTo>
                  <a:pt x="314564" y="1907151"/>
                  <a:pt x="344260" y="1882651"/>
                  <a:pt x="382123" y="1867803"/>
                </a:cubicBezTo>
                <a:cubicBezTo>
                  <a:pt x="397714" y="1861121"/>
                  <a:pt x="415532" y="1858893"/>
                  <a:pt x="434092" y="1854439"/>
                </a:cubicBezTo>
                <a:cubicBezTo>
                  <a:pt x="408107" y="1790591"/>
                  <a:pt x="400684" y="1722289"/>
                  <a:pt x="387320" y="1655472"/>
                </a:cubicBezTo>
                <a:cubicBezTo>
                  <a:pt x="372471" y="1584200"/>
                  <a:pt x="337578" y="1521837"/>
                  <a:pt x="301199" y="1459474"/>
                </a:cubicBezTo>
                <a:cubicBezTo>
                  <a:pt x="251458" y="1374096"/>
                  <a:pt x="185383" y="1299855"/>
                  <a:pt x="137869" y="1212992"/>
                </a:cubicBezTo>
                <a:cubicBezTo>
                  <a:pt x="44324" y="1041494"/>
                  <a:pt x="-13585" y="861830"/>
                  <a:pt x="2748" y="664348"/>
                </a:cubicBezTo>
                <a:cubicBezTo>
                  <a:pt x="13885" y="531456"/>
                  <a:pt x="57687" y="409699"/>
                  <a:pt x="145292" y="308730"/>
                </a:cubicBezTo>
                <a:cubicBezTo>
                  <a:pt x="254428" y="180293"/>
                  <a:pt x="387320" y="83779"/>
                  <a:pt x="549909" y="32552"/>
                </a:cubicBezTo>
                <a:cubicBezTo>
                  <a:pt x="631946" y="6939"/>
                  <a:pt x="713240" y="-3084"/>
                  <a:pt x="794163" y="814"/>
                </a:cubicBezTo>
                <a:close/>
              </a:path>
            </a:pathLst>
          </a:custGeom>
          <a:solidFill>
            <a:schemeClr val="accent1"/>
          </a:solidFill>
          <a:ln w="8005" cap="flat">
            <a:noFill/>
            <a:prstDash val="solid"/>
            <a:miter/>
          </a:ln>
        </p:spPr>
        <p:txBody>
          <a:bodyPr wrap="square" rtlCol="0" anchor="ctr">
            <a:noAutofit/>
          </a:bodyPr>
          <a:lstStyle/>
          <a:p>
            <a:endParaRPr lang="en-US"/>
          </a:p>
        </p:txBody>
      </p:sp>
      <p:pic>
        <p:nvPicPr>
          <p:cNvPr id="5" name="Content Placeholder 1" descr="A close up of a piece of paper with a pencil laying on top">
            <a:extLst>
              <a:ext uri="{FF2B5EF4-FFF2-40B4-BE49-F238E27FC236}">
                <a16:creationId xmlns:a16="http://schemas.microsoft.com/office/drawing/2014/main" id="{78E221FE-9397-CAD7-C09D-247D2C5ED8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158437" y="1803400"/>
            <a:ext cx="3209844" cy="43434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5638" y="418015"/>
            <a:ext cx="6895281" cy="775212"/>
          </a:xfrm>
          <a:prstGeom prst="rect">
            <a:avLst/>
          </a:prstGeom>
          <a:solidFill>
            <a:schemeClr val="bg1"/>
          </a:solidFill>
        </p:spPr>
        <p:txBody>
          <a:bodyPr vert="horz" wrap="square" lIns="0" tIns="13335" rIns="0" bIns="0" rtlCol="0" anchor="ctr">
            <a:spAutoFit/>
          </a:bodyPr>
          <a:lstStyle/>
          <a:p>
            <a:pPr marL="12700">
              <a:spcBef>
                <a:spcPts val="105"/>
              </a:spcBef>
            </a:pPr>
            <a:r>
              <a:rPr lang="en-US" dirty="0" err="1"/>
              <a:t>Klassifikasi</a:t>
            </a:r>
            <a:r>
              <a:rPr lang="en-US" dirty="0"/>
              <a:t> </a:t>
            </a:r>
            <a:r>
              <a:rPr lang="en-US" dirty="0" err="1"/>
              <a:t>Arsip</a:t>
            </a:r>
            <a:endParaRPr dirty="0"/>
          </a:p>
        </p:txBody>
      </p:sp>
      <p:sp>
        <p:nvSpPr>
          <p:cNvPr id="3" name="object 3"/>
          <p:cNvSpPr txBox="1"/>
          <p:nvPr/>
        </p:nvSpPr>
        <p:spPr>
          <a:xfrm>
            <a:off x="1524643" y="1628757"/>
            <a:ext cx="4064000" cy="5970289"/>
          </a:xfrm>
          <a:prstGeom prst="rect">
            <a:avLst/>
          </a:prstGeom>
          <a:solidFill>
            <a:schemeClr val="bg1"/>
          </a:solidFill>
        </p:spPr>
        <p:txBody>
          <a:bodyPr vert="horz" wrap="square" lIns="0" tIns="12700" rIns="0" bIns="0" rtlCol="0">
            <a:spAutoFit/>
          </a:bodyPr>
          <a:lstStyle/>
          <a:p>
            <a:pPr eaLnBrk="1" hangingPunct="1">
              <a:lnSpc>
                <a:spcPct val="80000"/>
              </a:lnSpc>
            </a:pPr>
            <a:r>
              <a:rPr lang="en-US" sz="2133" b="1" dirty="0" err="1">
                <a:cs typeface="Times New Roman" pitchFamily="18" charset="0"/>
              </a:rPr>
              <a:t>Pengelompokkan</a:t>
            </a:r>
            <a:r>
              <a:rPr lang="en-US" sz="2133" b="1" dirty="0">
                <a:cs typeface="Times New Roman" pitchFamily="18" charset="0"/>
              </a:rPr>
              <a:t> </a:t>
            </a:r>
            <a:r>
              <a:rPr lang="en-US" sz="2133" b="1" dirty="0" err="1">
                <a:cs typeface="Times New Roman" pitchFamily="18" charset="0"/>
              </a:rPr>
              <a:t>arsip</a:t>
            </a:r>
            <a:r>
              <a:rPr lang="en-US" sz="2133" b="1" dirty="0">
                <a:cs typeface="Times New Roman" pitchFamily="18" charset="0"/>
              </a:rPr>
              <a:t> </a:t>
            </a:r>
            <a:r>
              <a:rPr lang="en-US" sz="2133" b="1" dirty="0" err="1">
                <a:cs typeface="Times New Roman" pitchFamily="18" charset="0"/>
              </a:rPr>
              <a:t>menurut</a:t>
            </a:r>
            <a:r>
              <a:rPr lang="en-US" sz="2133" b="1" dirty="0">
                <a:cs typeface="Times New Roman" pitchFamily="18" charset="0"/>
              </a:rPr>
              <a:t> </a:t>
            </a:r>
            <a:r>
              <a:rPr lang="en-US" sz="2133" b="1" dirty="0" err="1">
                <a:cs typeface="Times New Roman" pitchFamily="18" charset="0"/>
              </a:rPr>
              <a:t>urusan</a:t>
            </a:r>
            <a:r>
              <a:rPr lang="en-US" sz="2133" b="1" dirty="0">
                <a:cs typeface="Times New Roman" pitchFamily="18" charset="0"/>
              </a:rPr>
              <a:t> </a:t>
            </a:r>
            <a:r>
              <a:rPr lang="en-US" sz="2133" b="1" dirty="0" err="1">
                <a:cs typeface="Times New Roman" pitchFamily="18" charset="0"/>
              </a:rPr>
              <a:t>atau</a:t>
            </a:r>
            <a:r>
              <a:rPr lang="en-US" sz="2133" b="1" dirty="0">
                <a:cs typeface="Times New Roman" pitchFamily="18" charset="0"/>
              </a:rPr>
              <a:t> </a:t>
            </a:r>
            <a:r>
              <a:rPr lang="en-US" sz="2133" b="1" dirty="0" err="1">
                <a:cs typeface="Times New Roman" pitchFamily="18" charset="0"/>
              </a:rPr>
              <a:t>masalah</a:t>
            </a:r>
            <a:r>
              <a:rPr lang="en-US" sz="2133" b="1" dirty="0">
                <a:cs typeface="Times New Roman" pitchFamily="18" charset="0"/>
              </a:rPr>
              <a:t> </a:t>
            </a:r>
            <a:r>
              <a:rPr lang="en-US" sz="2133" b="1" dirty="0" err="1">
                <a:cs typeface="Times New Roman" pitchFamily="18" charset="0"/>
              </a:rPr>
              <a:t>secara</a:t>
            </a:r>
            <a:r>
              <a:rPr lang="en-US" sz="2133" b="1" dirty="0">
                <a:cs typeface="Times New Roman" pitchFamily="18" charset="0"/>
              </a:rPr>
              <a:t> </a:t>
            </a:r>
            <a:r>
              <a:rPr lang="en-US" sz="2133" b="1" dirty="0" err="1">
                <a:cs typeface="Times New Roman" pitchFamily="18" charset="0"/>
              </a:rPr>
              <a:t>logis</a:t>
            </a:r>
            <a:r>
              <a:rPr lang="en-US" sz="2133" b="1" dirty="0">
                <a:cs typeface="Times New Roman" pitchFamily="18" charset="0"/>
              </a:rPr>
              <a:t>, </a:t>
            </a:r>
            <a:r>
              <a:rPr lang="en-US" sz="2133" b="1" dirty="0" err="1">
                <a:cs typeface="Times New Roman" pitchFamily="18" charset="0"/>
              </a:rPr>
              <a:t>kronologis</a:t>
            </a:r>
            <a:r>
              <a:rPr lang="en-US" sz="2133" b="1" dirty="0">
                <a:cs typeface="Times New Roman" pitchFamily="18" charset="0"/>
              </a:rPr>
              <a:t> dan </a:t>
            </a:r>
            <a:r>
              <a:rPr lang="en-US" sz="2133" b="1" dirty="0" err="1">
                <a:cs typeface="Times New Roman" pitchFamily="18" charset="0"/>
              </a:rPr>
              <a:t>sistematis</a:t>
            </a:r>
            <a:r>
              <a:rPr lang="id-ID" sz="2133" b="1" dirty="0">
                <a:cs typeface="Times New Roman" pitchFamily="18" charset="0"/>
              </a:rPr>
              <a:t>;</a:t>
            </a:r>
            <a:endParaRPr lang="en-US" sz="2133" b="1" dirty="0">
              <a:cs typeface="Times New Roman" pitchFamily="18" charset="0"/>
            </a:endParaRPr>
          </a:p>
          <a:p>
            <a:pPr eaLnBrk="1" hangingPunct="1">
              <a:lnSpc>
                <a:spcPct val="80000"/>
              </a:lnSpc>
            </a:pPr>
            <a:endParaRPr lang="en-US" sz="2133" b="1" dirty="0">
              <a:cs typeface="Times New Roman" pitchFamily="18" charset="0"/>
            </a:endParaRPr>
          </a:p>
          <a:p>
            <a:pPr eaLnBrk="1" hangingPunct="1">
              <a:lnSpc>
                <a:spcPct val="80000"/>
              </a:lnSpc>
            </a:pPr>
            <a:r>
              <a:rPr lang="en-US" sz="2133" b="1" dirty="0" err="1">
                <a:cs typeface="Times New Roman" pitchFamily="18" charset="0"/>
              </a:rPr>
              <a:t>Berdasarkan</a:t>
            </a:r>
            <a:r>
              <a:rPr lang="en-US" sz="2133" b="1" dirty="0">
                <a:cs typeface="Times New Roman" pitchFamily="18" charset="0"/>
              </a:rPr>
              <a:t> </a:t>
            </a:r>
            <a:r>
              <a:rPr lang="en-US" sz="2133" b="1" dirty="0" err="1">
                <a:cs typeface="Times New Roman" pitchFamily="18" charset="0"/>
              </a:rPr>
              <a:t>fungsi</a:t>
            </a:r>
            <a:r>
              <a:rPr lang="en-US" sz="2133" b="1" dirty="0">
                <a:cs typeface="Times New Roman" pitchFamily="18" charset="0"/>
              </a:rPr>
              <a:t> dan </a:t>
            </a:r>
            <a:r>
              <a:rPr lang="en-US" sz="2133" b="1" dirty="0" err="1">
                <a:cs typeface="Times New Roman" pitchFamily="18" charset="0"/>
              </a:rPr>
              <a:t>kegiatan</a:t>
            </a:r>
            <a:r>
              <a:rPr lang="en-US" sz="2133" b="1" dirty="0">
                <a:cs typeface="Times New Roman" pitchFamily="18" charset="0"/>
              </a:rPr>
              <a:t> </a:t>
            </a:r>
            <a:r>
              <a:rPr lang="en-US" sz="2133" b="1" dirty="0" err="1">
                <a:cs typeface="Times New Roman" pitchFamily="18" charset="0"/>
              </a:rPr>
              <a:t>organisasi</a:t>
            </a:r>
            <a:r>
              <a:rPr lang="en-US" sz="2133" b="1" dirty="0">
                <a:cs typeface="Times New Roman" pitchFamily="18" charset="0"/>
              </a:rPr>
              <a:t> </a:t>
            </a:r>
            <a:r>
              <a:rPr lang="en-US" sz="2133" b="1" dirty="0" err="1">
                <a:cs typeface="Times New Roman" pitchFamily="18" charset="0"/>
              </a:rPr>
              <a:t>pencipta</a:t>
            </a:r>
            <a:r>
              <a:rPr lang="id-ID" sz="2133" b="1" dirty="0">
                <a:cs typeface="Times New Roman" pitchFamily="18" charset="0"/>
              </a:rPr>
              <a:t>;</a:t>
            </a:r>
            <a:r>
              <a:rPr lang="en-US" sz="2133" b="1" dirty="0">
                <a:cs typeface="Times New Roman" pitchFamily="18" charset="0"/>
              </a:rPr>
              <a:t> </a:t>
            </a:r>
          </a:p>
          <a:p>
            <a:pPr eaLnBrk="1" hangingPunct="1">
              <a:lnSpc>
                <a:spcPct val="80000"/>
              </a:lnSpc>
            </a:pPr>
            <a:endParaRPr lang="en-US" sz="2133" b="1" dirty="0">
              <a:cs typeface="Times New Roman" pitchFamily="18" charset="0"/>
            </a:endParaRPr>
          </a:p>
          <a:p>
            <a:pPr eaLnBrk="1" hangingPunct="1">
              <a:lnSpc>
                <a:spcPct val="80000"/>
              </a:lnSpc>
            </a:pPr>
            <a:r>
              <a:rPr lang="id-ID" sz="2133" b="1" dirty="0">
                <a:cs typeface="Times New Roman" pitchFamily="18" charset="0"/>
              </a:rPr>
              <a:t>Tujuan: </a:t>
            </a:r>
            <a:r>
              <a:rPr lang="en-US" sz="2133" b="1" dirty="0" err="1">
                <a:cs typeface="Times New Roman" pitchFamily="18" charset="0"/>
              </a:rPr>
              <a:t>memudahkan</a:t>
            </a:r>
            <a:r>
              <a:rPr lang="en-US" sz="2133" b="1" dirty="0">
                <a:cs typeface="Times New Roman" pitchFamily="18" charset="0"/>
              </a:rPr>
              <a:t> </a:t>
            </a:r>
            <a:r>
              <a:rPr lang="en-US" sz="2133" b="1" dirty="0" err="1">
                <a:cs typeface="Times New Roman" pitchFamily="18" charset="0"/>
              </a:rPr>
              <a:t>penemuan</a:t>
            </a:r>
            <a:r>
              <a:rPr lang="en-US" sz="2133" b="1" dirty="0">
                <a:cs typeface="Times New Roman" pitchFamily="18" charset="0"/>
              </a:rPr>
              <a:t> </a:t>
            </a:r>
            <a:r>
              <a:rPr lang="en-US" sz="2133" b="1" dirty="0" err="1">
                <a:cs typeface="Times New Roman" pitchFamily="18" charset="0"/>
              </a:rPr>
              <a:t>kembali</a:t>
            </a:r>
            <a:r>
              <a:rPr lang="en-US" sz="2133" b="1" dirty="0">
                <a:cs typeface="Times New Roman" pitchFamily="18" charset="0"/>
              </a:rPr>
              <a:t> </a:t>
            </a:r>
            <a:r>
              <a:rPr lang="en-US" sz="2133" b="1" dirty="0" err="1">
                <a:cs typeface="Times New Roman" pitchFamily="18" charset="0"/>
              </a:rPr>
              <a:t>arsip</a:t>
            </a:r>
            <a:r>
              <a:rPr lang="id-ID" sz="2133" b="1" dirty="0">
                <a:cs typeface="Times New Roman" pitchFamily="18" charset="0"/>
              </a:rPr>
              <a:t>;</a:t>
            </a:r>
            <a:endParaRPr lang="en-US" sz="2133" b="1" dirty="0">
              <a:cs typeface="Times New Roman" pitchFamily="18" charset="0"/>
            </a:endParaRPr>
          </a:p>
          <a:p>
            <a:pPr eaLnBrk="1" hangingPunct="1">
              <a:lnSpc>
                <a:spcPct val="80000"/>
              </a:lnSpc>
            </a:pPr>
            <a:endParaRPr lang="en-US" sz="2133" b="1" dirty="0">
              <a:cs typeface="Times New Roman" pitchFamily="18" charset="0"/>
            </a:endParaRPr>
          </a:p>
          <a:p>
            <a:pPr eaLnBrk="1" hangingPunct="1">
              <a:lnSpc>
                <a:spcPct val="80000"/>
              </a:lnSpc>
            </a:pPr>
            <a:r>
              <a:rPr lang="id-ID" sz="2133" b="1" dirty="0">
                <a:cs typeface="Times New Roman" pitchFamily="18" charset="0"/>
              </a:rPr>
              <a:t>Dasar klasifikasi: </a:t>
            </a:r>
            <a:r>
              <a:rPr lang="en-US" sz="2133" b="1" dirty="0">
                <a:cs typeface="Times New Roman" pitchFamily="18" charset="0"/>
              </a:rPr>
              <a:t> </a:t>
            </a:r>
            <a:r>
              <a:rPr lang="en-US" sz="2133" b="1" dirty="0" err="1">
                <a:cs typeface="Times New Roman" pitchFamily="18" charset="0"/>
              </a:rPr>
              <a:t>fungsi</a:t>
            </a:r>
            <a:r>
              <a:rPr lang="en-US" sz="2133" b="1" dirty="0">
                <a:cs typeface="Times New Roman" pitchFamily="18" charset="0"/>
              </a:rPr>
              <a:t> </a:t>
            </a:r>
            <a:r>
              <a:rPr lang="en-US" sz="2133" b="1" dirty="0" err="1">
                <a:cs typeface="Times New Roman" pitchFamily="18" charset="0"/>
              </a:rPr>
              <a:t>fasilitatif</a:t>
            </a:r>
            <a:r>
              <a:rPr lang="en-US" sz="2133" b="1" dirty="0">
                <a:cs typeface="Times New Roman" pitchFamily="18" charset="0"/>
              </a:rPr>
              <a:t> dan </a:t>
            </a:r>
            <a:r>
              <a:rPr lang="en-US" sz="2133" b="1" dirty="0" err="1">
                <a:cs typeface="Times New Roman" pitchFamily="18" charset="0"/>
              </a:rPr>
              <a:t>fungsi</a:t>
            </a:r>
            <a:r>
              <a:rPr lang="en-US" sz="2133" b="1" dirty="0">
                <a:cs typeface="Times New Roman" pitchFamily="18" charset="0"/>
              </a:rPr>
              <a:t> </a:t>
            </a:r>
            <a:r>
              <a:rPr lang="en-US" sz="2133" b="1" dirty="0" err="1">
                <a:cs typeface="Times New Roman" pitchFamily="18" charset="0"/>
              </a:rPr>
              <a:t>substantif</a:t>
            </a:r>
            <a:r>
              <a:rPr lang="id-ID" sz="2133" b="1" dirty="0">
                <a:cs typeface="Times New Roman" pitchFamily="18" charset="0"/>
              </a:rPr>
              <a:t> instansi/organisasi.</a:t>
            </a:r>
            <a:endParaRPr lang="en-US" sz="2133" b="1" dirty="0">
              <a:cs typeface="Times New Roman" pitchFamily="18" charset="0"/>
            </a:endParaRPr>
          </a:p>
          <a:p>
            <a:pPr eaLnBrk="1" hangingPunct="1">
              <a:lnSpc>
                <a:spcPct val="80000"/>
              </a:lnSpc>
            </a:pPr>
            <a:endParaRPr lang="en-US" sz="2133" b="1" dirty="0">
              <a:cs typeface="Times New Roman" pitchFamily="18" charset="0"/>
            </a:endParaRPr>
          </a:p>
          <a:p>
            <a:pPr>
              <a:lnSpc>
                <a:spcPct val="80000"/>
              </a:lnSpc>
            </a:pPr>
            <a:r>
              <a:rPr lang="en-US" sz="2133" dirty="0"/>
              <a:t>(</a:t>
            </a:r>
            <a:r>
              <a:rPr lang="en-US" sz="1867" b="1" dirty="0"/>
              <a:t>Dasar </a:t>
            </a:r>
            <a:r>
              <a:rPr lang="en-US" sz="1867" b="1" dirty="0" err="1"/>
              <a:t>pemberkasan</a:t>
            </a:r>
            <a:r>
              <a:rPr lang="en-US" sz="1867" b="1" dirty="0"/>
              <a:t>, </a:t>
            </a:r>
            <a:r>
              <a:rPr lang="en-US" sz="1867" b="1" dirty="0" err="1"/>
              <a:t>penataan</a:t>
            </a:r>
            <a:r>
              <a:rPr lang="en-US" sz="1867" b="1" dirty="0"/>
              <a:t> </a:t>
            </a:r>
            <a:r>
              <a:rPr lang="en-US" sz="1867" b="1" dirty="0" err="1"/>
              <a:t>arsip</a:t>
            </a:r>
            <a:r>
              <a:rPr lang="en-US" sz="1867" b="1" dirty="0"/>
              <a:t>, </a:t>
            </a:r>
            <a:r>
              <a:rPr lang="en-US" sz="1867" b="1" dirty="0" err="1"/>
              <a:t>mendukung</a:t>
            </a:r>
            <a:r>
              <a:rPr lang="en-US" sz="1867" b="1" dirty="0"/>
              <a:t> </a:t>
            </a:r>
            <a:r>
              <a:rPr lang="en-US" sz="1867" b="1" dirty="0" err="1"/>
              <a:t>akses</a:t>
            </a:r>
            <a:r>
              <a:rPr lang="en-US" sz="1867" b="1" dirty="0"/>
              <a:t> </a:t>
            </a:r>
            <a:r>
              <a:rPr lang="en-US" sz="1867" b="1" dirty="0" err="1"/>
              <a:t>arsip</a:t>
            </a:r>
            <a:r>
              <a:rPr lang="en-US" sz="1867" b="1" dirty="0"/>
              <a:t>, </a:t>
            </a:r>
            <a:r>
              <a:rPr lang="en-US" sz="1867" b="1" dirty="0" err="1"/>
              <a:t>pemanfaan</a:t>
            </a:r>
            <a:r>
              <a:rPr lang="en-US" sz="1867" b="1" dirty="0"/>
              <a:t> </a:t>
            </a:r>
            <a:r>
              <a:rPr lang="en-US" sz="1867" b="1" dirty="0" err="1"/>
              <a:t>arsip</a:t>
            </a:r>
            <a:r>
              <a:rPr lang="en-US" sz="1867" b="1" dirty="0"/>
              <a:t>, </a:t>
            </a:r>
            <a:r>
              <a:rPr lang="en-US" sz="1867" b="1" dirty="0" err="1"/>
              <a:t>penyusutan</a:t>
            </a:r>
            <a:r>
              <a:rPr lang="en-US" sz="1867" b="1" dirty="0"/>
              <a:t> </a:t>
            </a:r>
            <a:r>
              <a:rPr lang="en-US" sz="1867" b="1" dirty="0" err="1"/>
              <a:t>arsip</a:t>
            </a:r>
            <a:r>
              <a:rPr lang="en-US" sz="1867" b="1" dirty="0"/>
              <a:t>)</a:t>
            </a:r>
            <a:endParaRPr lang="en-ID" sz="1867" b="1" dirty="0"/>
          </a:p>
          <a:p>
            <a:pPr eaLnBrk="1" hangingPunct="1">
              <a:lnSpc>
                <a:spcPct val="80000"/>
              </a:lnSpc>
            </a:pPr>
            <a:endParaRPr lang="en-US" sz="2133" b="1" dirty="0">
              <a:cs typeface="Times New Roman" pitchFamily="18" charset="0"/>
            </a:endParaRPr>
          </a:p>
          <a:p>
            <a:pPr eaLnBrk="1" hangingPunct="1">
              <a:lnSpc>
                <a:spcPct val="80000"/>
              </a:lnSpc>
            </a:pPr>
            <a:endParaRPr lang="en-US" sz="2133" b="1" dirty="0"/>
          </a:p>
        </p:txBody>
      </p:sp>
      <p:grpSp>
        <p:nvGrpSpPr>
          <p:cNvPr id="4" name="Group 3">
            <a:extLst>
              <a:ext uri="{FF2B5EF4-FFF2-40B4-BE49-F238E27FC236}">
                <a16:creationId xmlns:a16="http://schemas.microsoft.com/office/drawing/2014/main" id="{075CB538-F70E-10C0-B9FA-F3215EDDC055}"/>
              </a:ext>
            </a:extLst>
          </p:cNvPr>
          <p:cNvGrpSpPr/>
          <p:nvPr/>
        </p:nvGrpSpPr>
        <p:grpSpPr>
          <a:xfrm>
            <a:off x="7583563" y="5198750"/>
            <a:ext cx="1889827" cy="1486797"/>
            <a:chOff x="30481" y="1154194"/>
            <a:chExt cx="4709648" cy="3723835"/>
          </a:xfrm>
        </p:grpSpPr>
        <p:grpSp>
          <p:nvGrpSpPr>
            <p:cNvPr id="5" name="Group 4">
              <a:extLst>
                <a:ext uri="{FF2B5EF4-FFF2-40B4-BE49-F238E27FC236}">
                  <a16:creationId xmlns:a16="http://schemas.microsoft.com/office/drawing/2014/main" id="{E6F3A36B-5F44-448B-79DB-CC848B3EEE08}"/>
                </a:ext>
              </a:extLst>
            </p:cNvPr>
            <p:cNvGrpSpPr/>
            <p:nvPr/>
          </p:nvGrpSpPr>
          <p:grpSpPr>
            <a:xfrm>
              <a:off x="30481" y="1154194"/>
              <a:ext cx="4709648" cy="3723835"/>
              <a:chOff x="2228055" y="1971102"/>
              <a:chExt cx="4575969" cy="3618138"/>
            </a:xfrm>
          </p:grpSpPr>
          <p:sp>
            <p:nvSpPr>
              <p:cNvPr id="9" name="Freeform 18">
                <a:extLst>
                  <a:ext uri="{FF2B5EF4-FFF2-40B4-BE49-F238E27FC236}">
                    <a16:creationId xmlns:a16="http://schemas.microsoft.com/office/drawing/2014/main" id="{AAB97908-F645-6451-5222-C5C492A9E94D}"/>
                  </a:ext>
                </a:extLst>
              </p:cNvPr>
              <p:cNvSpPr>
                <a:spLocks/>
              </p:cNvSpPr>
              <p:nvPr/>
            </p:nvSpPr>
            <p:spPr bwMode="auto">
              <a:xfrm>
                <a:off x="2228055" y="1971102"/>
                <a:ext cx="3243960" cy="3618138"/>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1" dirty="0">
                  <a:solidFill>
                    <a:schemeClr val="tx1">
                      <a:lumMod val="85000"/>
                      <a:lumOff val="15000"/>
                    </a:schemeClr>
                  </a:solidFill>
                </a:endParaRPr>
              </a:p>
            </p:txBody>
          </p:sp>
          <p:grpSp>
            <p:nvGrpSpPr>
              <p:cNvPr id="10" name="Group 9">
                <a:extLst>
                  <a:ext uri="{FF2B5EF4-FFF2-40B4-BE49-F238E27FC236}">
                    <a16:creationId xmlns:a16="http://schemas.microsoft.com/office/drawing/2014/main" id="{D7B4C073-0CDD-31CC-911C-13ACD0B03B20}"/>
                  </a:ext>
                </a:extLst>
              </p:cNvPr>
              <p:cNvGrpSpPr/>
              <p:nvPr/>
            </p:nvGrpSpPr>
            <p:grpSpPr>
              <a:xfrm>
                <a:off x="4023554" y="4019367"/>
                <a:ext cx="1008112" cy="734938"/>
                <a:chOff x="3509379" y="4293096"/>
                <a:chExt cx="1008112" cy="734938"/>
              </a:xfrm>
            </p:grpSpPr>
            <p:sp>
              <p:nvSpPr>
                <p:cNvPr id="12" name="Rounded Rectangle 10">
                  <a:extLst>
                    <a:ext uri="{FF2B5EF4-FFF2-40B4-BE49-F238E27FC236}">
                      <a16:creationId xmlns:a16="http://schemas.microsoft.com/office/drawing/2014/main" id="{31234C32-B430-4E79-D4AA-4119283A8FF6}"/>
                    </a:ext>
                  </a:extLst>
                </p:cNvPr>
                <p:cNvSpPr/>
                <p:nvPr/>
              </p:nvSpPr>
              <p:spPr>
                <a:xfrm>
                  <a:off x="3509379" y="4293096"/>
                  <a:ext cx="1008112" cy="18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lumMod val="85000"/>
                        <a:lumOff val="15000"/>
                      </a:schemeClr>
                    </a:solidFill>
                  </a:endParaRPr>
                </a:p>
              </p:txBody>
            </p:sp>
            <p:sp>
              <p:nvSpPr>
                <p:cNvPr id="13" name="Rounded Rectangle 13">
                  <a:extLst>
                    <a:ext uri="{FF2B5EF4-FFF2-40B4-BE49-F238E27FC236}">
                      <a16:creationId xmlns:a16="http://schemas.microsoft.com/office/drawing/2014/main" id="{3D16D6B7-F7E5-1D11-8F4C-7FA2DCEAE23E}"/>
                    </a:ext>
                  </a:extLst>
                </p:cNvPr>
                <p:cNvSpPr/>
                <p:nvPr/>
              </p:nvSpPr>
              <p:spPr>
                <a:xfrm>
                  <a:off x="3581435" y="4537695"/>
                  <a:ext cx="864000" cy="18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lumMod val="85000"/>
                        <a:lumOff val="15000"/>
                      </a:schemeClr>
                    </a:solidFill>
                  </a:endParaRPr>
                </a:p>
              </p:txBody>
            </p:sp>
            <p:sp>
              <p:nvSpPr>
                <p:cNvPr id="14" name="Chord 13">
                  <a:extLst>
                    <a:ext uri="{FF2B5EF4-FFF2-40B4-BE49-F238E27FC236}">
                      <a16:creationId xmlns:a16="http://schemas.microsoft.com/office/drawing/2014/main" id="{81ED7F37-DA65-D079-7BCC-E442E9476329}"/>
                    </a:ext>
                  </a:extLst>
                </p:cNvPr>
                <p:cNvSpPr/>
                <p:nvPr/>
              </p:nvSpPr>
              <p:spPr>
                <a:xfrm>
                  <a:off x="3766973" y="4535109"/>
                  <a:ext cx="492925" cy="492925"/>
                </a:xfrm>
                <a:prstGeom prst="chord">
                  <a:avLst>
                    <a:gd name="adj1" fmla="val 21471232"/>
                    <a:gd name="adj2" fmla="val 108781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lumMod val="85000"/>
                        <a:lumOff val="15000"/>
                      </a:schemeClr>
                    </a:solidFill>
                  </a:endParaRPr>
                </a:p>
              </p:txBody>
            </p:sp>
          </p:grpSp>
          <p:sp>
            <p:nvSpPr>
              <p:cNvPr id="11" name="Freeform 18">
                <a:extLst>
                  <a:ext uri="{FF2B5EF4-FFF2-40B4-BE49-F238E27FC236}">
                    <a16:creationId xmlns:a16="http://schemas.microsoft.com/office/drawing/2014/main" id="{A9A06A53-0B42-57A6-C1B7-00C41A72F7E4}"/>
                  </a:ext>
                </a:extLst>
              </p:cNvPr>
              <p:cNvSpPr>
                <a:spLocks/>
              </p:cNvSpPr>
              <p:nvPr/>
            </p:nvSpPr>
            <p:spPr bwMode="auto">
              <a:xfrm flipH="1">
                <a:off x="3560064" y="1971102"/>
                <a:ext cx="3243960" cy="3618138"/>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2701" dirty="0">
                  <a:solidFill>
                    <a:schemeClr val="tx1">
                      <a:lumMod val="85000"/>
                      <a:lumOff val="15000"/>
                    </a:schemeClr>
                  </a:solidFill>
                </a:endParaRPr>
              </a:p>
            </p:txBody>
          </p:sp>
        </p:grpSp>
        <p:grpSp>
          <p:nvGrpSpPr>
            <p:cNvPr id="6" name="Graphic 33">
              <a:extLst>
                <a:ext uri="{FF2B5EF4-FFF2-40B4-BE49-F238E27FC236}">
                  <a16:creationId xmlns:a16="http://schemas.microsoft.com/office/drawing/2014/main" id="{5F35A9B3-B061-9644-3648-13E18FF5A759}"/>
                </a:ext>
              </a:extLst>
            </p:cNvPr>
            <p:cNvGrpSpPr/>
            <p:nvPr/>
          </p:nvGrpSpPr>
          <p:grpSpPr>
            <a:xfrm>
              <a:off x="1686089" y="1825953"/>
              <a:ext cx="1364502" cy="1261798"/>
              <a:chOff x="7424910" y="2405641"/>
              <a:chExt cx="1771650" cy="1638300"/>
            </a:xfrm>
            <a:solidFill>
              <a:schemeClr val="accent2"/>
            </a:solidFill>
          </p:grpSpPr>
          <p:sp>
            <p:nvSpPr>
              <p:cNvPr id="7" name="Freeform: Shape 6">
                <a:extLst>
                  <a:ext uri="{FF2B5EF4-FFF2-40B4-BE49-F238E27FC236}">
                    <a16:creationId xmlns:a16="http://schemas.microsoft.com/office/drawing/2014/main" id="{58C3EE6F-1640-0D33-CB6F-4F1FBFDC27A0}"/>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solidFill>
                <a:schemeClr val="accent1"/>
              </a:solidFill>
              <a:ln w="9525" cap="flat">
                <a:noFill/>
                <a:prstDash val="solid"/>
                <a:miter/>
              </a:ln>
            </p:spPr>
            <p:txBody>
              <a:bodyPr rtlCol="0" anchor="ctr"/>
              <a:lstStyle/>
              <a:p>
                <a:endParaRPr lang="en-US">
                  <a:solidFill>
                    <a:schemeClr val="tx1">
                      <a:lumMod val="85000"/>
                      <a:lumOff val="15000"/>
                    </a:schemeClr>
                  </a:solidFill>
                </a:endParaRPr>
              </a:p>
            </p:txBody>
          </p:sp>
          <p:sp>
            <p:nvSpPr>
              <p:cNvPr id="8" name="Freeform: Shape 7">
                <a:extLst>
                  <a:ext uri="{FF2B5EF4-FFF2-40B4-BE49-F238E27FC236}">
                    <a16:creationId xmlns:a16="http://schemas.microsoft.com/office/drawing/2014/main" id="{75017A6D-0803-A216-EFF6-60703E8D358A}"/>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grpFill/>
              <a:ln w="9525" cap="flat">
                <a:noFill/>
                <a:prstDash val="solid"/>
                <a:miter/>
              </a:ln>
            </p:spPr>
            <p:txBody>
              <a:bodyPr rtlCol="0" anchor="ctr"/>
              <a:lstStyle/>
              <a:p>
                <a:endParaRPr lang="en-US">
                  <a:solidFill>
                    <a:schemeClr val="tx1">
                      <a:lumMod val="85000"/>
                      <a:lumOff val="15000"/>
                    </a:schemeClr>
                  </a:solidFill>
                </a:endParaRPr>
              </a:p>
            </p:txBody>
          </p:sp>
        </p:grpSp>
      </p:grpSp>
      <p:grpSp>
        <p:nvGrpSpPr>
          <p:cNvPr id="15" name="Group 14">
            <a:extLst>
              <a:ext uri="{FF2B5EF4-FFF2-40B4-BE49-F238E27FC236}">
                <a16:creationId xmlns:a16="http://schemas.microsoft.com/office/drawing/2014/main" id="{F1E3398F-0DD7-9CFD-685E-4D23EF512273}"/>
              </a:ext>
            </a:extLst>
          </p:cNvPr>
          <p:cNvGrpSpPr/>
          <p:nvPr/>
        </p:nvGrpSpPr>
        <p:grpSpPr>
          <a:xfrm>
            <a:off x="7925007" y="168201"/>
            <a:ext cx="3791823" cy="5632060"/>
            <a:chOff x="6641219" y="0"/>
            <a:chExt cx="5552795" cy="7251483"/>
          </a:xfrm>
        </p:grpSpPr>
        <p:grpSp>
          <p:nvGrpSpPr>
            <p:cNvPr id="16" name="Group 15">
              <a:extLst>
                <a:ext uri="{FF2B5EF4-FFF2-40B4-BE49-F238E27FC236}">
                  <a16:creationId xmlns:a16="http://schemas.microsoft.com/office/drawing/2014/main" id="{9C5995D9-1A0F-8599-44B0-93A14CB47963}"/>
                </a:ext>
              </a:extLst>
            </p:cNvPr>
            <p:cNvGrpSpPr/>
            <p:nvPr/>
          </p:nvGrpSpPr>
          <p:grpSpPr>
            <a:xfrm>
              <a:off x="9294736" y="0"/>
              <a:ext cx="2899278" cy="6855505"/>
              <a:chOff x="9294736" y="0"/>
              <a:chExt cx="2899278" cy="6855505"/>
            </a:xfrm>
          </p:grpSpPr>
          <p:sp>
            <p:nvSpPr>
              <p:cNvPr id="38" name="Freeform: Shape 37">
                <a:extLst>
                  <a:ext uri="{FF2B5EF4-FFF2-40B4-BE49-F238E27FC236}">
                    <a16:creationId xmlns:a16="http://schemas.microsoft.com/office/drawing/2014/main" id="{5FA0B2E5-33F0-141D-103D-4D62FDE2F891}"/>
                  </a:ext>
                </a:extLst>
              </p:cNvPr>
              <p:cNvSpPr/>
              <p:nvPr/>
            </p:nvSpPr>
            <p:spPr>
              <a:xfrm>
                <a:off x="9294736" y="0"/>
                <a:ext cx="2899278" cy="6855505"/>
              </a:xfrm>
              <a:custGeom>
                <a:avLst/>
                <a:gdLst>
                  <a:gd name="connsiteX0" fmla="*/ 0 w 2218926"/>
                  <a:gd name="connsiteY0" fmla="*/ 0 h 2285893"/>
                  <a:gd name="connsiteX1" fmla="*/ 2218926 w 2218926"/>
                  <a:gd name="connsiteY1" fmla="*/ 0 h 2285893"/>
                  <a:gd name="connsiteX2" fmla="*/ 2218926 w 2218926"/>
                  <a:gd name="connsiteY2" fmla="*/ 2285893 h 2285893"/>
                  <a:gd name="connsiteX3" fmla="*/ 0 w 2218926"/>
                  <a:gd name="connsiteY3" fmla="*/ 2285893 h 2285893"/>
                </a:gdLst>
                <a:ahLst/>
                <a:cxnLst>
                  <a:cxn ang="0">
                    <a:pos x="connsiteX0" y="connsiteY0"/>
                  </a:cxn>
                  <a:cxn ang="0">
                    <a:pos x="connsiteX1" y="connsiteY1"/>
                  </a:cxn>
                  <a:cxn ang="0">
                    <a:pos x="connsiteX2" y="connsiteY2"/>
                  </a:cxn>
                  <a:cxn ang="0">
                    <a:pos x="connsiteX3" y="connsiteY3"/>
                  </a:cxn>
                </a:cxnLst>
                <a:rect l="l" t="t" r="r" b="b"/>
                <a:pathLst>
                  <a:path w="2218926" h="2285893">
                    <a:moveTo>
                      <a:pt x="0" y="0"/>
                    </a:moveTo>
                    <a:lnTo>
                      <a:pt x="2218926" y="0"/>
                    </a:lnTo>
                    <a:lnTo>
                      <a:pt x="2218926" y="2285893"/>
                    </a:lnTo>
                    <a:lnTo>
                      <a:pt x="0" y="2285893"/>
                    </a:lnTo>
                    <a:close/>
                  </a:path>
                </a:pathLst>
              </a:custGeom>
              <a:solidFill>
                <a:srgbClr val="9D4E24"/>
              </a:solidFill>
              <a:ln w="2811" cap="flat">
                <a:noFill/>
                <a:prstDash val="solid"/>
                <a:miter/>
              </a:ln>
            </p:spPr>
            <p:txBody>
              <a:bodyPr rtlCol="0" anchor="ctr"/>
              <a:lstStyle/>
              <a:p>
                <a:endParaRPr lang="en-US" sz="2400"/>
              </a:p>
            </p:txBody>
          </p:sp>
          <p:sp>
            <p:nvSpPr>
              <p:cNvPr id="39" name="Rectangle 38">
                <a:extLst>
                  <a:ext uri="{FF2B5EF4-FFF2-40B4-BE49-F238E27FC236}">
                    <a16:creationId xmlns:a16="http://schemas.microsoft.com/office/drawing/2014/main" id="{5F039CF1-59C4-C6D2-D915-ED746C72150D}"/>
                  </a:ext>
                </a:extLst>
              </p:cNvPr>
              <p:cNvSpPr/>
              <p:nvPr/>
            </p:nvSpPr>
            <p:spPr>
              <a:xfrm>
                <a:off x="9513787" y="0"/>
                <a:ext cx="2461096" cy="2416804"/>
              </a:xfrm>
              <a:prstGeom prst="rect">
                <a:avLst/>
              </a:prstGeom>
              <a:solidFill>
                <a:srgbClr val="723016"/>
              </a:solidFill>
              <a:ln w="2811"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2EEA7042-D66E-F7E5-1D90-21066846C858}"/>
                  </a:ext>
                </a:extLst>
              </p:cNvPr>
              <p:cNvSpPr/>
              <p:nvPr/>
            </p:nvSpPr>
            <p:spPr>
              <a:xfrm>
                <a:off x="9493161" y="2551316"/>
                <a:ext cx="2495913" cy="3376237"/>
              </a:xfrm>
              <a:custGeom>
                <a:avLst/>
                <a:gdLst>
                  <a:gd name="connsiteX0" fmla="*/ 113 w 1325788"/>
                  <a:gd name="connsiteY0" fmla="*/ 3493 h 1793402"/>
                  <a:gd name="connsiteX1" fmla="*/ 0 w 1325788"/>
                  <a:gd name="connsiteY1" fmla="*/ 1489248 h 1793402"/>
                  <a:gd name="connsiteX2" fmla="*/ 1325789 w 1325788"/>
                  <a:gd name="connsiteY2" fmla="*/ 1793403 h 1793402"/>
                  <a:gd name="connsiteX3" fmla="*/ 1314323 w 1325788"/>
                  <a:gd name="connsiteY3" fmla="*/ 0 h 1793402"/>
                </a:gdLst>
                <a:ahLst/>
                <a:cxnLst>
                  <a:cxn ang="0">
                    <a:pos x="connsiteX0" y="connsiteY0"/>
                  </a:cxn>
                  <a:cxn ang="0">
                    <a:pos x="connsiteX1" y="connsiteY1"/>
                  </a:cxn>
                  <a:cxn ang="0">
                    <a:pos x="connsiteX2" y="connsiteY2"/>
                  </a:cxn>
                  <a:cxn ang="0">
                    <a:pos x="connsiteX3" y="connsiteY3"/>
                  </a:cxn>
                </a:cxnLst>
                <a:rect l="l" t="t" r="r" b="b"/>
                <a:pathLst>
                  <a:path w="1325788" h="1793402">
                    <a:moveTo>
                      <a:pt x="113" y="3493"/>
                    </a:moveTo>
                    <a:lnTo>
                      <a:pt x="0" y="1489248"/>
                    </a:lnTo>
                    <a:lnTo>
                      <a:pt x="1325789" y="1793403"/>
                    </a:lnTo>
                    <a:lnTo>
                      <a:pt x="1314323" y="0"/>
                    </a:lnTo>
                    <a:close/>
                  </a:path>
                </a:pathLst>
              </a:custGeom>
              <a:solidFill>
                <a:srgbClr val="723016"/>
              </a:solidFill>
              <a:ln w="2811" cap="flat">
                <a:noFill/>
                <a:prstDash val="solid"/>
                <a:miter/>
              </a:ln>
            </p:spPr>
            <p:txBody>
              <a:bodyPr rtlCol="0" anchor="ctr"/>
              <a:lstStyle/>
              <a:p>
                <a:endParaRPr lang="en-US" sz="2400" dirty="0"/>
              </a:p>
            </p:txBody>
          </p:sp>
          <p:sp>
            <p:nvSpPr>
              <p:cNvPr id="41" name="Freeform: Shape 40">
                <a:extLst>
                  <a:ext uri="{FF2B5EF4-FFF2-40B4-BE49-F238E27FC236}">
                    <a16:creationId xmlns:a16="http://schemas.microsoft.com/office/drawing/2014/main" id="{9C9B253F-03EC-753E-BF82-4C391424E5D5}"/>
                  </a:ext>
                </a:extLst>
              </p:cNvPr>
              <p:cNvSpPr/>
              <p:nvPr/>
            </p:nvSpPr>
            <p:spPr>
              <a:xfrm>
                <a:off x="9495178" y="5565439"/>
                <a:ext cx="2479705" cy="1290066"/>
              </a:xfrm>
              <a:custGeom>
                <a:avLst/>
                <a:gdLst>
                  <a:gd name="connsiteX0" fmla="*/ 1313674 w 1317179"/>
                  <a:gd name="connsiteY0" fmla="*/ 685263 h 685262"/>
                  <a:gd name="connsiteX1" fmla="*/ 3662 w 1317179"/>
                  <a:gd name="connsiteY1" fmla="*/ 685263 h 685262"/>
                  <a:gd name="connsiteX2" fmla="*/ 56 w 1317179"/>
                  <a:gd name="connsiteY2" fmla="*/ 675486 h 685262"/>
                  <a:gd name="connsiteX3" fmla="*/ 0 w 1317179"/>
                  <a:gd name="connsiteY3" fmla="*/ 666556 h 685262"/>
                  <a:gd name="connsiteX4" fmla="*/ 0 w 1317179"/>
                  <a:gd name="connsiteY4" fmla="*/ 21086 h 685262"/>
                  <a:gd name="connsiteX5" fmla="*/ 23496 w 1317179"/>
                  <a:gd name="connsiteY5" fmla="*/ 2943 h 685262"/>
                  <a:gd name="connsiteX6" fmla="*/ 1076628 w 1317179"/>
                  <a:gd name="connsiteY6" fmla="*/ 280164 h 685262"/>
                  <a:gd name="connsiteX7" fmla="*/ 1300630 w 1317179"/>
                  <a:gd name="connsiteY7" fmla="*/ 339017 h 685262"/>
                  <a:gd name="connsiteX8" fmla="*/ 1317112 w 1317179"/>
                  <a:gd name="connsiteY8" fmla="*/ 360654 h 685262"/>
                  <a:gd name="connsiteX9" fmla="*/ 1317083 w 1317179"/>
                  <a:gd name="connsiteY9" fmla="*/ 670049 h 685262"/>
                  <a:gd name="connsiteX10" fmla="*/ 1313674 w 1317179"/>
                  <a:gd name="connsiteY10" fmla="*/ 685263 h 6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7179" h="685262">
                    <a:moveTo>
                      <a:pt x="1313674" y="685263"/>
                    </a:moveTo>
                    <a:cubicBezTo>
                      <a:pt x="876994" y="685263"/>
                      <a:pt x="440343" y="685263"/>
                      <a:pt x="3662" y="685263"/>
                    </a:cubicBezTo>
                    <a:cubicBezTo>
                      <a:pt x="901" y="682586"/>
                      <a:pt x="84" y="679177"/>
                      <a:pt x="56" y="675486"/>
                    </a:cubicBezTo>
                    <a:cubicBezTo>
                      <a:pt x="28" y="672500"/>
                      <a:pt x="0" y="669514"/>
                      <a:pt x="0" y="666556"/>
                    </a:cubicBezTo>
                    <a:cubicBezTo>
                      <a:pt x="0" y="451399"/>
                      <a:pt x="0" y="236243"/>
                      <a:pt x="0" y="21086"/>
                    </a:cubicBezTo>
                    <a:cubicBezTo>
                      <a:pt x="0" y="-1649"/>
                      <a:pt x="1549" y="-2861"/>
                      <a:pt x="23496" y="2943"/>
                    </a:cubicBezTo>
                    <a:cubicBezTo>
                      <a:pt x="52852" y="10690"/>
                      <a:pt x="953258" y="247709"/>
                      <a:pt x="1076628" y="280164"/>
                    </a:cubicBezTo>
                    <a:cubicBezTo>
                      <a:pt x="1151286" y="299801"/>
                      <a:pt x="1225944" y="319437"/>
                      <a:pt x="1300630" y="339017"/>
                    </a:cubicBezTo>
                    <a:cubicBezTo>
                      <a:pt x="1315675" y="342962"/>
                      <a:pt x="1317112" y="344708"/>
                      <a:pt x="1317112" y="360654"/>
                    </a:cubicBezTo>
                    <a:cubicBezTo>
                      <a:pt x="1317140" y="463795"/>
                      <a:pt x="1317140" y="566936"/>
                      <a:pt x="1317083" y="670049"/>
                    </a:cubicBezTo>
                    <a:cubicBezTo>
                      <a:pt x="1317112" y="675317"/>
                      <a:pt x="1318013" y="680896"/>
                      <a:pt x="1313674" y="685263"/>
                    </a:cubicBezTo>
                    <a:close/>
                  </a:path>
                </a:pathLst>
              </a:custGeom>
              <a:solidFill>
                <a:srgbClr val="723016"/>
              </a:solidFill>
              <a:ln w="2811"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1142B8CC-3658-6403-AFE0-64A55FED60D8}"/>
                  </a:ext>
                </a:extLst>
              </p:cNvPr>
              <p:cNvSpPr/>
              <p:nvPr/>
            </p:nvSpPr>
            <p:spPr>
              <a:xfrm>
                <a:off x="11364923" y="3015604"/>
                <a:ext cx="512661" cy="2848066"/>
              </a:xfrm>
              <a:custGeom>
                <a:avLst/>
                <a:gdLst>
                  <a:gd name="connsiteX0" fmla="*/ 267926 w 272317"/>
                  <a:gd name="connsiteY0" fmla="*/ 1492293 h 1512846"/>
                  <a:gd name="connsiteX1" fmla="*/ 266883 w 272317"/>
                  <a:gd name="connsiteY1" fmla="*/ 1492744 h 1512846"/>
                  <a:gd name="connsiteX2" fmla="*/ 256544 w 272317"/>
                  <a:gd name="connsiteY2" fmla="*/ 1497506 h 1512846"/>
                  <a:gd name="connsiteX3" fmla="*/ 191436 w 272317"/>
                  <a:gd name="connsiteY3" fmla="*/ 1508437 h 1512846"/>
                  <a:gd name="connsiteX4" fmla="*/ 172053 w 272317"/>
                  <a:gd name="connsiteY4" fmla="*/ 1508747 h 1512846"/>
                  <a:gd name="connsiteX5" fmla="*/ 161516 w 272317"/>
                  <a:gd name="connsiteY5" fmla="*/ 1510240 h 1512846"/>
                  <a:gd name="connsiteX6" fmla="*/ 98296 w 272317"/>
                  <a:gd name="connsiteY6" fmla="*/ 1502154 h 1512846"/>
                  <a:gd name="connsiteX7" fmla="*/ 21779 w 272317"/>
                  <a:gd name="connsiteY7" fmla="*/ 1481419 h 1512846"/>
                  <a:gd name="connsiteX8" fmla="*/ 14172 w 272317"/>
                  <a:gd name="connsiteY8" fmla="*/ 1472601 h 1512846"/>
                  <a:gd name="connsiteX9" fmla="*/ 11467 w 272317"/>
                  <a:gd name="connsiteY9" fmla="*/ 1450541 h 1512846"/>
                  <a:gd name="connsiteX10" fmla="*/ 10763 w 272317"/>
                  <a:gd name="connsiteY10" fmla="*/ 1432708 h 1512846"/>
                  <a:gd name="connsiteX11" fmla="*/ 8369 w 272317"/>
                  <a:gd name="connsiteY11" fmla="*/ 1129793 h 1512846"/>
                  <a:gd name="connsiteX12" fmla="*/ 6847 w 272317"/>
                  <a:gd name="connsiteY12" fmla="*/ 883195 h 1512846"/>
                  <a:gd name="connsiteX13" fmla="*/ 5072 w 272317"/>
                  <a:gd name="connsiteY13" fmla="*/ 692014 h 1512846"/>
                  <a:gd name="connsiteX14" fmla="*/ 3748 w 272317"/>
                  <a:gd name="connsiteY14" fmla="*/ 507960 h 1512846"/>
                  <a:gd name="connsiteX15" fmla="*/ 1213 w 272317"/>
                  <a:gd name="connsiteY15" fmla="*/ 225611 h 1512846"/>
                  <a:gd name="connsiteX16" fmla="*/ 57 w 272317"/>
                  <a:gd name="connsiteY16" fmla="*/ 53193 h 1512846"/>
                  <a:gd name="connsiteX17" fmla="*/ 565 w 272317"/>
                  <a:gd name="connsiteY17" fmla="*/ 40713 h 1512846"/>
                  <a:gd name="connsiteX18" fmla="*/ 15609 w 272317"/>
                  <a:gd name="connsiteY18" fmla="*/ 21499 h 1512846"/>
                  <a:gd name="connsiteX19" fmla="*/ 89281 w 272317"/>
                  <a:gd name="connsiteY19" fmla="*/ 10455 h 1512846"/>
                  <a:gd name="connsiteX20" fmla="*/ 142669 w 272317"/>
                  <a:gd name="connsiteY20" fmla="*/ 1580 h 1512846"/>
                  <a:gd name="connsiteX21" fmla="*/ 155966 w 272317"/>
                  <a:gd name="connsiteY21" fmla="*/ 341 h 1512846"/>
                  <a:gd name="connsiteX22" fmla="*/ 205917 w 272317"/>
                  <a:gd name="connsiteY22" fmla="*/ 623 h 1512846"/>
                  <a:gd name="connsiteX23" fmla="*/ 254515 w 272317"/>
                  <a:gd name="connsiteY23" fmla="*/ 5158 h 1512846"/>
                  <a:gd name="connsiteX24" fmla="*/ 257727 w 272317"/>
                  <a:gd name="connsiteY24" fmla="*/ 6539 h 1512846"/>
                  <a:gd name="connsiteX25" fmla="*/ 261502 w 272317"/>
                  <a:gd name="connsiteY25" fmla="*/ 21611 h 1512846"/>
                  <a:gd name="connsiteX26" fmla="*/ 261530 w 272317"/>
                  <a:gd name="connsiteY26" fmla="*/ 200425 h 1512846"/>
                  <a:gd name="connsiteX27" fmla="*/ 262094 w 272317"/>
                  <a:gd name="connsiteY27" fmla="*/ 338979 h 1512846"/>
                  <a:gd name="connsiteX28" fmla="*/ 264883 w 272317"/>
                  <a:gd name="connsiteY28" fmla="*/ 596987 h 1512846"/>
                  <a:gd name="connsiteX29" fmla="*/ 265981 w 272317"/>
                  <a:gd name="connsiteY29" fmla="*/ 855332 h 1512846"/>
                  <a:gd name="connsiteX30" fmla="*/ 268461 w 272317"/>
                  <a:gd name="connsiteY30" fmla="*/ 1112438 h 1512846"/>
                  <a:gd name="connsiteX31" fmla="*/ 269559 w 272317"/>
                  <a:gd name="connsiteY31" fmla="*/ 1369910 h 1512846"/>
                  <a:gd name="connsiteX32" fmla="*/ 272180 w 272317"/>
                  <a:gd name="connsiteY32" fmla="*/ 1478601 h 1512846"/>
                  <a:gd name="connsiteX33" fmla="*/ 267926 w 272317"/>
                  <a:gd name="connsiteY33" fmla="*/ 1492293 h 15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317" h="1512846">
                    <a:moveTo>
                      <a:pt x="267926" y="1492293"/>
                    </a:moveTo>
                    <a:cubicBezTo>
                      <a:pt x="267559" y="1492406"/>
                      <a:pt x="267221" y="1492547"/>
                      <a:pt x="266883" y="1492744"/>
                    </a:cubicBezTo>
                    <a:cubicBezTo>
                      <a:pt x="263953" y="1495477"/>
                      <a:pt x="260488" y="1496857"/>
                      <a:pt x="256544" y="1497506"/>
                    </a:cubicBezTo>
                    <a:cubicBezTo>
                      <a:pt x="234851" y="1501196"/>
                      <a:pt x="213214" y="1505140"/>
                      <a:pt x="191436" y="1508437"/>
                    </a:cubicBezTo>
                    <a:cubicBezTo>
                      <a:pt x="184984" y="1509423"/>
                      <a:pt x="178505" y="1508634"/>
                      <a:pt x="172053" y="1508747"/>
                    </a:cubicBezTo>
                    <a:cubicBezTo>
                      <a:pt x="168531" y="1509197"/>
                      <a:pt x="164841" y="1509113"/>
                      <a:pt x="161516" y="1510240"/>
                    </a:cubicBezTo>
                    <a:cubicBezTo>
                      <a:pt x="139119" y="1517705"/>
                      <a:pt x="118975" y="1507281"/>
                      <a:pt x="98296" y="1502154"/>
                    </a:cubicBezTo>
                    <a:cubicBezTo>
                      <a:pt x="72659" y="1495815"/>
                      <a:pt x="47303" y="1488237"/>
                      <a:pt x="21779" y="1481419"/>
                    </a:cubicBezTo>
                    <a:cubicBezTo>
                      <a:pt x="16933" y="1480123"/>
                      <a:pt x="13468" y="1478348"/>
                      <a:pt x="14172" y="1472601"/>
                    </a:cubicBezTo>
                    <a:cubicBezTo>
                      <a:pt x="8904" y="1465783"/>
                      <a:pt x="11073" y="1458063"/>
                      <a:pt x="11467" y="1450541"/>
                    </a:cubicBezTo>
                    <a:cubicBezTo>
                      <a:pt x="10876" y="1444597"/>
                      <a:pt x="10763" y="1438652"/>
                      <a:pt x="10763" y="1432708"/>
                    </a:cubicBezTo>
                    <a:cubicBezTo>
                      <a:pt x="11214" y="1331736"/>
                      <a:pt x="9580" y="1230736"/>
                      <a:pt x="8369" y="1129793"/>
                    </a:cubicBezTo>
                    <a:cubicBezTo>
                      <a:pt x="7382" y="1047584"/>
                      <a:pt x="9383" y="965347"/>
                      <a:pt x="6847" y="883195"/>
                    </a:cubicBezTo>
                    <a:cubicBezTo>
                      <a:pt x="4875" y="819440"/>
                      <a:pt x="7495" y="755685"/>
                      <a:pt x="5072" y="692014"/>
                    </a:cubicBezTo>
                    <a:cubicBezTo>
                      <a:pt x="2734" y="630653"/>
                      <a:pt x="4143" y="569321"/>
                      <a:pt x="3748" y="507960"/>
                    </a:cubicBezTo>
                    <a:cubicBezTo>
                      <a:pt x="3156" y="413835"/>
                      <a:pt x="2255" y="319709"/>
                      <a:pt x="1213" y="225611"/>
                    </a:cubicBezTo>
                    <a:cubicBezTo>
                      <a:pt x="593" y="168139"/>
                      <a:pt x="1015" y="110666"/>
                      <a:pt x="57" y="53193"/>
                    </a:cubicBezTo>
                    <a:cubicBezTo>
                      <a:pt x="1" y="49024"/>
                      <a:pt x="-168" y="44854"/>
                      <a:pt x="565" y="40713"/>
                    </a:cubicBezTo>
                    <a:cubicBezTo>
                      <a:pt x="-253" y="25415"/>
                      <a:pt x="593" y="24260"/>
                      <a:pt x="15609" y="21499"/>
                    </a:cubicBezTo>
                    <a:cubicBezTo>
                      <a:pt x="40035" y="17019"/>
                      <a:pt x="64686" y="14005"/>
                      <a:pt x="89281" y="10455"/>
                    </a:cubicBezTo>
                    <a:cubicBezTo>
                      <a:pt x="107086" y="7891"/>
                      <a:pt x="124976" y="5187"/>
                      <a:pt x="142669" y="1580"/>
                    </a:cubicBezTo>
                    <a:cubicBezTo>
                      <a:pt x="147064" y="679"/>
                      <a:pt x="151487" y="341"/>
                      <a:pt x="155966" y="341"/>
                    </a:cubicBezTo>
                    <a:cubicBezTo>
                      <a:pt x="172617" y="341"/>
                      <a:pt x="189351" y="-589"/>
                      <a:pt x="205917" y="623"/>
                    </a:cubicBezTo>
                    <a:cubicBezTo>
                      <a:pt x="222116" y="1806"/>
                      <a:pt x="238259" y="3947"/>
                      <a:pt x="254515" y="5158"/>
                    </a:cubicBezTo>
                    <a:cubicBezTo>
                      <a:pt x="255670" y="5440"/>
                      <a:pt x="256741" y="5891"/>
                      <a:pt x="257727" y="6539"/>
                    </a:cubicBezTo>
                    <a:cubicBezTo>
                      <a:pt x="262263" y="10737"/>
                      <a:pt x="261502" y="16315"/>
                      <a:pt x="261502" y="21611"/>
                    </a:cubicBezTo>
                    <a:cubicBezTo>
                      <a:pt x="261587" y="81225"/>
                      <a:pt x="261530" y="140811"/>
                      <a:pt x="261530" y="200425"/>
                    </a:cubicBezTo>
                    <a:cubicBezTo>
                      <a:pt x="261530" y="246628"/>
                      <a:pt x="258938" y="293001"/>
                      <a:pt x="262094" y="338979"/>
                    </a:cubicBezTo>
                    <a:cubicBezTo>
                      <a:pt x="268010" y="425019"/>
                      <a:pt x="263868" y="511003"/>
                      <a:pt x="264883" y="596987"/>
                    </a:cubicBezTo>
                    <a:cubicBezTo>
                      <a:pt x="265897" y="683111"/>
                      <a:pt x="262009" y="769377"/>
                      <a:pt x="265981" y="855332"/>
                    </a:cubicBezTo>
                    <a:cubicBezTo>
                      <a:pt x="269926" y="941119"/>
                      <a:pt x="267418" y="1026764"/>
                      <a:pt x="268461" y="1112438"/>
                    </a:cubicBezTo>
                    <a:cubicBezTo>
                      <a:pt x="269503" y="1198253"/>
                      <a:pt x="266855" y="1284152"/>
                      <a:pt x="269559" y="1369910"/>
                    </a:cubicBezTo>
                    <a:cubicBezTo>
                      <a:pt x="270686" y="1406113"/>
                      <a:pt x="271391" y="1442371"/>
                      <a:pt x="272180" y="1478601"/>
                    </a:cubicBezTo>
                    <a:cubicBezTo>
                      <a:pt x="272292" y="1483475"/>
                      <a:pt x="273250" y="1488941"/>
                      <a:pt x="267926" y="1492293"/>
                    </a:cubicBezTo>
                    <a:close/>
                  </a:path>
                </a:pathLst>
              </a:custGeom>
              <a:solidFill>
                <a:srgbClr val="CAC45D"/>
              </a:solidFill>
              <a:ln w="2811"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C254B446-DDDA-C2A3-7C47-23C94F05DD35}"/>
                  </a:ext>
                </a:extLst>
              </p:cNvPr>
              <p:cNvSpPr/>
              <p:nvPr/>
            </p:nvSpPr>
            <p:spPr>
              <a:xfrm>
                <a:off x="10771548" y="2760809"/>
                <a:ext cx="1185547" cy="2942500"/>
              </a:xfrm>
              <a:custGeom>
                <a:avLst/>
                <a:gdLst>
                  <a:gd name="connsiteX0" fmla="*/ 569171 w 629743"/>
                  <a:gd name="connsiteY0" fmla="*/ 142671 h 1563008"/>
                  <a:gd name="connsiteX1" fmla="*/ 491780 w 629743"/>
                  <a:gd name="connsiteY1" fmla="*/ 138868 h 1563008"/>
                  <a:gd name="connsiteX2" fmla="*/ 428475 w 629743"/>
                  <a:gd name="connsiteY2" fmla="*/ 145545 h 1563008"/>
                  <a:gd name="connsiteX3" fmla="*/ 397147 w 629743"/>
                  <a:gd name="connsiteY3" fmla="*/ 150419 h 1563008"/>
                  <a:gd name="connsiteX4" fmla="*/ 335195 w 629743"/>
                  <a:gd name="connsiteY4" fmla="*/ 159913 h 1563008"/>
                  <a:gd name="connsiteX5" fmla="*/ 332574 w 629743"/>
                  <a:gd name="connsiteY5" fmla="*/ 160307 h 1563008"/>
                  <a:gd name="connsiteX6" fmla="*/ 318009 w 629743"/>
                  <a:gd name="connsiteY6" fmla="*/ 174929 h 1563008"/>
                  <a:gd name="connsiteX7" fmla="*/ 308430 w 629743"/>
                  <a:gd name="connsiteY7" fmla="*/ 178676 h 1563008"/>
                  <a:gd name="connsiteX8" fmla="*/ 264650 w 629743"/>
                  <a:gd name="connsiteY8" fmla="*/ 178113 h 1563008"/>
                  <a:gd name="connsiteX9" fmla="*/ 262959 w 629743"/>
                  <a:gd name="connsiteY9" fmla="*/ 177690 h 1563008"/>
                  <a:gd name="connsiteX10" fmla="*/ 232645 w 629743"/>
                  <a:gd name="connsiteY10" fmla="*/ 182508 h 1563008"/>
                  <a:gd name="connsiteX11" fmla="*/ 226137 w 629743"/>
                  <a:gd name="connsiteY11" fmla="*/ 189579 h 1563008"/>
                  <a:gd name="connsiteX12" fmla="*/ 225968 w 629743"/>
                  <a:gd name="connsiteY12" fmla="*/ 202088 h 1563008"/>
                  <a:gd name="connsiteX13" fmla="*/ 225968 w 629743"/>
                  <a:gd name="connsiteY13" fmla="*/ 925568 h 1563008"/>
                  <a:gd name="connsiteX14" fmla="*/ 225799 w 629743"/>
                  <a:gd name="connsiteY14" fmla="*/ 938978 h 1563008"/>
                  <a:gd name="connsiteX15" fmla="*/ 219742 w 629743"/>
                  <a:gd name="connsiteY15" fmla="*/ 948670 h 1563008"/>
                  <a:gd name="connsiteX16" fmla="*/ 219601 w 629743"/>
                  <a:gd name="connsiteY16" fmla="*/ 900438 h 1563008"/>
                  <a:gd name="connsiteX17" fmla="*/ 221883 w 629743"/>
                  <a:gd name="connsiteY17" fmla="*/ 952248 h 1563008"/>
                  <a:gd name="connsiteX18" fmla="*/ 222362 w 629743"/>
                  <a:gd name="connsiteY18" fmla="*/ 961151 h 1563008"/>
                  <a:gd name="connsiteX19" fmla="*/ 222362 w 629743"/>
                  <a:gd name="connsiteY19" fmla="*/ 1528130 h 1563008"/>
                  <a:gd name="connsiteX20" fmla="*/ 220953 w 629743"/>
                  <a:gd name="connsiteY20" fmla="*/ 1540470 h 1563008"/>
                  <a:gd name="connsiteX21" fmla="*/ 210360 w 629743"/>
                  <a:gd name="connsiteY21" fmla="*/ 1547795 h 1563008"/>
                  <a:gd name="connsiteX22" fmla="*/ 142745 w 629743"/>
                  <a:gd name="connsiteY22" fmla="*/ 1562163 h 1563008"/>
                  <a:gd name="connsiteX23" fmla="*/ 125194 w 629743"/>
                  <a:gd name="connsiteY23" fmla="*/ 1563008 h 1563008"/>
                  <a:gd name="connsiteX24" fmla="*/ 112657 w 629743"/>
                  <a:gd name="connsiteY24" fmla="*/ 1559599 h 1563008"/>
                  <a:gd name="connsiteX25" fmla="*/ 58875 w 629743"/>
                  <a:gd name="connsiteY25" fmla="*/ 1549739 h 1563008"/>
                  <a:gd name="connsiteX26" fmla="*/ 40900 w 629743"/>
                  <a:gd name="connsiteY26" fmla="*/ 1546640 h 1563008"/>
                  <a:gd name="connsiteX27" fmla="*/ 31913 w 629743"/>
                  <a:gd name="connsiteY27" fmla="*/ 1534497 h 1563008"/>
                  <a:gd name="connsiteX28" fmla="*/ 29913 w 629743"/>
                  <a:gd name="connsiteY28" fmla="*/ 1527229 h 1563008"/>
                  <a:gd name="connsiteX29" fmla="*/ 25236 w 629743"/>
                  <a:gd name="connsiteY29" fmla="*/ 1499366 h 1563008"/>
                  <a:gd name="connsiteX30" fmla="*/ 24616 w 629743"/>
                  <a:gd name="connsiteY30" fmla="*/ 1315256 h 1563008"/>
                  <a:gd name="connsiteX31" fmla="*/ 20982 w 629743"/>
                  <a:gd name="connsiteY31" fmla="*/ 1102043 h 1563008"/>
                  <a:gd name="connsiteX32" fmla="*/ 17827 w 629743"/>
                  <a:gd name="connsiteY32" fmla="*/ 899536 h 1563008"/>
                  <a:gd name="connsiteX33" fmla="*/ 13742 w 629743"/>
                  <a:gd name="connsiteY33" fmla="*/ 672942 h 1563008"/>
                  <a:gd name="connsiteX34" fmla="*/ 10389 w 629743"/>
                  <a:gd name="connsiteY34" fmla="*/ 452573 h 1563008"/>
                  <a:gd name="connsiteX35" fmla="*/ 6783 w 629743"/>
                  <a:gd name="connsiteY35" fmla="*/ 271534 h 1563008"/>
                  <a:gd name="connsiteX36" fmla="*/ 3881 w 629743"/>
                  <a:gd name="connsiteY36" fmla="*/ 215611 h 1563008"/>
                  <a:gd name="connsiteX37" fmla="*/ 4445 w 629743"/>
                  <a:gd name="connsiteY37" fmla="*/ 204032 h 1563008"/>
                  <a:gd name="connsiteX38" fmla="*/ 4247 w 629743"/>
                  <a:gd name="connsiteY38" fmla="*/ 94186 h 1563008"/>
                  <a:gd name="connsiteX39" fmla="*/ 303 w 629743"/>
                  <a:gd name="connsiteY39" fmla="*/ 32064 h 1563008"/>
                  <a:gd name="connsiteX40" fmla="*/ 9572 w 629743"/>
                  <a:gd name="connsiteY40" fmla="*/ 15442 h 1563008"/>
                  <a:gd name="connsiteX41" fmla="*/ 19602 w 629743"/>
                  <a:gd name="connsiteY41" fmla="*/ 14259 h 1563008"/>
                  <a:gd name="connsiteX42" fmla="*/ 44507 w 629743"/>
                  <a:gd name="connsiteY42" fmla="*/ 11357 h 1563008"/>
                  <a:gd name="connsiteX43" fmla="*/ 112460 w 629743"/>
                  <a:gd name="connsiteY43" fmla="*/ 2624 h 1563008"/>
                  <a:gd name="connsiteX44" fmla="*/ 187907 w 629743"/>
                  <a:gd name="connsiteY44" fmla="*/ 3074 h 1563008"/>
                  <a:gd name="connsiteX45" fmla="*/ 199514 w 629743"/>
                  <a:gd name="connsiteY45" fmla="*/ 3328 h 1563008"/>
                  <a:gd name="connsiteX46" fmla="*/ 348859 w 629743"/>
                  <a:gd name="connsiteY46" fmla="*/ 3553 h 1563008"/>
                  <a:gd name="connsiteX47" fmla="*/ 546238 w 629743"/>
                  <a:gd name="connsiteY47" fmla="*/ 6991 h 1563008"/>
                  <a:gd name="connsiteX48" fmla="*/ 555028 w 629743"/>
                  <a:gd name="connsiteY48" fmla="*/ 8343 h 1563008"/>
                  <a:gd name="connsiteX49" fmla="*/ 568579 w 629743"/>
                  <a:gd name="connsiteY49" fmla="*/ 11526 h 1563008"/>
                  <a:gd name="connsiteX50" fmla="*/ 623685 w 629743"/>
                  <a:gd name="connsiteY50" fmla="*/ 11526 h 1563008"/>
                  <a:gd name="connsiteX51" fmla="*/ 628446 w 629743"/>
                  <a:gd name="connsiteY51" fmla="*/ 23246 h 1563008"/>
                  <a:gd name="connsiteX52" fmla="*/ 584469 w 629743"/>
                  <a:gd name="connsiteY52" fmla="*/ 42066 h 1563008"/>
                  <a:gd name="connsiteX53" fmla="*/ 573988 w 629743"/>
                  <a:gd name="connsiteY53" fmla="*/ 48320 h 1563008"/>
                  <a:gd name="connsiteX54" fmla="*/ 572213 w 629743"/>
                  <a:gd name="connsiteY54" fmla="*/ 59674 h 1563008"/>
                  <a:gd name="connsiteX55" fmla="*/ 572185 w 629743"/>
                  <a:gd name="connsiteY55" fmla="*/ 131149 h 1563008"/>
                  <a:gd name="connsiteX56" fmla="*/ 569171 w 629743"/>
                  <a:gd name="connsiteY56" fmla="*/ 142671 h 156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9743" h="1563008">
                    <a:moveTo>
                      <a:pt x="569171" y="142671"/>
                    </a:moveTo>
                    <a:cubicBezTo>
                      <a:pt x="543252" y="143967"/>
                      <a:pt x="517727" y="138502"/>
                      <a:pt x="491780" y="138868"/>
                    </a:cubicBezTo>
                    <a:cubicBezTo>
                      <a:pt x="470340" y="139150"/>
                      <a:pt x="449520" y="142446"/>
                      <a:pt x="428475" y="145545"/>
                    </a:cubicBezTo>
                    <a:cubicBezTo>
                      <a:pt x="418051" y="147066"/>
                      <a:pt x="407627" y="149066"/>
                      <a:pt x="397147" y="150419"/>
                    </a:cubicBezTo>
                    <a:cubicBezTo>
                      <a:pt x="376440" y="153123"/>
                      <a:pt x="355592" y="155067"/>
                      <a:pt x="335195" y="159913"/>
                    </a:cubicBezTo>
                    <a:cubicBezTo>
                      <a:pt x="334321" y="160110"/>
                      <a:pt x="333392" y="160448"/>
                      <a:pt x="332574" y="160307"/>
                    </a:cubicBezTo>
                    <a:cubicBezTo>
                      <a:pt x="320770" y="158307"/>
                      <a:pt x="316967" y="164167"/>
                      <a:pt x="318009" y="174929"/>
                    </a:cubicBezTo>
                    <a:cubicBezTo>
                      <a:pt x="315643" y="178282"/>
                      <a:pt x="312037" y="178704"/>
                      <a:pt x="308430" y="178676"/>
                    </a:cubicBezTo>
                    <a:cubicBezTo>
                      <a:pt x="293837" y="178564"/>
                      <a:pt x="279215" y="179493"/>
                      <a:pt x="264650" y="178113"/>
                    </a:cubicBezTo>
                    <a:cubicBezTo>
                      <a:pt x="264058" y="178056"/>
                      <a:pt x="263241" y="177465"/>
                      <a:pt x="262959" y="177690"/>
                    </a:cubicBezTo>
                    <a:cubicBezTo>
                      <a:pt x="253888" y="185832"/>
                      <a:pt x="242759" y="181043"/>
                      <a:pt x="232645" y="182508"/>
                    </a:cubicBezTo>
                    <a:cubicBezTo>
                      <a:pt x="228335" y="183128"/>
                      <a:pt x="226391" y="185438"/>
                      <a:pt x="226137" y="189579"/>
                    </a:cubicBezTo>
                    <a:cubicBezTo>
                      <a:pt x="225884" y="193749"/>
                      <a:pt x="225968" y="197918"/>
                      <a:pt x="225968" y="202088"/>
                    </a:cubicBezTo>
                    <a:cubicBezTo>
                      <a:pt x="225968" y="443248"/>
                      <a:pt x="225968" y="684408"/>
                      <a:pt x="225968" y="925568"/>
                    </a:cubicBezTo>
                    <a:cubicBezTo>
                      <a:pt x="225968" y="930048"/>
                      <a:pt x="226109" y="934527"/>
                      <a:pt x="225799" y="938978"/>
                    </a:cubicBezTo>
                    <a:cubicBezTo>
                      <a:pt x="225546" y="942500"/>
                      <a:pt x="224982" y="945965"/>
                      <a:pt x="219742" y="948670"/>
                    </a:cubicBezTo>
                    <a:cubicBezTo>
                      <a:pt x="219460" y="931175"/>
                      <a:pt x="219714" y="914806"/>
                      <a:pt x="219601" y="900438"/>
                    </a:cubicBezTo>
                    <a:cubicBezTo>
                      <a:pt x="221094" y="916356"/>
                      <a:pt x="216812" y="934414"/>
                      <a:pt x="221883" y="952248"/>
                    </a:cubicBezTo>
                    <a:cubicBezTo>
                      <a:pt x="222700" y="955121"/>
                      <a:pt x="222362" y="958164"/>
                      <a:pt x="222362" y="961151"/>
                    </a:cubicBezTo>
                    <a:cubicBezTo>
                      <a:pt x="222390" y="1150134"/>
                      <a:pt x="222390" y="1339118"/>
                      <a:pt x="222362" y="1528130"/>
                    </a:cubicBezTo>
                    <a:cubicBezTo>
                      <a:pt x="222362" y="1532272"/>
                      <a:pt x="222728" y="1536498"/>
                      <a:pt x="220953" y="1540470"/>
                    </a:cubicBezTo>
                    <a:cubicBezTo>
                      <a:pt x="218643" y="1544668"/>
                      <a:pt x="214812" y="1546950"/>
                      <a:pt x="210360" y="1547795"/>
                    </a:cubicBezTo>
                    <a:cubicBezTo>
                      <a:pt x="187709" y="1552077"/>
                      <a:pt x="165340" y="1557684"/>
                      <a:pt x="142745" y="1562163"/>
                    </a:cubicBezTo>
                    <a:cubicBezTo>
                      <a:pt x="136942" y="1563318"/>
                      <a:pt x="130941" y="1560445"/>
                      <a:pt x="125194" y="1563008"/>
                    </a:cubicBezTo>
                    <a:cubicBezTo>
                      <a:pt x="121390" y="1560445"/>
                      <a:pt x="116967" y="1560445"/>
                      <a:pt x="112657" y="1559599"/>
                    </a:cubicBezTo>
                    <a:cubicBezTo>
                      <a:pt x="94767" y="1556162"/>
                      <a:pt x="76511" y="1554725"/>
                      <a:pt x="58875" y="1549739"/>
                    </a:cubicBezTo>
                    <a:cubicBezTo>
                      <a:pt x="53015" y="1548077"/>
                      <a:pt x="46591" y="1547063"/>
                      <a:pt x="40900" y="1546640"/>
                    </a:cubicBezTo>
                    <a:cubicBezTo>
                      <a:pt x="31096" y="1545907"/>
                      <a:pt x="31998" y="1540695"/>
                      <a:pt x="31913" y="1534497"/>
                    </a:cubicBezTo>
                    <a:cubicBezTo>
                      <a:pt x="31885" y="1531962"/>
                      <a:pt x="32787" y="1529032"/>
                      <a:pt x="29913" y="1527229"/>
                    </a:cubicBezTo>
                    <a:cubicBezTo>
                      <a:pt x="25743" y="1518383"/>
                      <a:pt x="25236" y="1509001"/>
                      <a:pt x="25236" y="1499366"/>
                    </a:cubicBezTo>
                    <a:cubicBezTo>
                      <a:pt x="25405" y="1437977"/>
                      <a:pt x="27997" y="1376447"/>
                      <a:pt x="24616" y="1315256"/>
                    </a:cubicBezTo>
                    <a:cubicBezTo>
                      <a:pt x="20672" y="1244119"/>
                      <a:pt x="25687" y="1172898"/>
                      <a:pt x="20982" y="1102043"/>
                    </a:cubicBezTo>
                    <a:cubicBezTo>
                      <a:pt x="16503" y="1034456"/>
                      <a:pt x="21517" y="966926"/>
                      <a:pt x="17827" y="899536"/>
                    </a:cubicBezTo>
                    <a:cubicBezTo>
                      <a:pt x="13685" y="823977"/>
                      <a:pt x="17996" y="748276"/>
                      <a:pt x="13742" y="672942"/>
                    </a:cubicBezTo>
                    <a:cubicBezTo>
                      <a:pt x="9572" y="599382"/>
                      <a:pt x="15150" y="525851"/>
                      <a:pt x="10389" y="452573"/>
                    </a:cubicBezTo>
                    <a:cubicBezTo>
                      <a:pt x="6473" y="392142"/>
                      <a:pt x="9966" y="331768"/>
                      <a:pt x="6783" y="271534"/>
                    </a:cubicBezTo>
                    <a:cubicBezTo>
                      <a:pt x="5797" y="252940"/>
                      <a:pt x="4078" y="234290"/>
                      <a:pt x="3881" y="215611"/>
                    </a:cubicBezTo>
                    <a:cubicBezTo>
                      <a:pt x="3825" y="211723"/>
                      <a:pt x="3881" y="207863"/>
                      <a:pt x="4445" y="204032"/>
                    </a:cubicBezTo>
                    <a:cubicBezTo>
                      <a:pt x="3261" y="167407"/>
                      <a:pt x="3346" y="130782"/>
                      <a:pt x="4247" y="94186"/>
                    </a:cubicBezTo>
                    <a:cubicBezTo>
                      <a:pt x="4755" y="73225"/>
                      <a:pt x="-1415" y="52969"/>
                      <a:pt x="303" y="32064"/>
                    </a:cubicBezTo>
                    <a:cubicBezTo>
                      <a:pt x="895" y="24908"/>
                      <a:pt x="1627" y="18288"/>
                      <a:pt x="9572" y="15442"/>
                    </a:cubicBezTo>
                    <a:cubicBezTo>
                      <a:pt x="12868" y="14710"/>
                      <a:pt x="16165" y="13808"/>
                      <a:pt x="19602" y="14259"/>
                    </a:cubicBezTo>
                    <a:cubicBezTo>
                      <a:pt x="28194" y="15780"/>
                      <a:pt x="36590" y="15696"/>
                      <a:pt x="44507" y="11357"/>
                    </a:cubicBezTo>
                    <a:cubicBezTo>
                      <a:pt x="67383" y="10202"/>
                      <a:pt x="89921" y="5892"/>
                      <a:pt x="112460" y="2624"/>
                    </a:cubicBezTo>
                    <a:cubicBezTo>
                      <a:pt x="137900" y="-1095"/>
                      <a:pt x="162776" y="-785"/>
                      <a:pt x="187907" y="3074"/>
                    </a:cubicBezTo>
                    <a:cubicBezTo>
                      <a:pt x="191738" y="3666"/>
                      <a:pt x="195654" y="3328"/>
                      <a:pt x="199514" y="3328"/>
                    </a:cubicBezTo>
                    <a:cubicBezTo>
                      <a:pt x="249295" y="3328"/>
                      <a:pt x="299077" y="2483"/>
                      <a:pt x="348859" y="3553"/>
                    </a:cubicBezTo>
                    <a:cubicBezTo>
                      <a:pt x="414642" y="4962"/>
                      <a:pt x="480398" y="8286"/>
                      <a:pt x="546238" y="6991"/>
                    </a:cubicBezTo>
                    <a:cubicBezTo>
                      <a:pt x="549224" y="6934"/>
                      <a:pt x="552183" y="7244"/>
                      <a:pt x="555028" y="8343"/>
                    </a:cubicBezTo>
                    <a:cubicBezTo>
                      <a:pt x="559113" y="11188"/>
                      <a:pt x="563762" y="11526"/>
                      <a:pt x="568579" y="11526"/>
                    </a:cubicBezTo>
                    <a:cubicBezTo>
                      <a:pt x="586948" y="11442"/>
                      <a:pt x="605317" y="11442"/>
                      <a:pt x="623685" y="11526"/>
                    </a:cubicBezTo>
                    <a:cubicBezTo>
                      <a:pt x="627460" y="11555"/>
                      <a:pt x="632024" y="21669"/>
                      <a:pt x="628446" y="23246"/>
                    </a:cubicBezTo>
                    <a:cubicBezTo>
                      <a:pt x="613825" y="29642"/>
                      <a:pt x="599316" y="36234"/>
                      <a:pt x="584469" y="42066"/>
                    </a:cubicBezTo>
                    <a:cubicBezTo>
                      <a:pt x="580665" y="43559"/>
                      <a:pt x="576524" y="44630"/>
                      <a:pt x="573988" y="48320"/>
                    </a:cubicBezTo>
                    <a:cubicBezTo>
                      <a:pt x="571904" y="51898"/>
                      <a:pt x="572213" y="55814"/>
                      <a:pt x="572213" y="59674"/>
                    </a:cubicBezTo>
                    <a:cubicBezTo>
                      <a:pt x="572213" y="83508"/>
                      <a:pt x="572270" y="107314"/>
                      <a:pt x="572185" y="131149"/>
                    </a:cubicBezTo>
                    <a:cubicBezTo>
                      <a:pt x="572072" y="135093"/>
                      <a:pt x="573002" y="139516"/>
                      <a:pt x="569171" y="142671"/>
                    </a:cubicBezTo>
                    <a:close/>
                  </a:path>
                </a:pathLst>
              </a:custGeom>
              <a:solidFill>
                <a:srgbClr val="9C2689"/>
              </a:solidFill>
              <a:ln w="2811"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C1824FF6-197B-7BF3-4533-64F203654108}"/>
                  </a:ext>
                </a:extLst>
              </p:cNvPr>
              <p:cNvSpPr/>
              <p:nvPr/>
            </p:nvSpPr>
            <p:spPr>
              <a:xfrm>
                <a:off x="10569416" y="3133761"/>
                <a:ext cx="262834" cy="2516787"/>
              </a:xfrm>
              <a:custGeom>
                <a:avLst/>
                <a:gdLst>
                  <a:gd name="connsiteX0" fmla="*/ 114744 w 139613"/>
                  <a:gd name="connsiteY0" fmla="*/ 5503 h 1336876"/>
                  <a:gd name="connsiteX1" fmla="*/ 115336 w 139613"/>
                  <a:gd name="connsiteY1" fmla="*/ 33197 h 1336876"/>
                  <a:gd name="connsiteX2" fmla="*/ 119393 w 139613"/>
                  <a:gd name="connsiteY2" fmla="*/ 226773 h 1336876"/>
                  <a:gd name="connsiteX3" fmla="*/ 123112 w 139613"/>
                  <a:gd name="connsiteY3" fmla="*/ 455988 h 1336876"/>
                  <a:gd name="connsiteX4" fmla="*/ 126464 w 139613"/>
                  <a:gd name="connsiteY4" fmla="*/ 656664 h 1336876"/>
                  <a:gd name="connsiteX5" fmla="*/ 130324 w 139613"/>
                  <a:gd name="connsiteY5" fmla="*/ 884977 h 1336876"/>
                  <a:gd name="connsiteX6" fmla="*/ 133733 w 139613"/>
                  <a:gd name="connsiteY6" fmla="*/ 1085709 h 1336876"/>
                  <a:gd name="connsiteX7" fmla="*/ 136832 w 139613"/>
                  <a:gd name="connsiteY7" fmla="*/ 1312388 h 1336876"/>
                  <a:gd name="connsiteX8" fmla="*/ 137311 w 139613"/>
                  <a:gd name="connsiteY8" fmla="*/ 1329151 h 1336876"/>
                  <a:gd name="connsiteX9" fmla="*/ 119646 w 139613"/>
                  <a:gd name="connsiteY9" fmla="*/ 1333856 h 1336876"/>
                  <a:gd name="connsiteX10" fmla="*/ 76429 w 139613"/>
                  <a:gd name="connsiteY10" fmla="*/ 1331574 h 1336876"/>
                  <a:gd name="connsiteX11" fmla="*/ 40988 w 139613"/>
                  <a:gd name="connsiteY11" fmla="*/ 1322418 h 1336876"/>
                  <a:gd name="connsiteX12" fmla="*/ 21408 w 139613"/>
                  <a:gd name="connsiteY12" fmla="*/ 1317910 h 1336876"/>
                  <a:gd name="connsiteX13" fmla="*/ 14364 w 139613"/>
                  <a:gd name="connsiteY13" fmla="*/ 1309261 h 1336876"/>
                  <a:gd name="connsiteX14" fmla="*/ 14477 w 139613"/>
                  <a:gd name="connsiteY14" fmla="*/ 1295879 h 1336876"/>
                  <a:gd name="connsiteX15" fmla="*/ 12618 w 139613"/>
                  <a:gd name="connsiteY15" fmla="*/ 1134307 h 1336876"/>
                  <a:gd name="connsiteX16" fmla="*/ 11406 w 139613"/>
                  <a:gd name="connsiteY16" fmla="*/ 1125630 h 1336876"/>
                  <a:gd name="connsiteX17" fmla="*/ 10786 w 139613"/>
                  <a:gd name="connsiteY17" fmla="*/ 1075369 h 1336876"/>
                  <a:gd name="connsiteX18" fmla="*/ 7490 w 139613"/>
                  <a:gd name="connsiteY18" fmla="*/ 1066438 h 1336876"/>
                  <a:gd name="connsiteX19" fmla="*/ 8025 w 139613"/>
                  <a:gd name="connsiteY19" fmla="*/ 1009614 h 1336876"/>
                  <a:gd name="connsiteX20" fmla="*/ 8392 w 139613"/>
                  <a:gd name="connsiteY20" fmla="*/ 925743 h 1336876"/>
                  <a:gd name="connsiteX21" fmla="*/ 7490 w 139613"/>
                  <a:gd name="connsiteY21" fmla="*/ 904360 h 1336876"/>
                  <a:gd name="connsiteX22" fmla="*/ 6504 w 139613"/>
                  <a:gd name="connsiteY22" fmla="*/ 901176 h 1336876"/>
                  <a:gd name="connsiteX23" fmla="*/ 6307 w 139613"/>
                  <a:gd name="connsiteY23" fmla="*/ 878215 h 1336876"/>
                  <a:gd name="connsiteX24" fmla="*/ 6307 w 139613"/>
                  <a:gd name="connsiteY24" fmla="*/ 850070 h 1336876"/>
                  <a:gd name="connsiteX25" fmla="*/ 6307 w 139613"/>
                  <a:gd name="connsiteY25" fmla="*/ 824969 h 1336876"/>
                  <a:gd name="connsiteX26" fmla="*/ 6251 w 139613"/>
                  <a:gd name="connsiteY26" fmla="*/ 796288 h 1336876"/>
                  <a:gd name="connsiteX27" fmla="*/ 6589 w 139613"/>
                  <a:gd name="connsiteY27" fmla="*/ 768792 h 1336876"/>
                  <a:gd name="connsiteX28" fmla="*/ 4757 w 139613"/>
                  <a:gd name="connsiteY28" fmla="*/ 719940 h 1336876"/>
                  <a:gd name="connsiteX29" fmla="*/ 4391 w 139613"/>
                  <a:gd name="connsiteY29" fmla="*/ 691232 h 1336876"/>
                  <a:gd name="connsiteX30" fmla="*/ 4110 w 139613"/>
                  <a:gd name="connsiteY30" fmla="*/ 679286 h 1336876"/>
                  <a:gd name="connsiteX31" fmla="*/ 3828 w 139613"/>
                  <a:gd name="connsiteY31" fmla="*/ 630406 h 1336876"/>
                  <a:gd name="connsiteX32" fmla="*/ 3912 w 139613"/>
                  <a:gd name="connsiteY32" fmla="*/ 607248 h 1336876"/>
                  <a:gd name="connsiteX33" fmla="*/ 7293 w 139613"/>
                  <a:gd name="connsiteY33" fmla="*/ 596599 h 1336876"/>
                  <a:gd name="connsiteX34" fmla="*/ 6983 w 139613"/>
                  <a:gd name="connsiteY34" fmla="*/ 450663 h 1336876"/>
                  <a:gd name="connsiteX35" fmla="*/ 6645 w 139613"/>
                  <a:gd name="connsiteY35" fmla="*/ 441761 h 1336876"/>
                  <a:gd name="connsiteX36" fmla="*/ 3095 w 139613"/>
                  <a:gd name="connsiteY36" fmla="*/ 335690 h 1336876"/>
                  <a:gd name="connsiteX37" fmla="*/ 475 w 139613"/>
                  <a:gd name="connsiteY37" fmla="*/ 204657 h 1336876"/>
                  <a:gd name="connsiteX38" fmla="*/ 278 w 139613"/>
                  <a:gd name="connsiteY38" fmla="*/ 38409 h 1336876"/>
                  <a:gd name="connsiteX39" fmla="*/ 14336 w 139613"/>
                  <a:gd name="connsiteY39" fmla="*/ 19054 h 1336876"/>
                  <a:gd name="connsiteX40" fmla="*/ 71386 w 139613"/>
                  <a:gd name="connsiteY40" fmla="*/ 1390 h 1336876"/>
                  <a:gd name="connsiteX41" fmla="*/ 85360 w 139613"/>
                  <a:gd name="connsiteY41" fmla="*/ 855 h 1336876"/>
                  <a:gd name="connsiteX42" fmla="*/ 103109 w 139613"/>
                  <a:gd name="connsiteY42" fmla="*/ 2010 h 1336876"/>
                  <a:gd name="connsiteX43" fmla="*/ 114744 w 139613"/>
                  <a:gd name="connsiteY43" fmla="*/ 5503 h 13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613" h="1336876">
                    <a:moveTo>
                      <a:pt x="114744" y="5503"/>
                    </a:moveTo>
                    <a:cubicBezTo>
                      <a:pt x="114913" y="14744"/>
                      <a:pt x="114688" y="23985"/>
                      <a:pt x="115336" y="33197"/>
                    </a:cubicBezTo>
                    <a:cubicBezTo>
                      <a:pt x="119816" y="97685"/>
                      <a:pt x="115956" y="162370"/>
                      <a:pt x="119393" y="226773"/>
                    </a:cubicBezTo>
                    <a:cubicBezTo>
                      <a:pt x="123450" y="303206"/>
                      <a:pt x="119055" y="379696"/>
                      <a:pt x="123112" y="455988"/>
                    </a:cubicBezTo>
                    <a:cubicBezTo>
                      <a:pt x="126690" y="522899"/>
                      <a:pt x="122830" y="589894"/>
                      <a:pt x="126464" y="656664"/>
                    </a:cubicBezTo>
                    <a:cubicBezTo>
                      <a:pt x="130634" y="732787"/>
                      <a:pt x="126352" y="808966"/>
                      <a:pt x="130324" y="884977"/>
                    </a:cubicBezTo>
                    <a:cubicBezTo>
                      <a:pt x="133818" y="951916"/>
                      <a:pt x="130042" y="1018911"/>
                      <a:pt x="133733" y="1085709"/>
                    </a:cubicBezTo>
                    <a:cubicBezTo>
                      <a:pt x="137903" y="1161269"/>
                      <a:pt x="135057" y="1236856"/>
                      <a:pt x="136832" y="1312388"/>
                    </a:cubicBezTo>
                    <a:cubicBezTo>
                      <a:pt x="136973" y="1317938"/>
                      <a:pt x="142692" y="1323488"/>
                      <a:pt x="137311" y="1329151"/>
                    </a:cubicBezTo>
                    <a:cubicBezTo>
                      <a:pt x="130859" y="1328559"/>
                      <a:pt x="124802" y="1331574"/>
                      <a:pt x="119646" y="1333856"/>
                    </a:cubicBezTo>
                    <a:cubicBezTo>
                      <a:pt x="104405" y="1340561"/>
                      <a:pt x="90572" y="1334419"/>
                      <a:pt x="76429" y="1331574"/>
                    </a:cubicBezTo>
                    <a:cubicBezTo>
                      <a:pt x="64484" y="1329151"/>
                      <a:pt x="52933" y="1324897"/>
                      <a:pt x="40988" y="1322418"/>
                    </a:cubicBezTo>
                    <a:cubicBezTo>
                      <a:pt x="34452" y="1321065"/>
                      <a:pt x="28535" y="1317713"/>
                      <a:pt x="21408" y="1317910"/>
                    </a:cubicBezTo>
                    <a:cubicBezTo>
                      <a:pt x="17435" y="1318023"/>
                      <a:pt x="14083" y="1314445"/>
                      <a:pt x="14364" y="1309261"/>
                    </a:cubicBezTo>
                    <a:cubicBezTo>
                      <a:pt x="14590" y="1304809"/>
                      <a:pt x="14533" y="1300330"/>
                      <a:pt x="14477" y="1295879"/>
                    </a:cubicBezTo>
                    <a:cubicBezTo>
                      <a:pt x="13885" y="1242012"/>
                      <a:pt x="13266" y="1188174"/>
                      <a:pt x="12618" y="1134307"/>
                    </a:cubicBezTo>
                    <a:cubicBezTo>
                      <a:pt x="12589" y="1131377"/>
                      <a:pt x="13209" y="1128306"/>
                      <a:pt x="11406" y="1125630"/>
                    </a:cubicBezTo>
                    <a:cubicBezTo>
                      <a:pt x="11209" y="1108867"/>
                      <a:pt x="10984" y="1092104"/>
                      <a:pt x="10786" y="1075369"/>
                    </a:cubicBezTo>
                    <a:cubicBezTo>
                      <a:pt x="8448" y="1072862"/>
                      <a:pt x="7462" y="1069819"/>
                      <a:pt x="7490" y="1066438"/>
                    </a:cubicBezTo>
                    <a:cubicBezTo>
                      <a:pt x="7659" y="1047506"/>
                      <a:pt x="6730" y="1028546"/>
                      <a:pt x="8025" y="1009614"/>
                    </a:cubicBezTo>
                    <a:cubicBezTo>
                      <a:pt x="8025" y="981666"/>
                      <a:pt x="8702" y="953690"/>
                      <a:pt x="8392" y="925743"/>
                    </a:cubicBezTo>
                    <a:cubicBezTo>
                      <a:pt x="8307" y="918615"/>
                      <a:pt x="8871" y="911431"/>
                      <a:pt x="7490" y="904360"/>
                    </a:cubicBezTo>
                    <a:cubicBezTo>
                      <a:pt x="7124" y="903317"/>
                      <a:pt x="6814" y="902247"/>
                      <a:pt x="6504" y="901176"/>
                    </a:cubicBezTo>
                    <a:cubicBezTo>
                      <a:pt x="5152" y="893541"/>
                      <a:pt x="5687" y="885878"/>
                      <a:pt x="6307" y="878215"/>
                    </a:cubicBezTo>
                    <a:cubicBezTo>
                      <a:pt x="5236" y="868834"/>
                      <a:pt x="5434" y="859452"/>
                      <a:pt x="6307" y="850070"/>
                    </a:cubicBezTo>
                    <a:cubicBezTo>
                      <a:pt x="5293" y="841703"/>
                      <a:pt x="5462" y="833336"/>
                      <a:pt x="6307" y="824969"/>
                    </a:cubicBezTo>
                    <a:cubicBezTo>
                      <a:pt x="5124" y="815418"/>
                      <a:pt x="5715" y="805839"/>
                      <a:pt x="6251" y="796288"/>
                    </a:cubicBezTo>
                    <a:cubicBezTo>
                      <a:pt x="4870" y="787104"/>
                      <a:pt x="6222" y="777976"/>
                      <a:pt x="6589" y="768792"/>
                    </a:cubicBezTo>
                    <a:cubicBezTo>
                      <a:pt x="7237" y="752480"/>
                      <a:pt x="5969" y="736196"/>
                      <a:pt x="4757" y="719940"/>
                    </a:cubicBezTo>
                    <a:cubicBezTo>
                      <a:pt x="3123" y="710389"/>
                      <a:pt x="3997" y="700810"/>
                      <a:pt x="4391" y="691232"/>
                    </a:cubicBezTo>
                    <a:cubicBezTo>
                      <a:pt x="3659" y="687259"/>
                      <a:pt x="3828" y="683287"/>
                      <a:pt x="4110" y="679286"/>
                    </a:cubicBezTo>
                    <a:cubicBezTo>
                      <a:pt x="4391" y="662974"/>
                      <a:pt x="3546" y="646690"/>
                      <a:pt x="3828" y="630406"/>
                    </a:cubicBezTo>
                    <a:cubicBezTo>
                      <a:pt x="3969" y="622687"/>
                      <a:pt x="3799" y="614968"/>
                      <a:pt x="3912" y="607248"/>
                    </a:cubicBezTo>
                    <a:cubicBezTo>
                      <a:pt x="3969" y="603360"/>
                      <a:pt x="3969" y="599444"/>
                      <a:pt x="7293" y="596599"/>
                    </a:cubicBezTo>
                    <a:cubicBezTo>
                      <a:pt x="7180" y="547944"/>
                      <a:pt x="7096" y="499290"/>
                      <a:pt x="6983" y="450663"/>
                    </a:cubicBezTo>
                    <a:cubicBezTo>
                      <a:pt x="6335" y="447705"/>
                      <a:pt x="6532" y="444719"/>
                      <a:pt x="6645" y="441761"/>
                    </a:cubicBezTo>
                    <a:cubicBezTo>
                      <a:pt x="8307" y="406319"/>
                      <a:pt x="6786" y="370737"/>
                      <a:pt x="3095" y="335690"/>
                    </a:cubicBezTo>
                    <a:cubicBezTo>
                      <a:pt x="-1497" y="291909"/>
                      <a:pt x="1179" y="248325"/>
                      <a:pt x="475" y="204657"/>
                    </a:cubicBezTo>
                    <a:cubicBezTo>
                      <a:pt x="-426" y="149269"/>
                      <a:pt x="222" y="93825"/>
                      <a:pt x="278" y="38409"/>
                    </a:cubicBezTo>
                    <a:cubicBezTo>
                      <a:pt x="278" y="23844"/>
                      <a:pt x="757" y="23646"/>
                      <a:pt x="14336" y="19054"/>
                    </a:cubicBezTo>
                    <a:cubicBezTo>
                      <a:pt x="33212" y="12687"/>
                      <a:pt x="52173" y="6658"/>
                      <a:pt x="71386" y="1390"/>
                    </a:cubicBezTo>
                    <a:cubicBezTo>
                      <a:pt x="76148" y="94"/>
                      <a:pt x="80599" y="-695"/>
                      <a:pt x="85360" y="855"/>
                    </a:cubicBezTo>
                    <a:cubicBezTo>
                      <a:pt x="91164" y="2770"/>
                      <a:pt x="97193" y="1784"/>
                      <a:pt x="103109" y="2010"/>
                    </a:cubicBezTo>
                    <a:cubicBezTo>
                      <a:pt x="107391" y="2094"/>
                      <a:pt x="111561" y="2094"/>
                      <a:pt x="114744" y="5503"/>
                    </a:cubicBezTo>
                    <a:close/>
                  </a:path>
                </a:pathLst>
              </a:custGeom>
              <a:solidFill>
                <a:srgbClr val="ED1F32"/>
              </a:solidFill>
              <a:ln w="2811"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056B2607-EE6E-F9CF-0F6B-07A1D040F26E}"/>
                  </a:ext>
                </a:extLst>
              </p:cNvPr>
              <p:cNvSpPr/>
              <p:nvPr/>
            </p:nvSpPr>
            <p:spPr>
              <a:xfrm>
                <a:off x="11845289" y="2787165"/>
                <a:ext cx="152437" cy="3134607"/>
              </a:xfrm>
              <a:custGeom>
                <a:avLst/>
                <a:gdLst>
                  <a:gd name="connsiteX0" fmla="*/ 733 w 80972"/>
                  <a:gd name="connsiteY0" fmla="*/ 30742 h 1665052"/>
                  <a:gd name="connsiteX1" fmla="*/ 66291 w 80972"/>
                  <a:gd name="connsiteY1" fmla="*/ 2119 h 1665052"/>
                  <a:gd name="connsiteX2" fmla="*/ 73616 w 80972"/>
                  <a:gd name="connsiteY2" fmla="*/ 5556 h 1665052"/>
                  <a:gd name="connsiteX3" fmla="*/ 78574 w 80972"/>
                  <a:gd name="connsiteY3" fmla="*/ 1357574 h 1665052"/>
                  <a:gd name="connsiteX4" fmla="*/ 80969 w 80972"/>
                  <a:gd name="connsiteY4" fmla="*/ 1655277 h 1665052"/>
                  <a:gd name="connsiteX5" fmla="*/ 70629 w 80972"/>
                  <a:gd name="connsiteY5" fmla="*/ 1664630 h 1665052"/>
                  <a:gd name="connsiteX6" fmla="*/ 20960 w 80972"/>
                  <a:gd name="connsiteY6" fmla="*/ 1658883 h 1665052"/>
                  <a:gd name="connsiteX7" fmla="*/ 13185 w 80972"/>
                  <a:gd name="connsiteY7" fmla="*/ 1649388 h 1665052"/>
                  <a:gd name="connsiteX8" fmla="*/ 12762 w 80972"/>
                  <a:gd name="connsiteY8" fmla="*/ 1613637 h 1665052"/>
                  <a:gd name="connsiteX9" fmla="*/ 12565 w 80972"/>
                  <a:gd name="connsiteY9" fmla="*/ 1513595 h 1665052"/>
                  <a:gd name="connsiteX10" fmla="*/ 0 w 80972"/>
                  <a:gd name="connsiteY10" fmla="*/ 34179 h 1665052"/>
                  <a:gd name="connsiteX11" fmla="*/ 733 w 80972"/>
                  <a:gd name="connsiteY11" fmla="*/ 30742 h 16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72" h="1665052">
                    <a:moveTo>
                      <a:pt x="733" y="30742"/>
                    </a:moveTo>
                    <a:cubicBezTo>
                      <a:pt x="22595" y="21192"/>
                      <a:pt x="44457" y="11669"/>
                      <a:pt x="66291" y="2119"/>
                    </a:cubicBezTo>
                    <a:cubicBezTo>
                      <a:pt x="71559" y="-2784"/>
                      <a:pt x="72883" y="1865"/>
                      <a:pt x="73616" y="5556"/>
                    </a:cubicBezTo>
                    <a:cubicBezTo>
                      <a:pt x="75081" y="12852"/>
                      <a:pt x="77306" y="1145685"/>
                      <a:pt x="78574" y="1357574"/>
                    </a:cubicBezTo>
                    <a:cubicBezTo>
                      <a:pt x="79166" y="1456798"/>
                      <a:pt x="80039" y="1556052"/>
                      <a:pt x="80969" y="1655277"/>
                    </a:cubicBezTo>
                    <a:cubicBezTo>
                      <a:pt x="81054" y="1663165"/>
                      <a:pt x="79870" y="1666264"/>
                      <a:pt x="70629" y="1664630"/>
                    </a:cubicBezTo>
                    <a:cubicBezTo>
                      <a:pt x="54261" y="1661700"/>
                      <a:pt x="37583" y="1660122"/>
                      <a:pt x="20960" y="1658883"/>
                    </a:cubicBezTo>
                    <a:cubicBezTo>
                      <a:pt x="13861" y="1658347"/>
                      <a:pt x="13016" y="1655502"/>
                      <a:pt x="13185" y="1649388"/>
                    </a:cubicBezTo>
                    <a:cubicBezTo>
                      <a:pt x="13551" y="1637500"/>
                      <a:pt x="12959" y="1625554"/>
                      <a:pt x="12762" y="1613637"/>
                    </a:cubicBezTo>
                    <a:cubicBezTo>
                      <a:pt x="12847" y="1580280"/>
                      <a:pt x="14932" y="1546783"/>
                      <a:pt x="12565" y="1513595"/>
                    </a:cubicBezTo>
                    <a:cubicBezTo>
                      <a:pt x="8114" y="1451164"/>
                      <a:pt x="0" y="64409"/>
                      <a:pt x="0" y="34179"/>
                    </a:cubicBezTo>
                    <a:cubicBezTo>
                      <a:pt x="28" y="32968"/>
                      <a:pt x="197" y="31841"/>
                      <a:pt x="733" y="30742"/>
                    </a:cubicBezTo>
                    <a:close/>
                  </a:path>
                </a:pathLst>
              </a:custGeom>
              <a:solidFill>
                <a:srgbClr val="BFB3B4"/>
              </a:solidFill>
              <a:ln w="2811"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397BD7E1-06C0-432E-F103-EC4EC3FB97A0}"/>
                  </a:ext>
                </a:extLst>
              </p:cNvPr>
              <p:cNvSpPr/>
              <p:nvPr/>
            </p:nvSpPr>
            <p:spPr>
              <a:xfrm>
                <a:off x="10118423" y="2782080"/>
                <a:ext cx="674644" cy="1199881"/>
              </a:xfrm>
              <a:custGeom>
                <a:avLst/>
                <a:gdLst>
                  <a:gd name="connsiteX0" fmla="*/ 354304 w 358360"/>
                  <a:gd name="connsiteY0" fmla="*/ 192310 h 637357"/>
                  <a:gd name="connsiteX1" fmla="*/ 319792 w 358360"/>
                  <a:gd name="connsiteY1" fmla="*/ 190084 h 637357"/>
                  <a:gd name="connsiteX2" fmla="*/ 306184 w 358360"/>
                  <a:gd name="connsiteY2" fmla="*/ 192789 h 637357"/>
                  <a:gd name="connsiteX3" fmla="*/ 247979 w 358360"/>
                  <a:gd name="connsiteY3" fmla="*/ 210510 h 637357"/>
                  <a:gd name="connsiteX4" fmla="*/ 243387 w 358360"/>
                  <a:gd name="connsiteY4" fmla="*/ 216003 h 637357"/>
                  <a:gd name="connsiteX5" fmla="*/ 243331 w 358360"/>
                  <a:gd name="connsiteY5" fmla="*/ 224033 h 637357"/>
                  <a:gd name="connsiteX6" fmla="*/ 244711 w 358360"/>
                  <a:gd name="connsiteY6" fmla="*/ 501029 h 637357"/>
                  <a:gd name="connsiteX7" fmla="*/ 246852 w 358360"/>
                  <a:gd name="connsiteY7" fmla="*/ 627553 h 637357"/>
                  <a:gd name="connsiteX8" fmla="*/ 246514 w 358360"/>
                  <a:gd name="connsiteY8" fmla="*/ 637357 h 637357"/>
                  <a:gd name="connsiteX9" fmla="*/ 245500 w 358360"/>
                  <a:gd name="connsiteY9" fmla="*/ 583068 h 637357"/>
                  <a:gd name="connsiteX10" fmla="*/ 236034 w 358360"/>
                  <a:gd name="connsiteY10" fmla="*/ 541710 h 637357"/>
                  <a:gd name="connsiteX11" fmla="*/ 160756 w 358360"/>
                  <a:gd name="connsiteY11" fmla="*/ 327371 h 637357"/>
                  <a:gd name="connsiteX12" fmla="*/ 147177 w 358360"/>
                  <a:gd name="connsiteY12" fmla="*/ 320694 h 637357"/>
                  <a:gd name="connsiteX13" fmla="*/ 12792 w 358360"/>
                  <a:gd name="connsiteY13" fmla="*/ 368306 h 637357"/>
                  <a:gd name="connsiteX14" fmla="*/ 7608 w 358360"/>
                  <a:gd name="connsiteY14" fmla="*/ 369377 h 637357"/>
                  <a:gd name="connsiteX15" fmla="*/ 3636 w 358360"/>
                  <a:gd name="connsiteY15" fmla="*/ 355488 h 637357"/>
                  <a:gd name="connsiteX16" fmla="*/ 2988 w 358360"/>
                  <a:gd name="connsiteY16" fmla="*/ 241472 h 637357"/>
                  <a:gd name="connsiteX17" fmla="*/ 1 w 358360"/>
                  <a:gd name="connsiteY17" fmla="*/ 151854 h 637357"/>
                  <a:gd name="connsiteX18" fmla="*/ 3438 w 358360"/>
                  <a:gd name="connsiteY18" fmla="*/ 138443 h 637357"/>
                  <a:gd name="connsiteX19" fmla="*/ 2171 w 358360"/>
                  <a:gd name="connsiteY19" fmla="*/ 26794 h 637357"/>
                  <a:gd name="connsiteX20" fmla="*/ 19469 w 358360"/>
                  <a:gd name="connsiteY20" fmla="*/ 14004 h 637357"/>
                  <a:gd name="connsiteX21" fmla="*/ 85252 w 358360"/>
                  <a:gd name="connsiteY21" fmla="*/ 5552 h 637357"/>
                  <a:gd name="connsiteX22" fmla="*/ 134752 w 358360"/>
                  <a:gd name="connsiteY22" fmla="*/ 565 h 637357"/>
                  <a:gd name="connsiteX23" fmla="*/ 179125 w 358360"/>
                  <a:gd name="connsiteY23" fmla="*/ 2594 h 637357"/>
                  <a:gd name="connsiteX24" fmla="*/ 349092 w 358360"/>
                  <a:gd name="connsiteY24" fmla="*/ 3101 h 637357"/>
                  <a:gd name="connsiteX25" fmla="*/ 358361 w 358360"/>
                  <a:gd name="connsiteY25" fmla="*/ 6200 h 637357"/>
                  <a:gd name="connsiteX26" fmla="*/ 351205 w 358360"/>
                  <a:gd name="connsiteY26" fmla="*/ 19667 h 637357"/>
                  <a:gd name="connsiteX27" fmla="*/ 354445 w 358360"/>
                  <a:gd name="connsiteY27" fmla="*/ 183379 h 637357"/>
                  <a:gd name="connsiteX28" fmla="*/ 354304 w 358360"/>
                  <a:gd name="connsiteY28" fmla="*/ 192310 h 63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8360" h="637357">
                    <a:moveTo>
                      <a:pt x="354304" y="192310"/>
                    </a:moveTo>
                    <a:cubicBezTo>
                      <a:pt x="342866" y="191240"/>
                      <a:pt x="331287" y="193493"/>
                      <a:pt x="319792" y="190084"/>
                    </a:cubicBezTo>
                    <a:cubicBezTo>
                      <a:pt x="315848" y="188929"/>
                      <a:pt x="310608" y="191352"/>
                      <a:pt x="306184" y="192789"/>
                    </a:cubicBezTo>
                    <a:cubicBezTo>
                      <a:pt x="286886" y="199100"/>
                      <a:pt x="267672" y="205608"/>
                      <a:pt x="247979" y="210510"/>
                    </a:cubicBezTo>
                    <a:cubicBezTo>
                      <a:pt x="244711" y="211327"/>
                      <a:pt x="243472" y="213017"/>
                      <a:pt x="243387" y="216003"/>
                    </a:cubicBezTo>
                    <a:cubicBezTo>
                      <a:pt x="243303" y="218680"/>
                      <a:pt x="243331" y="221356"/>
                      <a:pt x="243331" y="224033"/>
                    </a:cubicBezTo>
                    <a:cubicBezTo>
                      <a:pt x="243584" y="316384"/>
                      <a:pt x="242485" y="408734"/>
                      <a:pt x="244711" y="501029"/>
                    </a:cubicBezTo>
                    <a:cubicBezTo>
                      <a:pt x="245725" y="543204"/>
                      <a:pt x="245754" y="585378"/>
                      <a:pt x="246852" y="627553"/>
                    </a:cubicBezTo>
                    <a:cubicBezTo>
                      <a:pt x="246937" y="630821"/>
                      <a:pt x="246655" y="634089"/>
                      <a:pt x="246514" y="637357"/>
                    </a:cubicBezTo>
                    <a:cubicBezTo>
                      <a:pt x="244260" y="619299"/>
                      <a:pt x="244937" y="601127"/>
                      <a:pt x="245500" y="583068"/>
                    </a:cubicBezTo>
                    <a:cubicBezTo>
                      <a:pt x="245951" y="568165"/>
                      <a:pt x="240711" y="555093"/>
                      <a:pt x="236034" y="541710"/>
                    </a:cubicBezTo>
                    <a:cubicBezTo>
                      <a:pt x="210988" y="470236"/>
                      <a:pt x="185633" y="398902"/>
                      <a:pt x="160756" y="327371"/>
                    </a:cubicBezTo>
                    <a:cubicBezTo>
                      <a:pt x="158051" y="319567"/>
                      <a:pt x="155600" y="317595"/>
                      <a:pt x="147177" y="320694"/>
                    </a:cubicBezTo>
                    <a:cubicBezTo>
                      <a:pt x="102551" y="337006"/>
                      <a:pt x="57643" y="352529"/>
                      <a:pt x="12792" y="368306"/>
                    </a:cubicBezTo>
                    <a:cubicBezTo>
                      <a:pt x="11158" y="368898"/>
                      <a:pt x="9355" y="369039"/>
                      <a:pt x="7608" y="369377"/>
                    </a:cubicBezTo>
                    <a:cubicBezTo>
                      <a:pt x="2650" y="365799"/>
                      <a:pt x="3664" y="360418"/>
                      <a:pt x="3636" y="355488"/>
                    </a:cubicBezTo>
                    <a:cubicBezTo>
                      <a:pt x="3523" y="317454"/>
                      <a:pt x="5411" y="279336"/>
                      <a:pt x="2988" y="241472"/>
                    </a:cubicBezTo>
                    <a:cubicBezTo>
                      <a:pt x="1100" y="211580"/>
                      <a:pt x="58" y="181773"/>
                      <a:pt x="1" y="151854"/>
                    </a:cubicBezTo>
                    <a:cubicBezTo>
                      <a:pt x="1" y="147093"/>
                      <a:pt x="-168" y="142275"/>
                      <a:pt x="3438" y="138443"/>
                    </a:cubicBezTo>
                    <a:cubicBezTo>
                      <a:pt x="3213" y="101227"/>
                      <a:pt x="4791" y="63982"/>
                      <a:pt x="2171" y="26794"/>
                    </a:cubicBezTo>
                    <a:cubicBezTo>
                      <a:pt x="1635" y="19075"/>
                      <a:pt x="6735" y="14314"/>
                      <a:pt x="19469" y="14004"/>
                    </a:cubicBezTo>
                    <a:cubicBezTo>
                      <a:pt x="41725" y="13440"/>
                      <a:pt x="63531" y="9045"/>
                      <a:pt x="85252" y="5552"/>
                    </a:cubicBezTo>
                    <a:cubicBezTo>
                      <a:pt x="101734" y="2904"/>
                      <a:pt x="118327" y="2875"/>
                      <a:pt x="134752" y="565"/>
                    </a:cubicBezTo>
                    <a:cubicBezTo>
                      <a:pt x="149261" y="-1463"/>
                      <a:pt x="164221" y="2622"/>
                      <a:pt x="179125" y="2594"/>
                    </a:cubicBezTo>
                    <a:cubicBezTo>
                      <a:pt x="235780" y="2509"/>
                      <a:pt x="292436" y="2847"/>
                      <a:pt x="349092" y="3101"/>
                    </a:cubicBezTo>
                    <a:cubicBezTo>
                      <a:pt x="352388" y="3129"/>
                      <a:pt x="356501" y="1495"/>
                      <a:pt x="358361" y="6200"/>
                    </a:cubicBezTo>
                    <a:cubicBezTo>
                      <a:pt x="351796" y="8482"/>
                      <a:pt x="350782" y="13497"/>
                      <a:pt x="351205" y="19667"/>
                    </a:cubicBezTo>
                    <a:cubicBezTo>
                      <a:pt x="355121" y="74181"/>
                      <a:pt x="354276" y="128780"/>
                      <a:pt x="354445" y="183379"/>
                    </a:cubicBezTo>
                    <a:cubicBezTo>
                      <a:pt x="354557" y="186366"/>
                      <a:pt x="354388" y="189324"/>
                      <a:pt x="354304" y="192310"/>
                    </a:cubicBezTo>
                    <a:close/>
                  </a:path>
                </a:pathLst>
              </a:custGeom>
              <a:solidFill>
                <a:srgbClr val="5A4958"/>
              </a:solidFill>
              <a:ln w="2811"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60856AAB-BCA2-70D8-535C-836A3DE652AB}"/>
                  </a:ext>
                </a:extLst>
              </p:cNvPr>
              <p:cNvSpPr/>
              <p:nvPr/>
            </p:nvSpPr>
            <p:spPr>
              <a:xfrm>
                <a:off x="10063796" y="3042687"/>
                <a:ext cx="68950" cy="458431"/>
              </a:xfrm>
              <a:custGeom>
                <a:avLst/>
                <a:gdLst>
                  <a:gd name="connsiteX0" fmla="*/ 32484 w 36625"/>
                  <a:gd name="connsiteY0" fmla="*/ 14 h 243511"/>
                  <a:gd name="connsiteX1" fmla="*/ 33329 w 36625"/>
                  <a:gd name="connsiteY1" fmla="*/ 69713 h 243511"/>
                  <a:gd name="connsiteX2" fmla="*/ 36625 w 36625"/>
                  <a:gd name="connsiteY2" fmla="*/ 230975 h 243511"/>
                  <a:gd name="connsiteX3" fmla="*/ 564 w 36625"/>
                  <a:gd name="connsiteY3" fmla="*/ 243512 h 243511"/>
                  <a:gd name="connsiteX4" fmla="*/ 0 w 36625"/>
                  <a:gd name="connsiteY4" fmla="*/ 18185 h 243511"/>
                  <a:gd name="connsiteX5" fmla="*/ 8509 w 36625"/>
                  <a:gd name="connsiteY5" fmla="*/ 5310 h 243511"/>
                  <a:gd name="connsiteX6" fmla="*/ 32484 w 36625"/>
                  <a:gd name="connsiteY6" fmla="*/ 14 h 2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25" h="243511">
                    <a:moveTo>
                      <a:pt x="32484" y="14"/>
                    </a:moveTo>
                    <a:cubicBezTo>
                      <a:pt x="32653" y="23256"/>
                      <a:pt x="31131" y="46668"/>
                      <a:pt x="33329" y="69713"/>
                    </a:cubicBezTo>
                    <a:cubicBezTo>
                      <a:pt x="38485" y="123439"/>
                      <a:pt x="34512" y="177249"/>
                      <a:pt x="36625" y="230975"/>
                    </a:cubicBezTo>
                    <a:cubicBezTo>
                      <a:pt x="24933" y="236102"/>
                      <a:pt x="13044" y="240695"/>
                      <a:pt x="564" y="243512"/>
                    </a:cubicBezTo>
                    <a:cubicBezTo>
                      <a:pt x="451" y="168403"/>
                      <a:pt x="451" y="93294"/>
                      <a:pt x="0" y="18185"/>
                    </a:cubicBezTo>
                    <a:cubicBezTo>
                      <a:pt x="-28" y="11085"/>
                      <a:pt x="2001" y="6437"/>
                      <a:pt x="8509" y="5310"/>
                    </a:cubicBezTo>
                    <a:cubicBezTo>
                      <a:pt x="16622" y="3930"/>
                      <a:pt x="24088" y="-268"/>
                      <a:pt x="32484" y="14"/>
                    </a:cubicBezTo>
                    <a:close/>
                  </a:path>
                </a:pathLst>
              </a:custGeom>
              <a:solidFill>
                <a:srgbClr val="506B31"/>
              </a:solidFill>
              <a:ln w="2811"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B4480A31-E4CE-EB3D-CCB4-0353FECB79B8}"/>
                  </a:ext>
                </a:extLst>
              </p:cNvPr>
              <p:cNvSpPr/>
              <p:nvPr/>
            </p:nvSpPr>
            <p:spPr>
              <a:xfrm>
                <a:off x="11182581" y="3089578"/>
                <a:ext cx="209105" cy="2657539"/>
              </a:xfrm>
              <a:custGeom>
                <a:avLst/>
                <a:gdLst>
                  <a:gd name="connsiteX0" fmla="*/ 111030 w 111073"/>
                  <a:gd name="connsiteY0" fmla="*/ 1411642 h 1411641"/>
                  <a:gd name="connsiteX1" fmla="*/ 44119 w 111073"/>
                  <a:gd name="connsiteY1" fmla="*/ 1398992 h 1411641"/>
                  <a:gd name="connsiteX2" fmla="*/ 6818 w 111073"/>
                  <a:gd name="connsiteY2" fmla="*/ 1391667 h 1411641"/>
                  <a:gd name="connsiteX3" fmla="*/ 85 w 111073"/>
                  <a:gd name="connsiteY3" fmla="*/ 1383272 h 1411641"/>
                  <a:gd name="connsiteX4" fmla="*/ 0 w 111073"/>
                  <a:gd name="connsiteY4" fmla="*/ 1367269 h 1411641"/>
                  <a:gd name="connsiteX5" fmla="*/ 451 w 111073"/>
                  <a:gd name="connsiteY5" fmla="*/ 1135688 h 1411641"/>
                  <a:gd name="connsiteX6" fmla="*/ 1211 w 111073"/>
                  <a:gd name="connsiteY6" fmla="*/ 722561 h 1411641"/>
                  <a:gd name="connsiteX7" fmla="*/ 2085 w 111073"/>
                  <a:gd name="connsiteY7" fmla="*/ 717208 h 1411641"/>
                  <a:gd name="connsiteX8" fmla="*/ 2085 w 111073"/>
                  <a:gd name="connsiteY8" fmla="*/ 770708 h 1411641"/>
                  <a:gd name="connsiteX9" fmla="*/ 3465 w 111073"/>
                  <a:gd name="connsiteY9" fmla="*/ 770708 h 1411641"/>
                  <a:gd name="connsiteX10" fmla="*/ 3465 w 111073"/>
                  <a:gd name="connsiteY10" fmla="*/ 652128 h 1411641"/>
                  <a:gd name="connsiteX11" fmla="*/ 4029 w 111073"/>
                  <a:gd name="connsiteY11" fmla="*/ 13674 h 1411641"/>
                  <a:gd name="connsiteX12" fmla="*/ 13974 w 111073"/>
                  <a:gd name="connsiteY12" fmla="*/ 3757 h 1411641"/>
                  <a:gd name="connsiteX13" fmla="*/ 99704 w 111073"/>
                  <a:gd name="connsiteY13" fmla="*/ 292 h 1411641"/>
                  <a:gd name="connsiteX14" fmla="*/ 100465 w 111073"/>
                  <a:gd name="connsiteY14" fmla="*/ 10913 h 1411641"/>
                  <a:gd name="connsiteX15" fmla="*/ 101197 w 111073"/>
                  <a:gd name="connsiteY15" fmla="*/ 165582 h 1411641"/>
                  <a:gd name="connsiteX16" fmla="*/ 102916 w 111073"/>
                  <a:gd name="connsiteY16" fmla="*/ 365807 h 1411641"/>
                  <a:gd name="connsiteX17" fmla="*/ 104719 w 111073"/>
                  <a:gd name="connsiteY17" fmla="*/ 623251 h 1411641"/>
                  <a:gd name="connsiteX18" fmla="*/ 106522 w 111073"/>
                  <a:gd name="connsiteY18" fmla="*/ 819898 h 1411641"/>
                  <a:gd name="connsiteX19" fmla="*/ 108353 w 111073"/>
                  <a:gd name="connsiteY19" fmla="*/ 1067510 h 1411641"/>
                  <a:gd name="connsiteX20" fmla="*/ 110156 w 111073"/>
                  <a:gd name="connsiteY20" fmla="*/ 1264157 h 1411641"/>
                  <a:gd name="connsiteX21" fmla="*/ 111030 w 111073"/>
                  <a:gd name="connsiteY21" fmla="*/ 1411642 h 1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073" h="1411641">
                    <a:moveTo>
                      <a:pt x="111030" y="1411642"/>
                    </a:moveTo>
                    <a:cubicBezTo>
                      <a:pt x="88716" y="1407472"/>
                      <a:pt x="66319" y="1403641"/>
                      <a:pt x="44119" y="1398992"/>
                    </a:cubicBezTo>
                    <a:cubicBezTo>
                      <a:pt x="31695" y="1396400"/>
                      <a:pt x="19355" y="1393498"/>
                      <a:pt x="6818" y="1391667"/>
                    </a:cubicBezTo>
                    <a:cubicBezTo>
                      <a:pt x="1916" y="1390963"/>
                      <a:pt x="-282" y="1388484"/>
                      <a:pt x="85" y="1383272"/>
                    </a:cubicBezTo>
                    <a:cubicBezTo>
                      <a:pt x="451" y="1377975"/>
                      <a:pt x="56" y="1372622"/>
                      <a:pt x="0" y="1367269"/>
                    </a:cubicBezTo>
                    <a:cubicBezTo>
                      <a:pt x="141" y="1290076"/>
                      <a:pt x="310" y="1212882"/>
                      <a:pt x="451" y="1135688"/>
                    </a:cubicBezTo>
                    <a:cubicBezTo>
                      <a:pt x="704" y="997979"/>
                      <a:pt x="958" y="860270"/>
                      <a:pt x="1211" y="722561"/>
                    </a:cubicBezTo>
                    <a:cubicBezTo>
                      <a:pt x="1211" y="720786"/>
                      <a:pt x="1211" y="719011"/>
                      <a:pt x="2085" y="717208"/>
                    </a:cubicBezTo>
                    <a:cubicBezTo>
                      <a:pt x="2085" y="735041"/>
                      <a:pt x="2085" y="752875"/>
                      <a:pt x="2085" y="770708"/>
                    </a:cubicBezTo>
                    <a:cubicBezTo>
                      <a:pt x="2536" y="770708"/>
                      <a:pt x="3015" y="770708"/>
                      <a:pt x="3465" y="770708"/>
                    </a:cubicBezTo>
                    <a:cubicBezTo>
                      <a:pt x="3465" y="731181"/>
                      <a:pt x="3437" y="691655"/>
                      <a:pt x="3465" y="652128"/>
                    </a:cubicBezTo>
                    <a:cubicBezTo>
                      <a:pt x="3719" y="439310"/>
                      <a:pt x="4029" y="226492"/>
                      <a:pt x="4029" y="13674"/>
                    </a:cubicBezTo>
                    <a:cubicBezTo>
                      <a:pt x="4029" y="5532"/>
                      <a:pt x="6452" y="3870"/>
                      <a:pt x="13974" y="3757"/>
                    </a:cubicBezTo>
                    <a:cubicBezTo>
                      <a:pt x="42569" y="3334"/>
                      <a:pt x="71024" y="-1173"/>
                      <a:pt x="99704" y="292"/>
                    </a:cubicBezTo>
                    <a:cubicBezTo>
                      <a:pt x="99957" y="3842"/>
                      <a:pt x="100465" y="7363"/>
                      <a:pt x="100465" y="10913"/>
                    </a:cubicBezTo>
                    <a:cubicBezTo>
                      <a:pt x="100662" y="62469"/>
                      <a:pt x="99986" y="114054"/>
                      <a:pt x="101197" y="165582"/>
                    </a:cubicBezTo>
                    <a:cubicBezTo>
                      <a:pt x="102747" y="232324"/>
                      <a:pt x="101310" y="299094"/>
                      <a:pt x="102916" y="365807"/>
                    </a:cubicBezTo>
                    <a:cubicBezTo>
                      <a:pt x="105000" y="451622"/>
                      <a:pt x="103000" y="537465"/>
                      <a:pt x="104719" y="623251"/>
                    </a:cubicBezTo>
                    <a:cubicBezTo>
                      <a:pt x="106015" y="688809"/>
                      <a:pt x="104972" y="754368"/>
                      <a:pt x="106522" y="819898"/>
                    </a:cubicBezTo>
                    <a:cubicBezTo>
                      <a:pt x="108494" y="902445"/>
                      <a:pt x="106465" y="984991"/>
                      <a:pt x="108353" y="1067510"/>
                    </a:cubicBezTo>
                    <a:cubicBezTo>
                      <a:pt x="109846" y="1133068"/>
                      <a:pt x="108607" y="1198626"/>
                      <a:pt x="110156" y="1264157"/>
                    </a:cubicBezTo>
                    <a:cubicBezTo>
                      <a:pt x="111255" y="1313318"/>
                      <a:pt x="111086" y="1362480"/>
                      <a:pt x="111030" y="1411642"/>
                    </a:cubicBezTo>
                    <a:close/>
                  </a:path>
                </a:pathLst>
              </a:custGeom>
              <a:solidFill>
                <a:srgbClr val="589C43"/>
              </a:solidFill>
              <a:ln w="2811"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A35465EB-3ADC-7E1C-08DC-CE02F82B0838}"/>
                  </a:ext>
                </a:extLst>
              </p:cNvPr>
              <p:cNvSpPr/>
              <p:nvPr/>
            </p:nvSpPr>
            <p:spPr>
              <a:xfrm>
                <a:off x="11843115" y="2845039"/>
                <a:ext cx="4296" cy="184996"/>
              </a:xfrm>
              <a:custGeom>
                <a:avLst/>
                <a:gdLst>
                  <a:gd name="connsiteX0" fmla="*/ 1888 w 2282"/>
                  <a:gd name="connsiteY0" fmla="*/ 0 h 98267"/>
                  <a:gd name="connsiteX1" fmla="*/ 2282 w 2282"/>
                  <a:gd name="connsiteY1" fmla="*/ 98267 h 98267"/>
                  <a:gd name="connsiteX2" fmla="*/ 0 w 2282"/>
                  <a:gd name="connsiteY2" fmla="*/ 97929 h 98267"/>
                  <a:gd name="connsiteX3" fmla="*/ 338 w 2282"/>
                  <a:gd name="connsiteY3" fmla="*/ 2000 h 98267"/>
                  <a:gd name="connsiteX4" fmla="*/ 648 w 2282"/>
                  <a:gd name="connsiteY4" fmla="*/ 282 h 98267"/>
                  <a:gd name="connsiteX5" fmla="*/ 1888 w 2282"/>
                  <a:gd name="connsiteY5" fmla="*/ 0 h 9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2" h="98267">
                    <a:moveTo>
                      <a:pt x="1888" y="0"/>
                    </a:moveTo>
                    <a:cubicBezTo>
                      <a:pt x="2028" y="32765"/>
                      <a:pt x="2141" y="65502"/>
                      <a:pt x="2282" y="98267"/>
                    </a:cubicBezTo>
                    <a:cubicBezTo>
                      <a:pt x="1521" y="98154"/>
                      <a:pt x="761" y="98042"/>
                      <a:pt x="0" y="97929"/>
                    </a:cubicBezTo>
                    <a:cubicBezTo>
                      <a:pt x="113" y="65953"/>
                      <a:pt x="226" y="33977"/>
                      <a:pt x="338" y="2000"/>
                    </a:cubicBezTo>
                    <a:cubicBezTo>
                      <a:pt x="338" y="1409"/>
                      <a:pt x="394" y="789"/>
                      <a:pt x="648" y="282"/>
                    </a:cubicBezTo>
                    <a:cubicBezTo>
                      <a:pt x="789" y="28"/>
                      <a:pt x="1465" y="85"/>
                      <a:pt x="1888" y="0"/>
                    </a:cubicBezTo>
                    <a:close/>
                  </a:path>
                </a:pathLst>
              </a:custGeom>
              <a:solidFill>
                <a:srgbClr val="752A67"/>
              </a:solidFill>
              <a:ln w="2811"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56A5CAE8-9C19-3D65-F468-8A4F728B870F}"/>
                  </a:ext>
                </a:extLst>
              </p:cNvPr>
              <p:cNvSpPr/>
              <p:nvPr/>
            </p:nvSpPr>
            <p:spPr>
              <a:xfrm>
                <a:off x="10808981" y="2787602"/>
                <a:ext cx="43597" cy="6634"/>
              </a:xfrm>
              <a:custGeom>
                <a:avLst/>
                <a:gdLst>
                  <a:gd name="connsiteX0" fmla="*/ 0 w 23158"/>
                  <a:gd name="connsiteY0" fmla="*/ 3154 h 3524"/>
                  <a:gd name="connsiteX1" fmla="*/ 23158 w 23158"/>
                  <a:gd name="connsiteY1" fmla="*/ 365 h 3524"/>
                  <a:gd name="connsiteX2" fmla="*/ 0 w 23158"/>
                  <a:gd name="connsiteY2" fmla="*/ 3154 h 3524"/>
                </a:gdLst>
                <a:ahLst/>
                <a:cxnLst>
                  <a:cxn ang="0">
                    <a:pos x="connsiteX0" y="connsiteY0"/>
                  </a:cxn>
                  <a:cxn ang="0">
                    <a:pos x="connsiteX1" y="connsiteY1"/>
                  </a:cxn>
                  <a:cxn ang="0">
                    <a:pos x="connsiteX2" y="connsiteY2"/>
                  </a:cxn>
                </a:cxnLst>
                <a:rect l="l" t="t" r="r" b="b"/>
                <a:pathLst>
                  <a:path w="23158" h="3524">
                    <a:moveTo>
                      <a:pt x="0" y="3154"/>
                    </a:moveTo>
                    <a:cubicBezTo>
                      <a:pt x="7494" y="336"/>
                      <a:pt x="15213" y="-593"/>
                      <a:pt x="23158" y="365"/>
                    </a:cubicBezTo>
                    <a:cubicBezTo>
                      <a:pt x="15918" y="5379"/>
                      <a:pt x="7776" y="2844"/>
                      <a:pt x="0" y="3154"/>
                    </a:cubicBezTo>
                    <a:close/>
                  </a:path>
                </a:pathLst>
              </a:custGeom>
              <a:solidFill>
                <a:srgbClr val="5A4958"/>
              </a:solidFill>
              <a:ln w="2811" cap="flat">
                <a:noFill/>
                <a:prstDash val="solid"/>
                <a:miter/>
              </a:ln>
            </p:spPr>
            <p:txBody>
              <a:bodyPr rtlCol="0" anchor="ctr"/>
              <a:lstStyle/>
              <a:p>
                <a:endParaRPr lang="en-US" sz="2400"/>
              </a:p>
            </p:txBody>
          </p:sp>
          <p:sp>
            <p:nvSpPr>
              <p:cNvPr id="51" name="Rectangle 50">
                <a:extLst>
                  <a:ext uri="{FF2B5EF4-FFF2-40B4-BE49-F238E27FC236}">
                    <a16:creationId xmlns:a16="http://schemas.microsoft.com/office/drawing/2014/main" id="{D0BC0812-F632-FE14-D09F-156A88860355}"/>
                  </a:ext>
                </a:extLst>
              </p:cNvPr>
              <p:cNvSpPr/>
              <p:nvPr/>
            </p:nvSpPr>
            <p:spPr>
              <a:xfrm>
                <a:off x="11734447" y="0"/>
                <a:ext cx="247531" cy="2416804"/>
              </a:xfrm>
              <a:prstGeom prst="rect">
                <a:avLst/>
              </a:prstGeom>
              <a:solidFill>
                <a:srgbClr val="9C2689"/>
              </a:solidFill>
              <a:ln w="2811" cap="flat">
                <a:noFill/>
                <a:prstDash val="solid"/>
                <a:miter/>
              </a:ln>
            </p:spPr>
            <p:txBody>
              <a:bodyPr rtlCol="0" anchor="ctr"/>
              <a:lstStyle/>
              <a:p>
                <a:endParaRPr lang="en-US" sz="2400"/>
              </a:p>
            </p:txBody>
          </p:sp>
          <p:sp>
            <p:nvSpPr>
              <p:cNvPr id="52" name="Rectangle 51">
                <a:extLst>
                  <a:ext uri="{FF2B5EF4-FFF2-40B4-BE49-F238E27FC236}">
                    <a16:creationId xmlns:a16="http://schemas.microsoft.com/office/drawing/2014/main" id="{3CE6C8CD-F269-426E-401F-DFF3CBC5ACDC}"/>
                  </a:ext>
                </a:extLst>
              </p:cNvPr>
              <p:cNvSpPr/>
              <p:nvPr/>
            </p:nvSpPr>
            <p:spPr>
              <a:xfrm>
                <a:off x="10192910" y="169933"/>
                <a:ext cx="659668" cy="2227073"/>
              </a:xfrm>
              <a:prstGeom prst="rect">
                <a:avLst/>
              </a:prstGeom>
              <a:solidFill>
                <a:srgbClr val="CAC45D"/>
              </a:solidFill>
              <a:ln w="2811"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4068D406-C89D-192E-3FC0-FFD86FFEFAE6}"/>
                  </a:ext>
                </a:extLst>
              </p:cNvPr>
              <p:cNvSpPr/>
              <p:nvPr/>
            </p:nvSpPr>
            <p:spPr>
              <a:xfrm>
                <a:off x="11210233" y="15629"/>
                <a:ext cx="512661" cy="2416805"/>
              </a:xfrm>
              <a:custGeom>
                <a:avLst/>
                <a:gdLst>
                  <a:gd name="connsiteX0" fmla="*/ 267926 w 272317"/>
                  <a:gd name="connsiteY0" fmla="*/ 1492293 h 1512846"/>
                  <a:gd name="connsiteX1" fmla="*/ 266883 w 272317"/>
                  <a:gd name="connsiteY1" fmla="*/ 1492744 h 1512846"/>
                  <a:gd name="connsiteX2" fmla="*/ 256544 w 272317"/>
                  <a:gd name="connsiteY2" fmla="*/ 1497506 h 1512846"/>
                  <a:gd name="connsiteX3" fmla="*/ 191436 w 272317"/>
                  <a:gd name="connsiteY3" fmla="*/ 1508437 h 1512846"/>
                  <a:gd name="connsiteX4" fmla="*/ 172053 w 272317"/>
                  <a:gd name="connsiteY4" fmla="*/ 1508747 h 1512846"/>
                  <a:gd name="connsiteX5" fmla="*/ 161516 w 272317"/>
                  <a:gd name="connsiteY5" fmla="*/ 1510240 h 1512846"/>
                  <a:gd name="connsiteX6" fmla="*/ 98296 w 272317"/>
                  <a:gd name="connsiteY6" fmla="*/ 1502154 h 1512846"/>
                  <a:gd name="connsiteX7" fmla="*/ 21779 w 272317"/>
                  <a:gd name="connsiteY7" fmla="*/ 1481419 h 1512846"/>
                  <a:gd name="connsiteX8" fmla="*/ 14172 w 272317"/>
                  <a:gd name="connsiteY8" fmla="*/ 1472601 h 1512846"/>
                  <a:gd name="connsiteX9" fmla="*/ 11467 w 272317"/>
                  <a:gd name="connsiteY9" fmla="*/ 1450541 h 1512846"/>
                  <a:gd name="connsiteX10" fmla="*/ 10763 w 272317"/>
                  <a:gd name="connsiteY10" fmla="*/ 1432708 h 1512846"/>
                  <a:gd name="connsiteX11" fmla="*/ 8369 w 272317"/>
                  <a:gd name="connsiteY11" fmla="*/ 1129793 h 1512846"/>
                  <a:gd name="connsiteX12" fmla="*/ 6847 w 272317"/>
                  <a:gd name="connsiteY12" fmla="*/ 883195 h 1512846"/>
                  <a:gd name="connsiteX13" fmla="*/ 5072 w 272317"/>
                  <a:gd name="connsiteY13" fmla="*/ 692014 h 1512846"/>
                  <a:gd name="connsiteX14" fmla="*/ 3748 w 272317"/>
                  <a:gd name="connsiteY14" fmla="*/ 507960 h 1512846"/>
                  <a:gd name="connsiteX15" fmla="*/ 1213 w 272317"/>
                  <a:gd name="connsiteY15" fmla="*/ 225611 h 1512846"/>
                  <a:gd name="connsiteX16" fmla="*/ 57 w 272317"/>
                  <a:gd name="connsiteY16" fmla="*/ 53193 h 1512846"/>
                  <a:gd name="connsiteX17" fmla="*/ 565 w 272317"/>
                  <a:gd name="connsiteY17" fmla="*/ 40713 h 1512846"/>
                  <a:gd name="connsiteX18" fmla="*/ 15609 w 272317"/>
                  <a:gd name="connsiteY18" fmla="*/ 21499 h 1512846"/>
                  <a:gd name="connsiteX19" fmla="*/ 89281 w 272317"/>
                  <a:gd name="connsiteY19" fmla="*/ 10455 h 1512846"/>
                  <a:gd name="connsiteX20" fmla="*/ 142669 w 272317"/>
                  <a:gd name="connsiteY20" fmla="*/ 1580 h 1512846"/>
                  <a:gd name="connsiteX21" fmla="*/ 155966 w 272317"/>
                  <a:gd name="connsiteY21" fmla="*/ 341 h 1512846"/>
                  <a:gd name="connsiteX22" fmla="*/ 205917 w 272317"/>
                  <a:gd name="connsiteY22" fmla="*/ 623 h 1512846"/>
                  <a:gd name="connsiteX23" fmla="*/ 254515 w 272317"/>
                  <a:gd name="connsiteY23" fmla="*/ 5158 h 1512846"/>
                  <a:gd name="connsiteX24" fmla="*/ 257727 w 272317"/>
                  <a:gd name="connsiteY24" fmla="*/ 6539 h 1512846"/>
                  <a:gd name="connsiteX25" fmla="*/ 261502 w 272317"/>
                  <a:gd name="connsiteY25" fmla="*/ 21611 h 1512846"/>
                  <a:gd name="connsiteX26" fmla="*/ 261530 w 272317"/>
                  <a:gd name="connsiteY26" fmla="*/ 200425 h 1512846"/>
                  <a:gd name="connsiteX27" fmla="*/ 262094 w 272317"/>
                  <a:gd name="connsiteY27" fmla="*/ 338979 h 1512846"/>
                  <a:gd name="connsiteX28" fmla="*/ 264883 w 272317"/>
                  <a:gd name="connsiteY28" fmla="*/ 596987 h 1512846"/>
                  <a:gd name="connsiteX29" fmla="*/ 265981 w 272317"/>
                  <a:gd name="connsiteY29" fmla="*/ 855332 h 1512846"/>
                  <a:gd name="connsiteX30" fmla="*/ 268461 w 272317"/>
                  <a:gd name="connsiteY30" fmla="*/ 1112438 h 1512846"/>
                  <a:gd name="connsiteX31" fmla="*/ 269559 w 272317"/>
                  <a:gd name="connsiteY31" fmla="*/ 1369910 h 1512846"/>
                  <a:gd name="connsiteX32" fmla="*/ 272180 w 272317"/>
                  <a:gd name="connsiteY32" fmla="*/ 1478601 h 1512846"/>
                  <a:gd name="connsiteX33" fmla="*/ 267926 w 272317"/>
                  <a:gd name="connsiteY33" fmla="*/ 1492293 h 15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317" h="1512846">
                    <a:moveTo>
                      <a:pt x="267926" y="1492293"/>
                    </a:moveTo>
                    <a:cubicBezTo>
                      <a:pt x="267559" y="1492406"/>
                      <a:pt x="267221" y="1492547"/>
                      <a:pt x="266883" y="1492744"/>
                    </a:cubicBezTo>
                    <a:cubicBezTo>
                      <a:pt x="263953" y="1495477"/>
                      <a:pt x="260488" y="1496857"/>
                      <a:pt x="256544" y="1497506"/>
                    </a:cubicBezTo>
                    <a:cubicBezTo>
                      <a:pt x="234851" y="1501196"/>
                      <a:pt x="213214" y="1505140"/>
                      <a:pt x="191436" y="1508437"/>
                    </a:cubicBezTo>
                    <a:cubicBezTo>
                      <a:pt x="184984" y="1509423"/>
                      <a:pt x="178505" y="1508634"/>
                      <a:pt x="172053" y="1508747"/>
                    </a:cubicBezTo>
                    <a:cubicBezTo>
                      <a:pt x="168531" y="1509197"/>
                      <a:pt x="164841" y="1509113"/>
                      <a:pt x="161516" y="1510240"/>
                    </a:cubicBezTo>
                    <a:cubicBezTo>
                      <a:pt x="139119" y="1517705"/>
                      <a:pt x="118975" y="1507281"/>
                      <a:pt x="98296" y="1502154"/>
                    </a:cubicBezTo>
                    <a:cubicBezTo>
                      <a:pt x="72659" y="1495815"/>
                      <a:pt x="47303" y="1488237"/>
                      <a:pt x="21779" y="1481419"/>
                    </a:cubicBezTo>
                    <a:cubicBezTo>
                      <a:pt x="16933" y="1480123"/>
                      <a:pt x="13468" y="1478348"/>
                      <a:pt x="14172" y="1472601"/>
                    </a:cubicBezTo>
                    <a:cubicBezTo>
                      <a:pt x="8904" y="1465783"/>
                      <a:pt x="11073" y="1458063"/>
                      <a:pt x="11467" y="1450541"/>
                    </a:cubicBezTo>
                    <a:cubicBezTo>
                      <a:pt x="10876" y="1444597"/>
                      <a:pt x="10763" y="1438652"/>
                      <a:pt x="10763" y="1432708"/>
                    </a:cubicBezTo>
                    <a:cubicBezTo>
                      <a:pt x="11214" y="1331736"/>
                      <a:pt x="9580" y="1230736"/>
                      <a:pt x="8369" y="1129793"/>
                    </a:cubicBezTo>
                    <a:cubicBezTo>
                      <a:pt x="7382" y="1047584"/>
                      <a:pt x="9383" y="965347"/>
                      <a:pt x="6847" y="883195"/>
                    </a:cubicBezTo>
                    <a:cubicBezTo>
                      <a:pt x="4875" y="819440"/>
                      <a:pt x="7495" y="755685"/>
                      <a:pt x="5072" y="692014"/>
                    </a:cubicBezTo>
                    <a:cubicBezTo>
                      <a:pt x="2734" y="630653"/>
                      <a:pt x="4143" y="569321"/>
                      <a:pt x="3748" y="507960"/>
                    </a:cubicBezTo>
                    <a:cubicBezTo>
                      <a:pt x="3156" y="413835"/>
                      <a:pt x="2255" y="319709"/>
                      <a:pt x="1213" y="225611"/>
                    </a:cubicBezTo>
                    <a:cubicBezTo>
                      <a:pt x="593" y="168139"/>
                      <a:pt x="1015" y="110666"/>
                      <a:pt x="57" y="53193"/>
                    </a:cubicBezTo>
                    <a:cubicBezTo>
                      <a:pt x="1" y="49024"/>
                      <a:pt x="-168" y="44854"/>
                      <a:pt x="565" y="40713"/>
                    </a:cubicBezTo>
                    <a:cubicBezTo>
                      <a:pt x="-253" y="25415"/>
                      <a:pt x="593" y="24260"/>
                      <a:pt x="15609" y="21499"/>
                    </a:cubicBezTo>
                    <a:cubicBezTo>
                      <a:pt x="40035" y="17019"/>
                      <a:pt x="64686" y="14005"/>
                      <a:pt x="89281" y="10455"/>
                    </a:cubicBezTo>
                    <a:cubicBezTo>
                      <a:pt x="107086" y="7891"/>
                      <a:pt x="124976" y="5187"/>
                      <a:pt x="142669" y="1580"/>
                    </a:cubicBezTo>
                    <a:cubicBezTo>
                      <a:pt x="147064" y="679"/>
                      <a:pt x="151487" y="341"/>
                      <a:pt x="155966" y="341"/>
                    </a:cubicBezTo>
                    <a:cubicBezTo>
                      <a:pt x="172617" y="341"/>
                      <a:pt x="189351" y="-589"/>
                      <a:pt x="205917" y="623"/>
                    </a:cubicBezTo>
                    <a:cubicBezTo>
                      <a:pt x="222116" y="1806"/>
                      <a:pt x="238259" y="3947"/>
                      <a:pt x="254515" y="5158"/>
                    </a:cubicBezTo>
                    <a:cubicBezTo>
                      <a:pt x="255670" y="5440"/>
                      <a:pt x="256741" y="5891"/>
                      <a:pt x="257727" y="6539"/>
                    </a:cubicBezTo>
                    <a:cubicBezTo>
                      <a:pt x="262263" y="10737"/>
                      <a:pt x="261502" y="16315"/>
                      <a:pt x="261502" y="21611"/>
                    </a:cubicBezTo>
                    <a:cubicBezTo>
                      <a:pt x="261587" y="81225"/>
                      <a:pt x="261530" y="140811"/>
                      <a:pt x="261530" y="200425"/>
                    </a:cubicBezTo>
                    <a:cubicBezTo>
                      <a:pt x="261530" y="246628"/>
                      <a:pt x="258938" y="293001"/>
                      <a:pt x="262094" y="338979"/>
                    </a:cubicBezTo>
                    <a:cubicBezTo>
                      <a:pt x="268010" y="425019"/>
                      <a:pt x="263868" y="511003"/>
                      <a:pt x="264883" y="596987"/>
                    </a:cubicBezTo>
                    <a:cubicBezTo>
                      <a:pt x="265897" y="683111"/>
                      <a:pt x="262009" y="769377"/>
                      <a:pt x="265981" y="855332"/>
                    </a:cubicBezTo>
                    <a:cubicBezTo>
                      <a:pt x="269926" y="941119"/>
                      <a:pt x="267418" y="1026764"/>
                      <a:pt x="268461" y="1112438"/>
                    </a:cubicBezTo>
                    <a:cubicBezTo>
                      <a:pt x="269503" y="1198253"/>
                      <a:pt x="266855" y="1284152"/>
                      <a:pt x="269559" y="1369910"/>
                    </a:cubicBezTo>
                    <a:cubicBezTo>
                      <a:pt x="270686" y="1406113"/>
                      <a:pt x="271391" y="1442371"/>
                      <a:pt x="272180" y="1478601"/>
                    </a:cubicBezTo>
                    <a:cubicBezTo>
                      <a:pt x="272292" y="1483475"/>
                      <a:pt x="273250" y="1488941"/>
                      <a:pt x="267926" y="1492293"/>
                    </a:cubicBezTo>
                    <a:close/>
                  </a:path>
                </a:pathLst>
              </a:custGeom>
              <a:solidFill>
                <a:srgbClr val="BFB3B4"/>
              </a:solidFill>
              <a:ln w="2811" cap="flat">
                <a:noFill/>
                <a:prstDash val="solid"/>
                <a:miter/>
              </a:ln>
            </p:spPr>
            <p:txBody>
              <a:bodyPr rtlCol="0" anchor="ctr"/>
              <a:lstStyle/>
              <a:p>
                <a:endParaRPr lang="en-US" sz="2400"/>
              </a:p>
            </p:txBody>
          </p:sp>
          <p:sp>
            <p:nvSpPr>
              <p:cNvPr id="54" name="Freeform: Shape 53">
                <a:extLst>
                  <a:ext uri="{FF2B5EF4-FFF2-40B4-BE49-F238E27FC236}">
                    <a16:creationId xmlns:a16="http://schemas.microsoft.com/office/drawing/2014/main" id="{1970463E-3286-FDE9-01F4-87902775ACA3}"/>
                  </a:ext>
                </a:extLst>
              </p:cNvPr>
              <p:cNvSpPr/>
              <p:nvPr/>
            </p:nvSpPr>
            <p:spPr>
              <a:xfrm>
                <a:off x="11023513" y="72828"/>
                <a:ext cx="209105" cy="2359607"/>
              </a:xfrm>
              <a:custGeom>
                <a:avLst/>
                <a:gdLst>
                  <a:gd name="connsiteX0" fmla="*/ 111030 w 111073"/>
                  <a:gd name="connsiteY0" fmla="*/ 1411642 h 1411641"/>
                  <a:gd name="connsiteX1" fmla="*/ 44119 w 111073"/>
                  <a:gd name="connsiteY1" fmla="*/ 1398992 h 1411641"/>
                  <a:gd name="connsiteX2" fmla="*/ 6818 w 111073"/>
                  <a:gd name="connsiteY2" fmla="*/ 1391667 h 1411641"/>
                  <a:gd name="connsiteX3" fmla="*/ 85 w 111073"/>
                  <a:gd name="connsiteY3" fmla="*/ 1383272 h 1411641"/>
                  <a:gd name="connsiteX4" fmla="*/ 0 w 111073"/>
                  <a:gd name="connsiteY4" fmla="*/ 1367269 h 1411641"/>
                  <a:gd name="connsiteX5" fmla="*/ 451 w 111073"/>
                  <a:gd name="connsiteY5" fmla="*/ 1135688 h 1411641"/>
                  <a:gd name="connsiteX6" fmla="*/ 1211 w 111073"/>
                  <a:gd name="connsiteY6" fmla="*/ 722561 h 1411641"/>
                  <a:gd name="connsiteX7" fmla="*/ 2085 w 111073"/>
                  <a:gd name="connsiteY7" fmla="*/ 717208 h 1411641"/>
                  <a:gd name="connsiteX8" fmla="*/ 2085 w 111073"/>
                  <a:gd name="connsiteY8" fmla="*/ 770708 h 1411641"/>
                  <a:gd name="connsiteX9" fmla="*/ 3465 w 111073"/>
                  <a:gd name="connsiteY9" fmla="*/ 770708 h 1411641"/>
                  <a:gd name="connsiteX10" fmla="*/ 3465 w 111073"/>
                  <a:gd name="connsiteY10" fmla="*/ 652128 h 1411641"/>
                  <a:gd name="connsiteX11" fmla="*/ 4029 w 111073"/>
                  <a:gd name="connsiteY11" fmla="*/ 13674 h 1411641"/>
                  <a:gd name="connsiteX12" fmla="*/ 13974 w 111073"/>
                  <a:gd name="connsiteY12" fmla="*/ 3757 h 1411641"/>
                  <a:gd name="connsiteX13" fmla="*/ 99704 w 111073"/>
                  <a:gd name="connsiteY13" fmla="*/ 292 h 1411641"/>
                  <a:gd name="connsiteX14" fmla="*/ 100465 w 111073"/>
                  <a:gd name="connsiteY14" fmla="*/ 10913 h 1411641"/>
                  <a:gd name="connsiteX15" fmla="*/ 101197 w 111073"/>
                  <a:gd name="connsiteY15" fmla="*/ 165582 h 1411641"/>
                  <a:gd name="connsiteX16" fmla="*/ 102916 w 111073"/>
                  <a:gd name="connsiteY16" fmla="*/ 365807 h 1411641"/>
                  <a:gd name="connsiteX17" fmla="*/ 104719 w 111073"/>
                  <a:gd name="connsiteY17" fmla="*/ 623251 h 1411641"/>
                  <a:gd name="connsiteX18" fmla="*/ 106522 w 111073"/>
                  <a:gd name="connsiteY18" fmla="*/ 819898 h 1411641"/>
                  <a:gd name="connsiteX19" fmla="*/ 108353 w 111073"/>
                  <a:gd name="connsiteY19" fmla="*/ 1067510 h 1411641"/>
                  <a:gd name="connsiteX20" fmla="*/ 110156 w 111073"/>
                  <a:gd name="connsiteY20" fmla="*/ 1264157 h 1411641"/>
                  <a:gd name="connsiteX21" fmla="*/ 111030 w 111073"/>
                  <a:gd name="connsiteY21" fmla="*/ 1411642 h 1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073" h="1411641">
                    <a:moveTo>
                      <a:pt x="111030" y="1411642"/>
                    </a:moveTo>
                    <a:cubicBezTo>
                      <a:pt x="88716" y="1407472"/>
                      <a:pt x="66319" y="1403641"/>
                      <a:pt x="44119" y="1398992"/>
                    </a:cubicBezTo>
                    <a:cubicBezTo>
                      <a:pt x="31695" y="1396400"/>
                      <a:pt x="19355" y="1393498"/>
                      <a:pt x="6818" y="1391667"/>
                    </a:cubicBezTo>
                    <a:cubicBezTo>
                      <a:pt x="1916" y="1390963"/>
                      <a:pt x="-282" y="1388484"/>
                      <a:pt x="85" y="1383272"/>
                    </a:cubicBezTo>
                    <a:cubicBezTo>
                      <a:pt x="451" y="1377975"/>
                      <a:pt x="56" y="1372622"/>
                      <a:pt x="0" y="1367269"/>
                    </a:cubicBezTo>
                    <a:cubicBezTo>
                      <a:pt x="141" y="1290076"/>
                      <a:pt x="310" y="1212882"/>
                      <a:pt x="451" y="1135688"/>
                    </a:cubicBezTo>
                    <a:cubicBezTo>
                      <a:pt x="704" y="997979"/>
                      <a:pt x="958" y="860270"/>
                      <a:pt x="1211" y="722561"/>
                    </a:cubicBezTo>
                    <a:cubicBezTo>
                      <a:pt x="1211" y="720786"/>
                      <a:pt x="1211" y="719011"/>
                      <a:pt x="2085" y="717208"/>
                    </a:cubicBezTo>
                    <a:cubicBezTo>
                      <a:pt x="2085" y="735041"/>
                      <a:pt x="2085" y="752875"/>
                      <a:pt x="2085" y="770708"/>
                    </a:cubicBezTo>
                    <a:cubicBezTo>
                      <a:pt x="2536" y="770708"/>
                      <a:pt x="3015" y="770708"/>
                      <a:pt x="3465" y="770708"/>
                    </a:cubicBezTo>
                    <a:cubicBezTo>
                      <a:pt x="3465" y="731181"/>
                      <a:pt x="3437" y="691655"/>
                      <a:pt x="3465" y="652128"/>
                    </a:cubicBezTo>
                    <a:cubicBezTo>
                      <a:pt x="3719" y="439310"/>
                      <a:pt x="4029" y="226492"/>
                      <a:pt x="4029" y="13674"/>
                    </a:cubicBezTo>
                    <a:cubicBezTo>
                      <a:pt x="4029" y="5532"/>
                      <a:pt x="6452" y="3870"/>
                      <a:pt x="13974" y="3757"/>
                    </a:cubicBezTo>
                    <a:cubicBezTo>
                      <a:pt x="42569" y="3334"/>
                      <a:pt x="71024" y="-1173"/>
                      <a:pt x="99704" y="292"/>
                    </a:cubicBezTo>
                    <a:cubicBezTo>
                      <a:pt x="99957" y="3842"/>
                      <a:pt x="100465" y="7363"/>
                      <a:pt x="100465" y="10913"/>
                    </a:cubicBezTo>
                    <a:cubicBezTo>
                      <a:pt x="100662" y="62469"/>
                      <a:pt x="99986" y="114054"/>
                      <a:pt x="101197" y="165582"/>
                    </a:cubicBezTo>
                    <a:cubicBezTo>
                      <a:pt x="102747" y="232324"/>
                      <a:pt x="101310" y="299094"/>
                      <a:pt x="102916" y="365807"/>
                    </a:cubicBezTo>
                    <a:cubicBezTo>
                      <a:pt x="105000" y="451622"/>
                      <a:pt x="103000" y="537465"/>
                      <a:pt x="104719" y="623251"/>
                    </a:cubicBezTo>
                    <a:cubicBezTo>
                      <a:pt x="106015" y="688809"/>
                      <a:pt x="104972" y="754368"/>
                      <a:pt x="106522" y="819898"/>
                    </a:cubicBezTo>
                    <a:cubicBezTo>
                      <a:pt x="108494" y="902445"/>
                      <a:pt x="106465" y="984991"/>
                      <a:pt x="108353" y="1067510"/>
                    </a:cubicBezTo>
                    <a:cubicBezTo>
                      <a:pt x="109846" y="1133068"/>
                      <a:pt x="108607" y="1198626"/>
                      <a:pt x="110156" y="1264157"/>
                    </a:cubicBezTo>
                    <a:cubicBezTo>
                      <a:pt x="111255" y="1313318"/>
                      <a:pt x="111086" y="1362480"/>
                      <a:pt x="111030" y="1411642"/>
                    </a:cubicBezTo>
                    <a:close/>
                  </a:path>
                </a:pathLst>
              </a:custGeom>
              <a:solidFill>
                <a:srgbClr val="589C43"/>
              </a:solidFill>
              <a:ln w="2811" cap="flat">
                <a:noFill/>
                <a:prstDash val="solid"/>
                <a:miter/>
              </a:ln>
            </p:spPr>
            <p:txBody>
              <a:bodyPr rtlCol="0" anchor="ctr"/>
              <a:lstStyle/>
              <a:p>
                <a:endParaRPr lang="en-US" sz="2400" dirty="0"/>
              </a:p>
            </p:txBody>
          </p:sp>
          <p:sp>
            <p:nvSpPr>
              <p:cNvPr id="55" name="Freeform: Shape 54">
                <a:extLst>
                  <a:ext uri="{FF2B5EF4-FFF2-40B4-BE49-F238E27FC236}">
                    <a16:creationId xmlns:a16="http://schemas.microsoft.com/office/drawing/2014/main" id="{27927E3B-25EB-87FF-FC66-4442F249EEC1}"/>
                  </a:ext>
                </a:extLst>
              </p:cNvPr>
              <p:cNvSpPr/>
              <p:nvPr/>
            </p:nvSpPr>
            <p:spPr>
              <a:xfrm>
                <a:off x="10826889" y="169933"/>
                <a:ext cx="262834" cy="2263743"/>
              </a:xfrm>
              <a:custGeom>
                <a:avLst/>
                <a:gdLst>
                  <a:gd name="connsiteX0" fmla="*/ 114744 w 139613"/>
                  <a:gd name="connsiteY0" fmla="*/ 5503 h 1336876"/>
                  <a:gd name="connsiteX1" fmla="*/ 115336 w 139613"/>
                  <a:gd name="connsiteY1" fmla="*/ 33197 h 1336876"/>
                  <a:gd name="connsiteX2" fmla="*/ 119393 w 139613"/>
                  <a:gd name="connsiteY2" fmla="*/ 226773 h 1336876"/>
                  <a:gd name="connsiteX3" fmla="*/ 123112 w 139613"/>
                  <a:gd name="connsiteY3" fmla="*/ 455988 h 1336876"/>
                  <a:gd name="connsiteX4" fmla="*/ 126464 w 139613"/>
                  <a:gd name="connsiteY4" fmla="*/ 656664 h 1336876"/>
                  <a:gd name="connsiteX5" fmla="*/ 130324 w 139613"/>
                  <a:gd name="connsiteY5" fmla="*/ 884977 h 1336876"/>
                  <a:gd name="connsiteX6" fmla="*/ 133733 w 139613"/>
                  <a:gd name="connsiteY6" fmla="*/ 1085709 h 1336876"/>
                  <a:gd name="connsiteX7" fmla="*/ 136832 w 139613"/>
                  <a:gd name="connsiteY7" fmla="*/ 1312388 h 1336876"/>
                  <a:gd name="connsiteX8" fmla="*/ 137311 w 139613"/>
                  <a:gd name="connsiteY8" fmla="*/ 1329151 h 1336876"/>
                  <a:gd name="connsiteX9" fmla="*/ 119646 w 139613"/>
                  <a:gd name="connsiteY9" fmla="*/ 1333856 h 1336876"/>
                  <a:gd name="connsiteX10" fmla="*/ 76429 w 139613"/>
                  <a:gd name="connsiteY10" fmla="*/ 1331574 h 1336876"/>
                  <a:gd name="connsiteX11" fmla="*/ 40988 w 139613"/>
                  <a:gd name="connsiteY11" fmla="*/ 1322418 h 1336876"/>
                  <a:gd name="connsiteX12" fmla="*/ 21408 w 139613"/>
                  <a:gd name="connsiteY12" fmla="*/ 1317910 h 1336876"/>
                  <a:gd name="connsiteX13" fmla="*/ 14364 w 139613"/>
                  <a:gd name="connsiteY13" fmla="*/ 1309261 h 1336876"/>
                  <a:gd name="connsiteX14" fmla="*/ 14477 w 139613"/>
                  <a:gd name="connsiteY14" fmla="*/ 1295879 h 1336876"/>
                  <a:gd name="connsiteX15" fmla="*/ 12618 w 139613"/>
                  <a:gd name="connsiteY15" fmla="*/ 1134307 h 1336876"/>
                  <a:gd name="connsiteX16" fmla="*/ 11406 w 139613"/>
                  <a:gd name="connsiteY16" fmla="*/ 1125630 h 1336876"/>
                  <a:gd name="connsiteX17" fmla="*/ 10786 w 139613"/>
                  <a:gd name="connsiteY17" fmla="*/ 1075369 h 1336876"/>
                  <a:gd name="connsiteX18" fmla="*/ 7490 w 139613"/>
                  <a:gd name="connsiteY18" fmla="*/ 1066438 h 1336876"/>
                  <a:gd name="connsiteX19" fmla="*/ 8025 w 139613"/>
                  <a:gd name="connsiteY19" fmla="*/ 1009614 h 1336876"/>
                  <a:gd name="connsiteX20" fmla="*/ 8392 w 139613"/>
                  <a:gd name="connsiteY20" fmla="*/ 925743 h 1336876"/>
                  <a:gd name="connsiteX21" fmla="*/ 7490 w 139613"/>
                  <a:gd name="connsiteY21" fmla="*/ 904360 h 1336876"/>
                  <a:gd name="connsiteX22" fmla="*/ 6504 w 139613"/>
                  <a:gd name="connsiteY22" fmla="*/ 901176 h 1336876"/>
                  <a:gd name="connsiteX23" fmla="*/ 6307 w 139613"/>
                  <a:gd name="connsiteY23" fmla="*/ 878215 h 1336876"/>
                  <a:gd name="connsiteX24" fmla="*/ 6307 w 139613"/>
                  <a:gd name="connsiteY24" fmla="*/ 850070 h 1336876"/>
                  <a:gd name="connsiteX25" fmla="*/ 6307 w 139613"/>
                  <a:gd name="connsiteY25" fmla="*/ 824969 h 1336876"/>
                  <a:gd name="connsiteX26" fmla="*/ 6251 w 139613"/>
                  <a:gd name="connsiteY26" fmla="*/ 796288 h 1336876"/>
                  <a:gd name="connsiteX27" fmla="*/ 6589 w 139613"/>
                  <a:gd name="connsiteY27" fmla="*/ 768792 h 1336876"/>
                  <a:gd name="connsiteX28" fmla="*/ 4757 w 139613"/>
                  <a:gd name="connsiteY28" fmla="*/ 719940 h 1336876"/>
                  <a:gd name="connsiteX29" fmla="*/ 4391 w 139613"/>
                  <a:gd name="connsiteY29" fmla="*/ 691232 h 1336876"/>
                  <a:gd name="connsiteX30" fmla="*/ 4110 w 139613"/>
                  <a:gd name="connsiteY30" fmla="*/ 679286 h 1336876"/>
                  <a:gd name="connsiteX31" fmla="*/ 3828 w 139613"/>
                  <a:gd name="connsiteY31" fmla="*/ 630406 h 1336876"/>
                  <a:gd name="connsiteX32" fmla="*/ 3912 w 139613"/>
                  <a:gd name="connsiteY32" fmla="*/ 607248 h 1336876"/>
                  <a:gd name="connsiteX33" fmla="*/ 7293 w 139613"/>
                  <a:gd name="connsiteY33" fmla="*/ 596599 h 1336876"/>
                  <a:gd name="connsiteX34" fmla="*/ 6983 w 139613"/>
                  <a:gd name="connsiteY34" fmla="*/ 450663 h 1336876"/>
                  <a:gd name="connsiteX35" fmla="*/ 6645 w 139613"/>
                  <a:gd name="connsiteY35" fmla="*/ 441761 h 1336876"/>
                  <a:gd name="connsiteX36" fmla="*/ 3095 w 139613"/>
                  <a:gd name="connsiteY36" fmla="*/ 335690 h 1336876"/>
                  <a:gd name="connsiteX37" fmla="*/ 475 w 139613"/>
                  <a:gd name="connsiteY37" fmla="*/ 204657 h 1336876"/>
                  <a:gd name="connsiteX38" fmla="*/ 278 w 139613"/>
                  <a:gd name="connsiteY38" fmla="*/ 38409 h 1336876"/>
                  <a:gd name="connsiteX39" fmla="*/ 14336 w 139613"/>
                  <a:gd name="connsiteY39" fmla="*/ 19054 h 1336876"/>
                  <a:gd name="connsiteX40" fmla="*/ 71386 w 139613"/>
                  <a:gd name="connsiteY40" fmla="*/ 1390 h 1336876"/>
                  <a:gd name="connsiteX41" fmla="*/ 85360 w 139613"/>
                  <a:gd name="connsiteY41" fmla="*/ 855 h 1336876"/>
                  <a:gd name="connsiteX42" fmla="*/ 103109 w 139613"/>
                  <a:gd name="connsiteY42" fmla="*/ 2010 h 1336876"/>
                  <a:gd name="connsiteX43" fmla="*/ 114744 w 139613"/>
                  <a:gd name="connsiteY43" fmla="*/ 5503 h 13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613" h="1336876">
                    <a:moveTo>
                      <a:pt x="114744" y="5503"/>
                    </a:moveTo>
                    <a:cubicBezTo>
                      <a:pt x="114913" y="14744"/>
                      <a:pt x="114688" y="23985"/>
                      <a:pt x="115336" y="33197"/>
                    </a:cubicBezTo>
                    <a:cubicBezTo>
                      <a:pt x="119816" y="97685"/>
                      <a:pt x="115956" y="162370"/>
                      <a:pt x="119393" y="226773"/>
                    </a:cubicBezTo>
                    <a:cubicBezTo>
                      <a:pt x="123450" y="303206"/>
                      <a:pt x="119055" y="379696"/>
                      <a:pt x="123112" y="455988"/>
                    </a:cubicBezTo>
                    <a:cubicBezTo>
                      <a:pt x="126690" y="522899"/>
                      <a:pt x="122830" y="589894"/>
                      <a:pt x="126464" y="656664"/>
                    </a:cubicBezTo>
                    <a:cubicBezTo>
                      <a:pt x="130634" y="732787"/>
                      <a:pt x="126352" y="808966"/>
                      <a:pt x="130324" y="884977"/>
                    </a:cubicBezTo>
                    <a:cubicBezTo>
                      <a:pt x="133818" y="951916"/>
                      <a:pt x="130042" y="1018911"/>
                      <a:pt x="133733" y="1085709"/>
                    </a:cubicBezTo>
                    <a:cubicBezTo>
                      <a:pt x="137903" y="1161269"/>
                      <a:pt x="135057" y="1236856"/>
                      <a:pt x="136832" y="1312388"/>
                    </a:cubicBezTo>
                    <a:cubicBezTo>
                      <a:pt x="136973" y="1317938"/>
                      <a:pt x="142692" y="1323488"/>
                      <a:pt x="137311" y="1329151"/>
                    </a:cubicBezTo>
                    <a:cubicBezTo>
                      <a:pt x="130859" y="1328559"/>
                      <a:pt x="124802" y="1331574"/>
                      <a:pt x="119646" y="1333856"/>
                    </a:cubicBezTo>
                    <a:cubicBezTo>
                      <a:pt x="104405" y="1340561"/>
                      <a:pt x="90572" y="1334419"/>
                      <a:pt x="76429" y="1331574"/>
                    </a:cubicBezTo>
                    <a:cubicBezTo>
                      <a:pt x="64484" y="1329151"/>
                      <a:pt x="52933" y="1324897"/>
                      <a:pt x="40988" y="1322418"/>
                    </a:cubicBezTo>
                    <a:cubicBezTo>
                      <a:pt x="34452" y="1321065"/>
                      <a:pt x="28535" y="1317713"/>
                      <a:pt x="21408" y="1317910"/>
                    </a:cubicBezTo>
                    <a:cubicBezTo>
                      <a:pt x="17435" y="1318023"/>
                      <a:pt x="14083" y="1314445"/>
                      <a:pt x="14364" y="1309261"/>
                    </a:cubicBezTo>
                    <a:cubicBezTo>
                      <a:pt x="14590" y="1304809"/>
                      <a:pt x="14533" y="1300330"/>
                      <a:pt x="14477" y="1295879"/>
                    </a:cubicBezTo>
                    <a:cubicBezTo>
                      <a:pt x="13885" y="1242012"/>
                      <a:pt x="13266" y="1188174"/>
                      <a:pt x="12618" y="1134307"/>
                    </a:cubicBezTo>
                    <a:cubicBezTo>
                      <a:pt x="12589" y="1131377"/>
                      <a:pt x="13209" y="1128306"/>
                      <a:pt x="11406" y="1125630"/>
                    </a:cubicBezTo>
                    <a:cubicBezTo>
                      <a:pt x="11209" y="1108867"/>
                      <a:pt x="10984" y="1092104"/>
                      <a:pt x="10786" y="1075369"/>
                    </a:cubicBezTo>
                    <a:cubicBezTo>
                      <a:pt x="8448" y="1072862"/>
                      <a:pt x="7462" y="1069819"/>
                      <a:pt x="7490" y="1066438"/>
                    </a:cubicBezTo>
                    <a:cubicBezTo>
                      <a:pt x="7659" y="1047506"/>
                      <a:pt x="6730" y="1028546"/>
                      <a:pt x="8025" y="1009614"/>
                    </a:cubicBezTo>
                    <a:cubicBezTo>
                      <a:pt x="8025" y="981666"/>
                      <a:pt x="8702" y="953690"/>
                      <a:pt x="8392" y="925743"/>
                    </a:cubicBezTo>
                    <a:cubicBezTo>
                      <a:pt x="8307" y="918615"/>
                      <a:pt x="8871" y="911431"/>
                      <a:pt x="7490" y="904360"/>
                    </a:cubicBezTo>
                    <a:cubicBezTo>
                      <a:pt x="7124" y="903317"/>
                      <a:pt x="6814" y="902247"/>
                      <a:pt x="6504" y="901176"/>
                    </a:cubicBezTo>
                    <a:cubicBezTo>
                      <a:pt x="5152" y="893541"/>
                      <a:pt x="5687" y="885878"/>
                      <a:pt x="6307" y="878215"/>
                    </a:cubicBezTo>
                    <a:cubicBezTo>
                      <a:pt x="5236" y="868834"/>
                      <a:pt x="5434" y="859452"/>
                      <a:pt x="6307" y="850070"/>
                    </a:cubicBezTo>
                    <a:cubicBezTo>
                      <a:pt x="5293" y="841703"/>
                      <a:pt x="5462" y="833336"/>
                      <a:pt x="6307" y="824969"/>
                    </a:cubicBezTo>
                    <a:cubicBezTo>
                      <a:pt x="5124" y="815418"/>
                      <a:pt x="5715" y="805839"/>
                      <a:pt x="6251" y="796288"/>
                    </a:cubicBezTo>
                    <a:cubicBezTo>
                      <a:pt x="4870" y="787104"/>
                      <a:pt x="6222" y="777976"/>
                      <a:pt x="6589" y="768792"/>
                    </a:cubicBezTo>
                    <a:cubicBezTo>
                      <a:pt x="7237" y="752480"/>
                      <a:pt x="5969" y="736196"/>
                      <a:pt x="4757" y="719940"/>
                    </a:cubicBezTo>
                    <a:cubicBezTo>
                      <a:pt x="3123" y="710389"/>
                      <a:pt x="3997" y="700810"/>
                      <a:pt x="4391" y="691232"/>
                    </a:cubicBezTo>
                    <a:cubicBezTo>
                      <a:pt x="3659" y="687259"/>
                      <a:pt x="3828" y="683287"/>
                      <a:pt x="4110" y="679286"/>
                    </a:cubicBezTo>
                    <a:cubicBezTo>
                      <a:pt x="4391" y="662974"/>
                      <a:pt x="3546" y="646690"/>
                      <a:pt x="3828" y="630406"/>
                    </a:cubicBezTo>
                    <a:cubicBezTo>
                      <a:pt x="3969" y="622687"/>
                      <a:pt x="3799" y="614968"/>
                      <a:pt x="3912" y="607248"/>
                    </a:cubicBezTo>
                    <a:cubicBezTo>
                      <a:pt x="3969" y="603360"/>
                      <a:pt x="3969" y="599444"/>
                      <a:pt x="7293" y="596599"/>
                    </a:cubicBezTo>
                    <a:cubicBezTo>
                      <a:pt x="7180" y="547944"/>
                      <a:pt x="7096" y="499290"/>
                      <a:pt x="6983" y="450663"/>
                    </a:cubicBezTo>
                    <a:cubicBezTo>
                      <a:pt x="6335" y="447705"/>
                      <a:pt x="6532" y="444719"/>
                      <a:pt x="6645" y="441761"/>
                    </a:cubicBezTo>
                    <a:cubicBezTo>
                      <a:pt x="8307" y="406319"/>
                      <a:pt x="6786" y="370737"/>
                      <a:pt x="3095" y="335690"/>
                    </a:cubicBezTo>
                    <a:cubicBezTo>
                      <a:pt x="-1497" y="291909"/>
                      <a:pt x="1179" y="248325"/>
                      <a:pt x="475" y="204657"/>
                    </a:cubicBezTo>
                    <a:cubicBezTo>
                      <a:pt x="-426" y="149269"/>
                      <a:pt x="222" y="93825"/>
                      <a:pt x="278" y="38409"/>
                    </a:cubicBezTo>
                    <a:cubicBezTo>
                      <a:pt x="278" y="23844"/>
                      <a:pt x="757" y="23646"/>
                      <a:pt x="14336" y="19054"/>
                    </a:cubicBezTo>
                    <a:cubicBezTo>
                      <a:pt x="33212" y="12687"/>
                      <a:pt x="52173" y="6658"/>
                      <a:pt x="71386" y="1390"/>
                    </a:cubicBezTo>
                    <a:cubicBezTo>
                      <a:pt x="76148" y="94"/>
                      <a:pt x="80599" y="-695"/>
                      <a:pt x="85360" y="855"/>
                    </a:cubicBezTo>
                    <a:cubicBezTo>
                      <a:pt x="91164" y="2770"/>
                      <a:pt x="97193" y="1784"/>
                      <a:pt x="103109" y="2010"/>
                    </a:cubicBezTo>
                    <a:cubicBezTo>
                      <a:pt x="107391" y="2094"/>
                      <a:pt x="111561" y="2094"/>
                      <a:pt x="114744" y="550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47CEFEE8-7F6C-33AC-138B-31F4533DC4CB}"/>
                  </a:ext>
                </a:extLst>
              </p:cNvPr>
              <p:cNvSpPr/>
              <p:nvPr/>
            </p:nvSpPr>
            <p:spPr>
              <a:xfrm>
                <a:off x="10498641" y="255332"/>
                <a:ext cx="363177" cy="2141674"/>
              </a:xfrm>
              <a:prstGeom prst="rect">
                <a:avLst/>
              </a:prstGeom>
              <a:solidFill>
                <a:srgbClr val="5A4958"/>
              </a:solidFill>
              <a:ln w="2811" cap="flat">
                <a:noFill/>
                <a:prstDash val="solid"/>
                <a:miter/>
              </a:ln>
            </p:spPr>
            <p:txBody>
              <a:bodyPr rtlCol="0" anchor="ctr"/>
              <a:lstStyle/>
              <a:p>
                <a:endParaRPr lang="en-US" sz="2400"/>
              </a:p>
            </p:txBody>
          </p:sp>
        </p:grpSp>
        <p:grpSp>
          <p:nvGrpSpPr>
            <p:cNvPr id="17" name="Group 16">
              <a:extLst>
                <a:ext uri="{FF2B5EF4-FFF2-40B4-BE49-F238E27FC236}">
                  <a16:creationId xmlns:a16="http://schemas.microsoft.com/office/drawing/2014/main" id="{C5C9B2F5-33DB-B907-64B2-3BE9AD5D3373}"/>
                </a:ext>
              </a:extLst>
            </p:cNvPr>
            <p:cNvGrpSpPr/>
            <p:nvPr/>
          </p:nvGrpSpPr>
          <p:grpSpPr>
            <a:xfrm>
              <a:off x="9083213" y="3377138"/>
              <a:ext cx="1514606" cy="2377731"/>
              <a:chOff x="9083213" y="3377138"/>
              <a:chExt cx="1514606" cy="2377731"/>
            </a:xfrm>
          </p:grpSpPr>
          <p:sp>
            <p:nvSpPr>
              <p:cNvPr id="23" name="Freeform: Shape 22">
                <a:extLst>
                  <a:ext uri="{FF2B5EF4-FFF2-40B4-BE49-F238E27FC236}">
                    <a16:creationId xmlns:a16="http://schemas.microsoft.com/office/drawing/2014/main" id="{F8366EA7-3214-861F-77E1-7B6657960DAD}"/>
                  </a:ext>
                </a:extLst>
              </p:cNvPr>
              <p:cNvSpPr/>
              <p:nvPr/>
            </p:nvSpPr>
            <p:spPr>
              <a:xfrm>
                <a:off x="9083213" y="3377138"/>
                <a:ext cx="1514606" cy="2377731"/>
              </a:xfrm>
              <a:custGeom>
                <a:avLst/>
                <a:gdLst>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06348 w 804534"/>
                  <a:gd name="connsiteY17" fmla="*/ 174830 h 1263012"/>
                  <a:gd name="connsiteX18" fmla="*/ 214180 w 804534"/>
                  <a:gd name="connsiteY18" fmla="*/ 170886 h 1263012"/>
                  <a:gd name="connsiteX19" fmla="*/ 254552 w 804534"/>
                  <a:gd name="connsiteY19" fmla="*/ 156433 h 1263012"/>
                  <a:gd name="connsiteX20" fmla="*/ 303432 w 804534"/>
                  <a:gd name="connsiteY20" fmla="*/ 139868 h 1263012"/>
                  <a:gd name="connsiteX21" fmla="*/ 520786 w 804534"/>
                  <a:gd name="connsiteY21" fmla="*/ 63688 h 1263012"/>
                  <a:gd name="connsiteX22" fmla="*/ 557326 w 804534"/>
                  <a:gd name="connsiteY22" fmla="*/ 50954 h 1263012"/>
                  <a:gd name="connsiteX23" fmla="*/ 676948 w 804534"/>
                  <a:gd name="connsiteY23" fmla="*/ 8610 h 1263012"/>
                  <a:gd name="connsiteX24" fmla="*/ 695430 w 804534"/>
                  <a:gd name="connsiteY24" fmla="*/ 1933 h 1263012"/>
                  <a:gd name="connsiteX25" fmla="*/ 713629 w 804534"/>
                  <a:gd name="connsiteY25" fmla="*/ 10498 h 1263012"/>
                  <a:gd name="connsiteX26" fmla="*/ 745183 w 804534"/>
                  <a:gd name="connsiteY26" fmla="*/ 99806 h 1263012"/>
                  <a:gd name="connsiteX27" fmla="*/ 789443 w 804534"/>
                  <a:gd name="connsiteY27" fmla="*/ 225372 h 1263012"/>
                  <a:gd name="connsiteX28" fmla="*/ 798176 w 804534"/>
                  <a:gd name="connsiteY28" fmla="*/ 273238 h 1263012"/>
                  <a:gd name="connsiteX29" fmla="*/ 800148 w 804534"/>
                  <a:gd name="connsiteY29" fmla="*/ 323921 h 1263012"/>
                  <a:gd name="connsiteX30" fmla="*/ 800543 w 804534"/>
                  <a:gd name="connsiteY30" fmla="*/ 458954 h 1263012"/>
                  <a:gd name="connsiteX31" fmla="*/ 799416 w 804534"/>
                  <a:gd name="connsiteY31" fmla="*/ 464138 h 1263012"/>
                  <a:gd name="connsiteX32" fmla="*/ 792682 w 804534"/>
                  <a:gd name="connsiteY32" fmla="*/ 464588 h 1263012"/>
                  <a:gd name="connsiteX33" fmla="*/ 788203 w 804534"/>
                  <a:gd name="connsiteY33" fmla="*/ 454897 h 1263012"/>
                  <a:gd name="connsiteX34" fmla="*/ 675906 w 804534"/>
                  <a:gd name="connsiteY34" fmla="*/ 155053 h 1263012"/>
                  <a:gd name="connsiteX35" fmla="*/ 659199 w 804534"/>
                  <a:gd name="connsiteY35" fmla="*/ 147390 h 1263012"/>
                  <a:gd name="connsiteX36" fmla="*/ 148058 w 804534"/>
                  <a:gd name="connsiteY36" fmla="*/ 338712 h 1263012"/>
                  <a:gd name="connsiteX37" fmla="*/ 125379 w 804534"/>
                  <a:gd name="connsiteY37" fmla="*/ 347023 h 1263012"/>
                  <a:gd name="connsiteX38" fmla="*/ 118674 w 804534"/>
                  <a:gd name="connsiteY38" fmla="*/ 361335 h 1263012"/>
                  <a:gd name="connsiteX39" fmla="*/ 156848 w 804534"/>
                  <a:gd name="connsiteY39" fmla="*/ 463574 h 1263012"/>
                  <a:gd name="connsiteX40" fmla="*/ 284866 w 804534"/>
                  <a:gd name="connsiteY40" fmla="*/ 805312 h 1263012"/>
                  <a:gd name="connsiteX41" fmla="*/ 388345 w 804534"/>
                  <a:gd name="connsiteY41" fmla="*/ 1081716 h 1263012"/>
                  <a:gd name="connsiteX42" fmla="*/ 406206 w 804534"/>
                  <a:gd name="connsiteY42" fmla="*/ 1089886 h 1263012"/>
                  <a:gd name="connsiteX43" fmla="*/ 669257 w 804534"/>
                  <a:gd name="connsiteY43" fmla="*/ 991225 h 1263012"/>
                  <a:gd name="connsiteX44" fmla="*/ 788344 w 804534"/>
                  <a:gd name="connsiteY44" fmla="*/ 946937 h 1263012"/>
                  <a:gd name="connsiteX45" fmla="*/ 802796 w 804534"/>
                  <a:gd name="connsiteY45" fmla="*/ 947867 h 1263012"/>
                  <a:gd name="connsiteX46" fmla="*/ 803839 w 804534"/>
                  <a:gd name="connsiteY46" fmla="*/ 990971 h 1263012"/>
                  <a:gd name="connsiteX47" fmla="*/ 801022 w 804534"/>
                  <a:gd name="connsiteY47" fmla="*/ 996296 h 1263012"/>
                  <a:gd name="connsiteX48" fmla="*/ 801529 w 804534"/>
                  <a:gd name="connsiteY48" fmla="*/ 1099493 h 1263012"/>
                  <a:gd name="connsiteX49" fmla="*/ 800655 w 804534"/>
                  <a:gd name="connsiteY49" fmla="*/ 1108987 h 1263012"/>
                  <a:gd name="connsiteX50" fmla="*/ 792344 w 804534"/>
                  <a:gd name="connsiteY50" fmla="*/ 1115326 h 1263012"/>
                  <a:gd name="connsiteX51" fmla="*/ 684386 w 804534"/>
                  <a:gd name="connsiteY51" fmla="*/ 1153501 h 1263012"/>
                  <a:gd name="connsiteX52" fmla="*/ 666834 w 804534"/>
                  <a:gd name="connsiteY52" fmla="*/ 1156628 h 1263012"/>
                  <a:gd name="connsiteX53" fmla="*/ 601952 w 804534"/>
                  <a:gd name="connsiteY53" fmla="*/ 1178912 h 1263012"/>
                  <a:gd name="connsiteX54" fmla="*/ 469962 w 804534"/>
                  <a:gd name="connsiteY54" fmla="*/ 1225370 h 1263012"/>
                  <a:gd name="connsiteX55" fmla="*/ 466046 w 804534"/>
                  <a:gd name="connsiteY55" fmla="*/ 1227455 h 1263012"/>
                  <a:gd name="connsiteX56" fmla="*/ 375273 w 804534"/>
                  <a:gd name="connsiteY56" fmla="*/ 1259064 h 1263012"/>
                  <a:gd name="connsiteX57" fmla="*/ 352960 w 804534"/>
                  <a:gd name="connsiteY57" fmla="*/ 1248725 h 1263012"/>
                  <a:gd name="connsiteX58" fmla="*/ 331886 w 804534"/>
                  <a:gd name="connsiteY58"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06348 w 804534"/>
                  <a:gd name="connsiteY17" fmla="*/ 174830 h 1263012"/>
                  <a:gd name="connsiteX18" fmla="*/ 254552 w 804534"/>
                  <a:gd name="connsiteY18" fmla="*/ 156433 h 1263012"/>
                  <a:gd name="connsiteX19" fmla="*/ 303432 w 804534"/>
                  <a:gd name="connsiteY19" fmla="*/ 139868 h 1263012"/>
                  <a:gd name="connsiteX20" fmla="*/ 520786 w 804534"/>
                  <a:gd name="connsiteY20" fmla="*/ 63688 h 1263012"/>
                  <a:gd name="connsiteX21" fmla="*/ 557326 w 804534"/>
                  <a:gd name="connsiteY21" fmla="*/ 50954 h 1263012"/>
                  <a:gd name="connsiteX22" fmla="*/ 676948 w 804534"/>
                  <a:gd name="connsiteY22" fmla="*/ 8610 h 1263012"/>
                  <a:gd name="connsiteX23" fmla="*/ 695430 w 804534"/>
                  <a:gd name="connsiteY23" fmla="*/ 1933 h 1263012"/>
                  <a:gd name="connsiteX24" fmla="*/ 713629 w 804534"/>
                  <a:gd name="connsiteY24" fmla="*/ 10498 h 1263012"/>
                  <a:gd name="connsiteX25" fmla="*/ 745183 w 804534"/>
                  <a:gd name="connsiteY25" fmla="*/ 99806 h 1263012"/>
                  <a:gd name="connsiteX26" fmla="*/ 789443 w 804534"/>
                  <a:gd name="connsiteY26" fmla="*/ 225372 h 1263012"/>
                  <a:gd name="connsiteX27" fmla="*/ 798176 w 804534"/>
                  <a:gd name="connsiteY27" fmla="*/ 273238 h 1263012"/>
                  <a:gd name="connsiteX28" fmla="*/ 800148 w 804534"/>
                  <a:gd name="connsiteY28" fmla="*/ 323921 h 1263012"/>
                  <a:gd name="connsiteX29" fmla="*/ 800543 w 804534"/>
                  <a:gd name="connsiteY29" fmla="*/ 458954 h 1263012"/>
                  <a:gd name="connsiteX30" fmla="*/ 799416 w 804534"/>
                  <a:gd name="connsiteY30" fmla="*/ 464138 h 1263012"/>
                  <a:gd name="connsiteX31" fmla="*/ 792682 w 804534"/>
                  <a:gd name="connsiteY31" fmla="*/ 464588 h 1263012"/>
                  <a:gd name="connsiteX32" fmla="*/ 788203 w 804534"/>
                  <a:gd name="connsiteY32" fmla="*/ 454897 h 1263012"/>
                  <a:gd name="connsiteX33" fmla="*/ 675906 w 804534"/>
                  <a:gd name="connsiteY33" fmla="*/ 155053 h 1263012"/>
                  <a:gd name="connsiteX34" fmla="*/ 659199 w 804534"/>
                  <a:gd name="connsiteY34" fmla="*/ 147390 h 1263012"/>
                  <a:gd name="connsiteX35" fmla="*/ 148058 w 804534"/>
                  <a:gd name="connsiteY35" fmla="*/ 338712 h 1263012"/>
                  <a:gd name="connsiteX36" fmla="*/ 125379 w 804534"/>
                  <a:gd name="connsiteY36" fmla="*/ 347023 h 1263012"/>
                  <a:gd name="connsiteX37" fmla="*/ 118674 w 804534"/>
                  <a:gd name="connsiteY37" fmla="*/ 361335 h 1263012"/>
                  <a:gd name="connsiteX38" fmla="*/ 156848 w 804534"/>
                  <a:gd name="connsiteY38" fmla="*/ 463574 h 1263012"/>
                  <a:gd name="connsiteX39" fmla="*/ 284866 w 804534"/>
                  <a:gd name="connsiteY39" fmla="*/ 805312 h 1263012"/>
                  <a:gd name="connsiteX40" fmla="*/ 388345 w 804534"/>
                  <a:gd name="connsiteY40" fmla="*/ 1081716 h 1263012"/>
                  <a:gd name="connsiteX41" fmla="*/ 406206 w 804534"/>
                  <a:gd name="connsiteY41" fmla="*/ 1089886 h 1263012"/>
                  <a:gd name="connsiteX42" fmla="*/ 669257 w 804534"/>
                  <a:gd name="connsiteY42" fmla="*/ 991225 h 1263012"/>
                  <a:gd name="connsiteX43" fmla="*/ 788344 w 804534"/>
                  <a:gd name="connsiteY43" fmla="*/ 946937 h 1263012"/>
                  <a:gd name="connsiteX44" fmla="*/ 802796 w 804534"/>
                  <a:gd name="connsiteY44" fmla="*/ 947867 h 1263012"/>
                  <a:gd name="connsiteX45" fmla="*/ 803839 w 804534"/>
                  <a:gd name="connsiteY45" fmla="*/ 990971 h 1263012"/>
                  <a:gd name="connsiteX46" fmla="*/ 801022 w 804534"/>
                  <a:gd name="connsiteY46" fmla="*/ 996296 h 1263012"/>
                  <a:gd name="connsiteX47" fmla="*/ 801529 w 804534"/>
                  <a:gd name="connsiteY47" fmla="*/ 1099493 h 1263012"/>
                  <a:gd name="connsiteX48" fmla="*/ 800655 w 804534"/>
                  <a:gd name="connsiteY48" fmla="*/ 1108987 h 1263012"/>
                  <a:gd name="connsiteX49" fmla="*/ 792344 w 804534"/>
                  <a:gd name="connsiteY49" fmla="*/ 1115326 h 1263012"/>
                  <a:gd name="connsiteX50" fmla="*/ 684386 w 804534"/>
                  <a:gd name="connsiteY50" fmla="*/ 1153501 h 1263012"/>
                  <a:gd name="connsiteX51" fmla="*/ 666834 w 804534"/>
                  <a:gd name="connsiteY51" fmla="*/ 1156628 h 1263012"/>
                  <a:gd name="connsiteX52" fmla="*/ 601952 w 804534"/>
                  <a:gd name="connsiteY52" fmla="*/ 1178912 h 1263012"/>
                  <a:gd name="connsiteX53" fmla="*/ 469962 w 804534"/>
                  <a:gd name="connsiteY53" fmla="*/ 1225370 h 1263012"/>
                  <a:gd name="connsiteX54" fmla="*/ 466046 w 804534"/>
                  <a:gd name="connsiteY54" fmla="*/ 1227455 h 1263012"/>
                  <a:gd name="connsiteX55" fmla="*/ 375273 w 804534"/>
                  <a:gd name="connsiteY55" fmla="*/ 1259064 h 1263012"/>
                  <a:gd name="connsiteX56" fmla="*/ 352960 w 804534"/>
                  <a:gd name="connsiteY56" fmla="*/ 1248725 h 1263012"/>
                  <a:gd name="connsiteX57" fmla="*/ 331886 w 804534"/>
                  <a:gd name="connsiteY57"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54552 w 804534"/>
                  <a:gd name="connsiteY17" fmla="*/ 156433 h 1263012"/>
                  <a:gd name="connsiteX18" fmla="*/ 303432 w 804534"/>
                  <a:gd name="connsiteY18" fmla="*/ 139868 h 1263012"/>
                  <a:gd name="connsiteX19" fmla="*/ 520786 w 804534"/>
                  <a:gd name="connsiteY19" fmla="*/ 63688 h 1263012"/>
                  <a:gd name="connsiteX20" fmla="*/ 557326 w 804534"/>
                  <a:gd name="connsiteY20" fmla="*/ 50954 h 1263012"/>
                  <a:gd name="connsiteX21" fmla="*/ 676948 w 804534"/>
                  <a:gd name="connsiteY21" fmla="*/ 8610 h 1263012"/>
                  <a:gd name="connsiteX22" fmla="*/ 695430 w 804534"/>
                  <a:gd name="connsiteY22" fmla="*/ 1933 h 1263012"/>
                  <a:gd name="connsiteX23" fmla="*/ 713629 w 804534"/>
                  <a:gd name="connsiteY23" fmla="*/ 10498 h 1263012"/>
                  <a:gd name="connsiteX24" fmla="*/ 745183 w 804534"/>
                  <a:gd name="connsiteY24" fmla="*/ 99806 h 1263012"/>
                  <a:gd name="connsiteX25" fmla="*/ 789443 w 804534"/>
                  <a:gd name="connsiteY25" fmla="*/ 225372 h 1263012"/>
                  <a:gd name="connsiteX26" fmla="*/ 798176 w 804534"/>
                  <a:gd name="connsiteY26" fmla="*/ 273238 h 1263012"/>
                  <a:gd name="connsiteX27" fmla="*/ 800148 w 804534"/>
                  <a:gd name="connsiteY27" fmla="*/ 323921 h 1263012"/>
                  <a:gd name="connsiteX28" fmla="*/ 800543 w 804534"/>
                  <a:gd name="connsiteY28" fmla="*/ 458954 h 1263012"/>
                  <a:gd name="connsiteX29" fmla="*/ 799416 w 804534"/>
                  <a:gd name="connsiteY29" fmla="*/ 464138 h 1263012"/>
                  <a:gd name="connsiteX30" fmla="*/ 792682 w 804534"/>
                  <a:gd name="connsiteY30" fmla="*/ 464588 h 1263012"/>
                  <a:gd name="connsiteX31" fmla="*/ 788203 w 804534"/>
                  <a:gd name="connsiteY31" fmla="*/ 454897 h 1263012"/>
                  <a:gd name="connsiteX32" fmla="*/ 675906 w 804534"/>
                  <a:gd name="connsiteY32" fmla="*/ 155053 h 1263012"/>
                  <a:gd name="connsiteX33" fmla="*/ 659199 w 804534"/>
                  <a:gd name="connsiteY33" fmla="*/ 147390 h 1263012"/>
                  <a:gd name="connsiteX34" fmla="*/ 148058 w 804534"/>
                  <a:gd name="connsiteY34" fmla="*/ 338712 h 1263012"/>
                  <a:gd name="connsiteX35" fmla="*/ 125379 w 804534"/>
                  <a:gd name="connsiteY35" fmla="*/ 347023 h 1263012"/>
                  <a:gd name="connsiteX36" fmla="*/ 118674 w 804534"/>
                  <a:gd name="connsiteY36" fmla="*/ 361335 h 1263012"/>
                  <a:gd name="connsiteX37" fmla="*/ 156848 w 804534"/>
                  <a:gd name="connsiteY37" fmla="*/ 463574 h 1263012"/>
                  <a:gd name="connsiteX38" fmla="*/ 284866 w 804534"/>
                  <a:gd name="connsiteY38" fmla="*/ 805312 h 1263012"/>
                  <a:gd name="connsiteX39" fmla="*/ 388345 w 804534"/>
                  <a:gd name="connsiteY39" fmla="*/ 1081716 h 1263012"/>
                  <a:gd name="connsiteX40" fmla="*/ 406206 w 804534"/>
                  <a:gd name="connsiteY40" fmla="*/ 1089886 h 1263012"/>
                  <a:gd name="connsiteX41" fmla="*/ 669257 w 804534"/>
                  <a:gd name="connsiteY41" fmla="*/ 991225 h 1263012"/>
                  <a:gd name="connsiteX42" fmla="*/ 788344 w 804534"/>
                  <a:gd name="connsiteY42" fmla="*/ 946937 h 1263012"/>
                  <a:gd name="connsiteX43" fmla="*/ 802796 w 804534"/>
                  <a:gd name="connsiteY43" fmla="*/ 947867 h 1263012"/>
                  <a:gd name="connsiteX44" fmla="*/ 803839 w 804534"/>
                  <a:gd name="connsiteY44" fmla="*/ 990971 h 1263012"/>
                  <a:gd name="connsiteX45" fmla="*/ 801022 w 804534"/>
                  <a:gd name="connsiteY45" fmla="*/ 996296 h 1263012"/>
                  <a:gd name="connsiteX46" fmla="*/ 801529 w 804534"/>
                  <a:gd name="connsiteY46" fmla="*/ 1099493 h 1263012"/>
                  <a:gd name="connsiteX47" fmla="*/ 800655 w 804534"/>
                  <a:gd name="connsiteY47" fmla="*/ 1108987 h 1263012"/>
                  <a:gd name="connsiteX48" fmla="*/ 792344 w 804534"/>
                  <a:gd name="connsiteY48" fmla="*/ 1115326 h 1263012"/>
                  <a:gd name="connsiteX49" fmla="*/ 684386 w 804534"/>
                  <a:gd name="connsiteY49" fmla="*/ 1153501 h 1263012"/>
                  <a:gd name="connsiteX50" fmla="*/ 666834 w 804534"/>
                  <a:gd name="connsiteY50" fmla="*/ 1156628 h 1263012"/>
                  <a:gd name="connsiteX51" fmla="*/ 601952 w 804534"/>
                  <a:gd name="connsiteY51" fmla="*/ 1178912 h 1263012"/>
                  <a:gd name="connsiteX52" fmla="*/ 469962 w 804534"/>
                  <a:gd name="connsiteY52" fmla="*/ 1225370 h 1263012"/>
                  <a:gd name="connsiteX53" fmla="*/ 466046 w 804534"/>
                  <a:gd name="connsiteY53" fmla="*/ 1227455 h 1263012"/>
                  <a:gd name="connsiteX54" fmla="*/ 375273 w 804534"/>
                  <a:gd name="connsiteY54" fmla="*/ 1259064 h 1263012"/>
                  <a:gd name="connsiteX55" fmla="*/ 352960 w 804534"/>
                  <a:gd name="connsiteY55" fmla="*/ 1248725 h 1263012"/>
                  <a:gd name="connsiteX56" fmla="*/ 331886 w 804534"/>
                  <a:gd name="connsiteY56"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254552 w 804534"/>
                  <a:gd name="connsiteY16" fmla="*/ 156433 h 1263012"/>
                  <a:gd name="connsiteX17" fmla="*/ 303432 w 804534"/>
                  <a:gd name="connsiteY17" fmla="*/ 139868 h 1263012"/>
                  <a:gd name="connsiteX18" fmla="*/ 520786 w 804534"/>
                  <a:gd name="connsiteY18" fmla="*/ 63688 h 1263012"/>
                  <a:gd name="connsiteX19" fmla="*/ 557326 w 804534"/>
                  <a:gd name="connsiteY19" fmla="*/ 50954 h 1263012"/>
                  <a:gd name="connsiteX20" fmla="*/ 676948 w 804534"/>
                  <a:gd name="connsiteY20" fmla="*/ 8610 h 1263012"/>
                  <a:gd name="connsiteX21" fmla="*/ 695430 w 804534"/>
                  <a:gd name="connsiteY21" fmla="*/ 1933 h 1263012"/>
                  <a:gd name="connsiteX22" fmla="*/ 713629 w 804534"/>
                  <a:gd name="connsiteY22" fmla="*/ 10498 h 1263012"/>
                  <a:gd name="connsiteX23" fmla="*/ 745183 w 804534"/>
                  <a:gd name="connsiteY23" fmla="*/ 99806 h 1263012"/>
                  <a:gd name="connsiteX24" fmla="*/ 789443 w 804534"/>
                  <a:gd name="connsiteY24" fmla="*/ 225372 h 1263012"/>
                  <a:gd name="connsiteX25" fmla="*/ 798176 w 804534"/>
                  <a:gd name="connsiteY25" fmla="*/ 273238 h 1263012"/>
                  <a:gd name="connsiteX26" fmla="*/ 800148 w 804534"/>
                  <a:gd name="connsiteY26" fmla="*/ 323921 h 1263012"/>
                  <a:gd name="connsiteX27" fmla="*/ 800543 w 804534"/>
                  <a:gd name="connsiteY27" fmla="*/ 458954 h 1263012"/>
                  <a:gd name="connsiteX28" fmla="*/ 799416 w 804534"/>
                  <a:gd name="connsiteY28" fmla="*/ 464138 h 1263012"/>
                  <a:gd name="connsiteX29" fmla="*/ 792682 w 804534"/>
                  <a:gd name="connsiteY29" fmla="*/ 464588 h 1263012"/>
                  <a:gd name="connsiteX30" fmla="*/ 788203 w 804534"/>
                  <a:gd name="connsiteY30" fmla="*/ 454897 h 1263012"/>
                  <a:gd name="connsiteX31" fmla="*/ 675906 w 804534"/>
                  <a:gd name="connsiteY31" fmla="*/ 155053 h 1263012"/>
                  <a:gd name="connsiteX32" fmla="*/ 659199 w 804534"/>
                  <a:gd name="connsiteY32" fmla="*/ 147390 h 1263012"/>
                  <a:gd name="connsiteX33" fmla="*/ 148058 w 804534"/>
                  <a:gd name="connsiteY33" fmla="*/ 338712 h 1263012"/>
                  <a:gd name="connsiteX34" fmla="*/ 125379 w 804534"/>
                  <a:gd name="connsiteY34" fmla="*/ 347023 h 1263012"/>
                  <a:gd name="connsiteX35" fmla="*/ 118674 w 804534"/>
                  <a:gd name="connsiteY35" fmla="*/ 361335 h 1263012"/>
                  <a:gd name="connsiteX36" fmla="*/ 156848 w 804534"/>
                  <a:gd name="connsiteY36" fmla="*/ 463574 h 1263012"/>
                  <a:gd name="connsiteX37" fmla="*/ 284866 w 804534"/>
                  <a:gd name="connsiteY37" fmla="*/ 805312 h 1263012"/>
                  <a:gd name="connsiteX38" fmla="*/ 388345 w 804534"/>
                  <a:gd name="connsiteY38" fmla="*/ 1081716 h 1263012"/>
                  <a:gd name="connsiteX39" fmla="*/ 406206 w 804534"/>
                  <a:gd name="connsiteY39" fmla="*/ 1089886 h 1263012"/>
                  <a:gd name="connsiteX40" fmla="*/ 669257 w 804534"/>
                  <a:gd name="connsiteY40" fmla="*/ 991225 h 1263012"/>
                  <a:gd name="connsiteX41" fmla="*/ 788344 w 804534"/>
                  <a:gd name="connsiteY41" fmla="*/ 946937 h 1263012"/>
                  <a:gd name="connsiteX42" fmla="*/ 802796 w 804534"/>
                  <a:gd name="connsiteY42" fmla="*/ 947867 h 1263012"/>
                  <a:gd name="connsiteX43" fmla="*/ 803839 w 804534"/>
                  <a:gd name="connsiteY43" fmla="*/ 990971 h 1263012"/>
                  <a:gd name="connsiteX44" fmla="*/ 801022 w 804534"/>
                  <a:gd name="connsiteY44" fmla="*/ 996296 h 1263012"/>
                  <a:gd name="connsiteX45" fmla="*/ 801529 w 804534"/>
                  <a:gd name="connsiteY45" fmla="*/ 1099493 h 1263012"/>
                  <a:gd name="connsiteX46" fmla="*/ 800655 w 804534"/>
                  <a:gd name="connsiteY46" fmla="*/ 1108987 h 1263012"/>
                  <a:gd name="connsiteX47" fmla="*/ 792344 w 804534"/>
                  <a:gd name="connsiteY47" fmla="*/ 1115326 h 1263012"/>
                  <a:gd name="connsiteX48" fmla="*/ 684386 w 804534"/>
                  <a:gd name="connsiteY48" fmla="*/ 1153501 h 1263012"/>
                  <a:gd name="connsiteX49" fmla="*/ 666834 w 804534"/>
                  <a:gd name="connsiteY49" fmla="*/ 1156628 h 1263012"/>
                  <a:gd name="connsiteX50" fmla="*/ 601952 w 804534"/>
                  <a:gd name="connsiteY50" fmla="*/ 1178912 h 1263012"/>
                  <a:gd name="connsiteX51" fmla="*/ 469962 w 804534"/>
                  <a:gd name="connsiteY51" fmla="*/ 1225370 h 1263012"/>
                  <a:gd name="connsiteX52" fmla="*/ 466046 w 804534"/>
                  <a:gd name="connsiteY52" fmla="*/ 1227455 h 1263012"/>
                  <a:gd name="connsiteX53" fmla="*/ 375273 w 804534"/>
                  <a:gd name="connsiteY53" fmla="*/ 1259064 h 1263012"/>
                  <a:gd name="connsiteX54" fmla="*/ 352960 w 804534"/>
                  <a:gd name="connsiteY54" fmla="*/ 1248725 h 1263012"/>
                  <a:gd name="connsiteX55" fmla="*/ 331886 w 804534"/>
                  <a:gd name="connsiteY55"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254552 w 804534"/>
                  <a:gd name="connsiteY15" fmla="*/ 156433 h 1263012"/>
                  <a:gd name="connsiteX16" fmla="*/ 303432 w 804534"/>
                  <a:gd name="connsiteY16" fmla="*/ 139868 h 1263012"/>
                  <a:gd name="connsiteX17" fmla="*/ 520786 w 804534"/>
                  <a:gd name="connsiteY17" fmla="*/ 63688 h 1263012"/>
                  <a:gd name="connsiteX18" fmla="*/ 557326 w 804534"/>
                  <a:gd name="connsiteY18" fmla="*/ 50954 h 1263012"/>
                  <a:gd name="connsiteX19" fmla="*/ 676948 w 804534"/>
                  <a:gd name="connsiteY19" fmla="*/ 8610 h 1263012"/>
                  <a:gd name="connsiteX20" fmla="*/ 695430 w 804534"/>
                  <a:gd name="connsiteY20" fmla="*/ 1933 h 1263012"/>
                  <a:gd name="connsiteX21" fmla="*/ 713629 w 804534"/>
                  <a:gd name="connsiteY21" fmla="*/ 10498 h 1263012"/>
                  <a:gd name="connsiteX22" fmla="*/ 745183 w 804534"/>
                  <a:gd name="connsiteY22" fmla="*/ 99806 h 1263012"/>
                  <a:gd name="connsiteX23" fmla="*/ 789443 w 804534"/>
                  <a:gd name="connsiteY23" fmla="*/ 225372 h 1263012"/>
                  <a:gd name="connsiteX24" fmla="*/ 798176 w 804534"/>
                  <a:gd name="connsiteY24" fmla="*/ 273238 h 1263012"/>
                  <a:gd name="connsiteX25" fmla="*/ 800148 w 804534"/>
                  <a:gd name="connsiteY25" fmla="*/ 323921 h 1263012"/>
                  <a:gd name="connsiteX26" fmla="*/ 800543 w 804534"/>
                  <a:gd name="connsiteY26" fmla="*/ 458954 h 1263012"/>
                  <a:gd name="connsiteX27" fmla="*/ 799416 w 804534"/>
                  <a:gd name="connsiteY27" fmla="*/ 464138 h 1263012"/>
                  <a:gd name="connsiteX28" fmla="*/ 792682 w 804534"/>
                  <a:gd name="connsiteY28" fmla="*/ 464588 h 1263012"/>
                  <a:gd name="connsiteX29" fmla="*/ 788203 w 804534"/>
                  <a:gd name="connsiteY29" fmla="*/ 454897 h 1263012"/>
                  <a:gd name="connsiteX30" fmla="*/ 675906 w 804534"/>
                  <a:gd name="connsiteY30" fmla="*/ 155053 h 1263012"/>
                  <a:gd name="connsiteX31" fmla="*/ 659199 w 804534"/>
                  <a:gd name="connsiteY31" fmla="*/ 147390 h 1263012"/>
                  <a:gd name="connsiteX32" fmla="*/ 148058 w 804534"/>
                  <a:gd name="connsiteY32" fmla="*/ 338712 h 1263012"/>
                  <a:gd name="connsiteX33" fmla="*/ 125379 w 804534"/>
                  <a:gd name="connsiteY33" fmla="*/ 347023 h 1263012"/>
                  <a:gd name="connsiteX34" fmla="*/ 118674 w 804534"/>
                  <a:gd name="connsiteY34" fmla="*/ 361335 h 1263012"/>
                  <a:gd name="connsiteX35" fmla="*/ 156848 w 804534"/>
                  <a:gd name="connsiteY35" fmla="*/ 463574 h 1263012"/>
                  <a:gd name="connsiteX36" fmla="*/ 284866 w 804534"/>
                  <a:gd name="connsiteY36" fmla="*/ 805312 h 1263012"/>
                  <a:gd name="connsiteX37" fmla="*/ 388345 w 804534"/>
                  <a:gd name="connsiteY37" fmla="*/ 1081716 h 1263012"/>
                  <a:gd name="connsiteX38" fmla="*/ 406206 w 804534"/>
                  <a:gd name="connsiteY38" fmla="*/ 1089886 h 1263012"/>
                  <a:gd name="connsiteX39" fmla="*/ 669257 w 804534"/>
                  <a:gd name="connsiteY39" fmla="*/ 991225 h 1263012"/>
                  <a:gd name="connsiteX40" fmla="*/ 788344 w 804534"/>
                  <a:gd name="connsiteY40" fmla="*/ 946937 h 1263012"/>
                  <a:gd name="connsiteX41" fmla="*/ 802796 w 804534"/>
                  <a:gd name="connsiteY41" fmla="*/ 947867 h 1263012"/>
                  <a:gd name="connsiteX42" fmla="*/ 803839 w 804534"/>
                  <a:gd name="connsiteY42" fmla="*/ 990971 h 1263012"/>
                  <a:gd name="connsiteX43" fmla="*/ 801022 w 804534"/>
                  <a:gd name="connsiteY43" fmla="*/ 996296 h 1263012"/>
                  <a:gd name="connsiteX44" fmla="*/ 801529 w 804534"/>
                  <a:gd name="connsiteY44" fmla="*/ 1099493 h 1263012"/>
                  <a:gd name="connsiteX45" fmla="*/ 800655 w 804534"/>
                  <a:gd name="connsiteY45" fmla="*/ 1108987 h 1263012"/>
                  <a:gd name="connsiteX46" fmla="*/ 792344 w 804534"/>
                  <a:gd name="connsiteY46" fmla="*/ 1115326 h 1263012"/>
                  <a:gd name="connsiteX47" fmla="*/ 684386 w 804534"/>
                  <a:gd name="connsiteY47" fmla="*/ 1153501 h 1263012"/>
                  <a:gd name="connsiteX48" fmla="*/ 666834 w 804534"/>
                  <a:gd name="connsiteY48" fmla="*/ 1156628 h 1263012"/>
                  <a:gd name="connsiteX49" fmla="*/ 601952 w 804534"/>
                  <a:gd name="connsiteY49" fmla="*/ 1178912 h 1263012"/>
                  <a:gd name="connsiteX50" fmla="*/ 469962 w 804534"/>
                  <a:gd name="connsiteY50" fmla="*/ 1225370 h 1263012"/>
                  <a:gd name="connsiteX51" fmla="*/ 466046 w 804534"/>
                  <a:gd name="connsiteY51" fmla="*/ 1227455 h 1263012"/>
                  <a:gd name="connsiteX52" fmla="*/ 375273 w 804534"/>
                  <a:gd name="connsiteY52" fmla="*/ 1259064 h 1263012"/>
                  <a:gd name="connsiteX53" fmla="*/ 352960 w 804534"/>
                  <a:gd name="connsiteY53" fmla="*/ 1248725 h 1263012"/>
                  <a:gd name="connsiteX54" fmla="*/ 331886 w 804534"/>
                  <a:gd name="connsiteY54"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56102 w 804534"/>
                  <a:gd name="connsiteY11" fmla="*/ 415061 h 1263012"/>
                  <a:gd name="connsiteX12" fmla="*/ 2122 w 804534"/>
                  <a:gd name="connsiteY12" fmla="*/ 262504 h 1263012"/>
                  <a:gd name="connsiteX13" fmla="*/ 10236 w 804534"/>
                  <a:gd name="connsiteY13" fmla="*/ 243065 h 1263012"/>
                  <a:gd name="connsiteX14" fmla="*/ 254552 w 804534"/>
                  <a:gd name="connsiteY14" fmla="*/ 156433 h 1263012"/>
                  <a:gd name="connsiteX15" fmla="*/ 303432 w 804534"/>
                  <a:gd name="connsiteY15" fmla="*/ 139868 h 1263012"/>
                  <a:gd name="connsiteX16" fmla="*/ 520786 w 804534"/>
                  <a:gd name="connsiteY16" fmla="*/ 63688 h 1263012"/>
                  <a:gd name="connsiteX17" fmla="*/ 557326 w 804534"/>
                  <a:gd name="connsiteY17" fmla="*/ 50954 h 1263012"/>
                  <a:gd name="connsiteX18" fmla="*/ 676948 w 804534"/>
                  <a:gd name="connsiteY18" fmla="*/ 8610 h 1263012"/>
                  <a:gd name="connsiteX19" fmla="*/ 695430 w 804534"/>
                  <a:gd name="connsiteY19" fmla="*/ 1933 h 1263012"/>
                  <a:gd name="connsiteX20" fmla="*/ 713629 w 804534"/>
                  <a:gd name="connsiteY20" fmla="*/ 10498 h 1263012"/>
                  <a:gd name="connsiteX21" fmla="*/ 745183 w 804534"/>
                  <a:gd name="connsiteY21" fmla="*/ 99806 h 1263012"/>
                  <a:gd name="connsiteX22" fmla="*/ 789443 w 804534"/>
                  <a:gd name="connsiteY22" fmla="*/ 225372 h 1263012"/>
                  <a:gd name="connsiteX23" fmla="*/ 798176 w 804534"/>
                  <a:gd name="connsiteY23" fmla="*/ 273238 h 1263012"/>
                  <a:gd name="connsiteX24" fmla="*/ 800148 w 804534"/>
                  <a:gd name="connsiteY24" fmla="*/ 323921 h 1263012"/>
                  <a:gd name="connsiteX25" fmla="*/ 800543 w 804534"/>
                  <a:gd name="connsiteY25" fmla="*/ 458954 h 1263012"/>
                  <a:gd name="connsiteX26" fmla="*/ 799416 w 804534"/>
                  <a:gd name="connsiteY26" fmla="*/ 464138 h 1263012"/>
                  <a:gd name="connsiteX27" fmla="*/ 792682 w 804534"/>
                  <a:gd name="connsiteY27" fmla="*/ 464588 h 1263012"/>
                  <a:gd name="connsiteX28" fmla="*/ 788203 w 804534"/>
                  <a:gd name="connsiteY28" fmla="*/ 454897 h 1263012"/>
                  <a:gd name="connsiteX29" fmla="*/ 675906 w 804534"/>
                  <a:gd name="connsiteY29" fmla="*/ 155053 h 1263012"/>
                  <a:gd name="connsiteX30" fmla="*/ 659199 w 804534"/>
                  <a:gd name="connsiteY30" fmla="*/ 147390 h 1263012"/>
                  <a:gd name="connsiteX31" fmla="*/ 148058 w 804534"/>
                  <a:gd name="connsiteY31" fmla="*/ 338712 h 1263012"/>
                  <a:gd name="connsiteX32" fmla="*/ 125379 w 804534"/>
                  <a:gd name="connsiteY32" fmla="*/ 347023 h 1263012"/>
                  <a:gd name="connsiteX33" fmla="*/ 118674 w 804534"/>
                  <a:gd name="connsiteY33" fmla="*/ 361335 h 1263012"/>
                  <a:gd name="connsiteX34" fmla="*/ 156848 w 804534"/>
                  <a:gd name="connsiteY34" fmla="*/ 463574 h 1263012"/>
                  <a:gd name="connsiteX35" fmla="*/ 284866 w 804534"/>
                  <a:gd name="connsiteY35" fmla="*/ 805312 h 1263012"/>
                  <a:gd name="connsiteX36" fmla="*/ 388345 w 804534"/>
                  <a:gd name="connsiteY36" fmla="*/ 1081716 h 1263012"/>
                  <a:gd name="connsiteX37" fmla="*/ 406206 w 804534"/>
                  <a:gd name="connsiteY37" fmla="*/ 1089886 h 1263012"/>
                  <a:gd name="connsiteX38" fmla="*/ 669257 w 804534"/>
                  <a:gd name="connsiteY38" fmla="*/ 991225 h 1263012"/>
                  <a:gd name="connsiteX39" fmla="*/ 788344 w 804534"/>
                  <a:gd name="connsiteY39" fmla="*/ 946937 h 1263012"/>
                  <a:gd name="connsiteX40" fmla="*/ 802796 w 804534"/>
                  <a:gd name="connsiteY40" fmla="*/ 947867 h 1263012"/>
                  <a:gd name="connsiteX41" fmla="*/ 803839 w 804534"/>
                  <a:gd name="connsiteY41" fmla="*/ 990971 h 1263012"/>
                  <a:gd name="connsiteX42" fmla="*/ 801022 w 804534"/>
                  <a:gd name="connsiteY42" fmla="*/ 996296 h 1263012"/>
                  <a:gd name="connsiteX43" fmla="*/ 801529 w 804534"/>
                  <a:gd name="connsiteY43" fmla="*/ 1099493 h 1263012"/>
                  <a:gd name="connsiteX44" fmla="*/ 800655 w 804534"/>
                  <a:gd name="connsiteY44" fmla="*/ 1108987 h 1263012"/>
                  <a:gd name="connsiteX45" fmla="*/ 792344 w 804534"/>
                  <a:gd name="connsiteY45" fmla="*/ 1115326 h 1263012"/>
                  <a:gd name="connsiteX46" fmla="*/ 684386 w 804534"/>
                  <a:gd name="connsiteY46" fmla="*/ 1153501 h 1263012"/>
                  <a:gd name="connsiteX47" fmla="*/ 666834 w 804534"/>
                  <a:gd name="connsiteY47" fmla="*/ 1156628 h 1263012"/>
                  <a:gd name="connsiteX48" fmla="*/ 601952 w 804534"/>
                  <a:gd name="connsiteY48" fmla="*/ 1178912 h 1263012"/>
                  <a:gd name="connsiteX49" fmla="*/ 469962 w 804534"/>
                  <a:gd name="connsiteY49" fmla="*/ 1225370 h 1263012"/>
                  <a:gd name="connsiteX50" fmla="*/ 466046 w 804534"/>
                  <a:gd name="connsiteY50" fmla="*/ 1227455 h 1263012"/>
                  <a:gd name="connsiteX51" fmla="*/ 375273 w 804534"/>
                  <a:gd name="connsiteY51" fmla="*/ 1259064 h 1263012"/>
                  <a:gd name="connsiteX52" fmla="*/ 352960 w 804534"/>
                  <a:gd name="connsiteY52" fmla="*/ 1248725 h 1263012"/>
                  <a:gd name="connsiteX53" fmla="*/ 331886 w 804534"/>
                  <a:gd name="connsiteY53" fmla="*/ 1191083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51" fmla="*/ 82641 w 804534"/>
                  <a:gd name="connsiteY51" fmla="*/ 490423 h 1263012"/>
                  <a:gd name="connsiteX52" fmla="*/ 133550 w 804534"/>
                  <a:gd name="connsiteY52" fmla="*/ 527781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51" fmla="*/ 82641 w 804534"/>
                  <a:gd name="connsiteY51" fmla="*/ 490423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1185 w 804534"/>
                  <a:gd name="connsiteY48" fmla="*/ 686647 h 1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4534" h="1263012">
                    <a:moveTo>
                      <a:pt x="56102" y="415061"/>
                    </a:moveTo>
                    <a:cubicBezTo>
                      <a:pt x="37000" y="364603"/>
                      <a:pt x="20125" y="313356"/>
                      <a:pt x="2122" y="262504"/>
                    </a:cubicBezTo>
                    <a:cubicBezTo>
                      <a:pt x="-2019" y="250812"/>
                      <a:pt x="-498" y="246925"/>
                      <a:pt x="10236" y="243065"/>
                    </a:cubicBezTo>
                    <a:lnTo>
                      <a:pt x="254552" y="156433"/>
                    </a:lnTo>
                    <a:cubicBezTo>
                      <a:pt x="271202" y="151982"/>
                      <a:pt x="287204" y="145530"/>
                      <a:pt x="303432" y="139868"/>
                    </a:cubicBezTo>
                    <a:lnTo>
                      <a:pt x="520786" y="63688"/>
                    </a:lnTo>
                    <a:cubicBezTo>
                      <a:pt x="533069" y="59744"/>
                      <a:pt x="544958" y="54701"/>
                      <a:pt x="557326" y="50954"/>
                    </a:cubicBezTo>
                    <a:cubicBezTo>
                      <a:pt x="596937" y="36079"/>
                      <a:pt x="637112" y="22809"/>
                      <a:pt x="676948" y="8610"/>
                    </a:cubicBezTo>
                    <a:lnTo>
                      <a:pt x="695430" y="1933"/>
                    </a:lnTo>
                    <a:cubicBezTo>
                      <a:pt x="706530" y="-1927"/>
                      <a:pt x="709741" y="-462"/>
                      <a:pt x="713629" y="10498"/>
                    </a:cubicBezTo>
                    <a:cubicBezTo>
                      <a:pt x="724194" y="40248"/>
                      <a:pt x="734731" y="69999"/>
                      <a:pt x="745183" y="99806"/>
                    </a:cubicBezTo>
                    <a:cubicBezTo>
                      <a:pt x="759861" y="141671"/>
                      <a:pt x="774426" y="183592"/>
                      <a:pt x="789443" y="225372"/>
                    </a:cubicBezTo>
                    <a:cubicBezTo>
                      <a:pt x="794993" y="240839"/>
                      <a:pt x="798599" y="256447"/>
                      <a:pt x="798176" y="273238"/>
                    </a:cubicBezTo>
                    <a:cubicBezTo>
                      <a:pt x="797754" y="290086"/>
                      <a:pt x="795725" y="307186"/>
                      <a:pt x="800148" y="323921"/>
                    </a:cubicBezTo>
                    <a:cubicBezTo>
                      <a:pt x="801247" y="368941"/>
                      <a:pt x="800543" y="413962"/>
                      <a:pt x="800543" y="458954"/>
                    </a:cubicBezTo>
                    <a:cubicBezTo>
                      <a:pt x="800543" y="460757"/>
                      <a:pt x="800120" y="462504"/>
                      <a:pt x="799416" y="464138"/>
                    </a:cubicBezTo>
                    <a:cubicBezTo>
                      <a:pt x="797444" y="468082"/>
                      <a:pt x="795077" y="467575"/>
                      <a:pt x="792682" y="464588"/>
                    </a:cubicBezTo>
                    <a:cubicBezTo>
                      <a:pt x="790372" y="461743"/>
                      <a:pt x="789443" y="458250"/>
                      <a:pt x="788203" y="454897"/>
                    </a:cubicBezTo>
                    <a:cubicBezTo>
                      <a:pt x="750902" y="354883"/>
                      <a:pt x="713460" y="254954"/>
                      <a:pt x="675906" y="155053"/>
                    </a:cubicBezTo>
                    <a:cubicBezTo>
                      <a:pt x="671398" y="143079"/>
                      <a:pt x="671032" y="142938"/>
                      <a:pt x="659199" y="147390"/>
                    </a:cubicBezTo>
                    <a:lnTo>
                      <a:pt x="148058" y="338712"/>
                    </a:lnTo>
                    <a:lnTo>
                      <a:pt x="125379" y="347023"/>
                    </a:lnTo>
                    <a:cubicBezTo>
                      <a:pt x="115518" y="350798"/>
                      <a:pt x="115096" y="351671"/>
                      <a:pt x="118674" y="361335"/>
                    </a:cubicBezTo>
                    <a:cubicBezTo>
                      <a:pt x="131295" y="395452"/>
                      <a:pt x="144114" y="429485"/>
                      <a:pt x="156848" y="463574"/>
                    </a:cubicBezTo>
                    <a:cubicBezTo>
                      <a:pt x="199361" y="577534"/>
                      <a:pt x="242381" y="691324"/>
                      <a:pt x="284866" y="805312"/>
                    </a:cubicBezTo>
                    <a:cubicBezTo>
                      <a:pt x="319237" y="897493"/>
                      <a:pt x="354058" y="989506"/>
                      <a:pt x="388345" y="1081716"/>
                    </a:cubicBezTo>
                    <a:cubicBezTo>
                      <a:pt x="393162" y="1094676"/>
                      <a:pt x="393247" y="1094760"/>
                      <a:pt x="406206" y="1089886"/>
                    </a:cubicBezTo>
                    <a:lnTo>
                      <a:pt x="669257" y="991225"/>
                    </a:lnTo>
                    <a:lnTo>
                      <a:pt x="788344" y="946937"/>
                    </a:lnTo>
                    <a:cubicBezTo>
                      <a:pt x="793077" y="945162"/>
                      <a:pt x="798345" y="941669"/>
                      <a:pt x="802796" y="947867"/>
                    </a:cubicBezTo>
                    <a:cubicBezTo>
                      <a:pt x="805783" y="962178"/>
                      <a:pt x="804064" y="976603"/>
                      <a:pt x="803839" y="990971"/>
                    </a:cubicBezTo>
                    <a:cubicBezTo>
                      <a:pt x="803811" y="993056"/>
                      <a:pt x="802684" y="994915"/>
                      <a:pt x="801022" y="996296"/>
                    </a:cubicBezTo>
                    <a:cubicBezTo>
                      <a:pt x="800233" y="1030695"/>
                      <a:pt x="800712" y="1065094"/>
                      <a:pt x="801529" y="1099493"/>
                    </a:cubicBezTo>
                    <a:cubicBezTo>
                      <a:pt x="801613" y="1102705"/>
                      <a:pt x="802740" y="1105973"/>
                      <a:pt x="800655" y="1108987"/>
                    </a:cubicBezTo>
                    <a:cubicBezTo>
                      <a:pt x="798880" y="1112425"/>
                      <a:pt x="795810" y="1114059"/>
                      <a:pt x="792344" y="1115326"/>
                    </a:cubicBezTo>
                    <a:cubicBezTo>
                      <a:pt x="756508" y="1128483"/>
                      <a:pt x="720278" y="1140485"/>
                      <a:pt x="684386" y="1153501"/>
                    </a:cubicBezTo>
                    <a:cubicBezTo>
                      <a:pt x="678807" y="1155529"/>
                      <a:pt x="672694" y="1155642"/>
                      <a:pt x="666834" y="1156628"/>
                    </a:cubicBezTo>
                    <a:lnTo>
                      <a:pt x="601952" y="1178912"/>
                    </a:lnTo>
                    <a:lnTo>
                      <a:pt x="469962" y="1225370"/>
                    </a:lnTo>
                    <a:cubicBezTo>
                      <a:pt x="468581" y="1225849"/>
                      <a:pt x="467342" y="1226750"/>
                      <a:pt x="466046" y="1227455"/>
                    </a:cubicBezTo>
                    <a:lnTo>
                      <a:pt x="375273" y="1259064"/>
                    </a:lnTo>
                    <a:cubicBezTo>
                      <a:pt x="358115" y="1265291"/>
                      <a:pt x="358707" y="1265713"/>
                      <a:pt x="352960" y="1248725"/>
                    </a:cubicBezTo>
                    <a:cubicBezTo>
                      <a:pt x="346255" y="1229342"/>
                      <a:pt x="338901" y="1210269"/>
                      <a:pt x="331886" y="1191083"/>
                    </a:cubicBezTo>
                    <a:cubicBezTo>
                      <a:pt x="318194" y="1150289"/>
                      <a:pt x="304333" y="1109551"/>
                      <a:pt x="288697" y="1069433"/>
                    </a:cubicBezTo>
                    <a:cubicBezTo>
                      <a:pt x="284077" y="1065601"/>
                      <a:pt x="282584" y="1060079"/>
                      <a:pt x="280753" y="1054726"/>
                    </a:cubicBezTo>
                    <a:cubicBezTo>
                      <a:pt x="263398" y="1004381"/>
                      <a:pt x="245170" y="954318"/>
                      <a:pt x="227816" y="903973"/>
                    </a:cubicBezTo>
                    <a:cubicBezTo>
                      <a:pt x="225280" y="896620"/>
                      <a:pt x="224153" y="889070"/>
                      <a:pt x="222660" y="881547"/>
                    </a:cubicBezTo>
                    <a:cubicBezTo>
                      <a:pt x="209616" y="839908"/>
                      <a:pt x="191666" y="790408"/>
                      <a:pt x="179753" y="757925"/>
                    </a:cubicBezTo>
                    <a:cubicBezTo>
                      <a:pt x="167841" y="725442"/>
                      <a:pt x="157137" y="701497"/>
                      <a:pt x="151185" y="686647"/>
                    </a:cubicBezTo>
                  </a:path>
                </a:pathLst>
              </a:custGeom>
              <a:solidFill>
                <a:srgbClr val="010101"/>
              </a:solidFill>
              <a:ln w="2811"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AB36B722-ECCE-BEF2-96AD-657C9430E1CE}"/>
                  </a:ext>
                </a:extLst>
              </p:cNvPr>
              <p:cNvSpPr/>
              <p:nvPr/>
            </p:nvSpPr>
            <p:spPr>
              <a:xfrm>
                <a:off x="9294736" y="3641180"/>
                <a:ext cx="1294985" cy="1801739"/>
              </a:xfrm>
              <a:custGeom>
                <a:avLst/>
                <a:gdLst>
                  <a:gd name="connsiteX0" fmla="*/ 685959 w 687875"/>
                  <a:gd name="connsiteY0" fmla="*/ 526953 h 957054"/>
                  <a:gd name="connsiteX1" fmla="*/ 686044 w 687875"/>
                  <a:gd name="connsiteY1" fmla="*/ 555154 h 957054"/>
                  <a:gd name="connsiteX2" fmla="*/ 671619 w 687875"/>
                  <a:gd name="connsiteY2" fmla="*/ 563550 h 957054"/>
                  <a:gd name="connsiteX3" fmla="*/ 486101 w 687875"/>
                  <a:gd name="connsiteY3" fmla="*/ 634066 h 957054"/>
                  <a:gd name="connsiteX4" fmla="*/ 247870 w 687875"/>
                  <a:gd name="connsiteY4" fmla="*/ 724417 h 957054"/>
                  <a:gd name="connsiteX5" fmla="*/ 242067 w 687875"/>
                  <a:gd name="connsiteY5" fmla="*/ 726727 h 957054"/>
                  <a:gd name="connsiteX6" fmla="*/ 237193 w 687875"/>
                  <a:gd name="connsiteY6" fmla="*/ 736841 h 957054"/>
                  <a:gd name="connsiteX7" fmla="*/ 248519 w 687875"/>
                  <a:gd name="connsiteY7" fmla="*/ 742560 h 957054"/>
                  <a:gd name="connsiteX8" fmla="*/ 349631 w 687875"/>
                  <a:gd name="connsiteY8" fmla="*/ 704132 h 957054"/>
                  <a:gd name="connsiteX9" fmla="*/ 647954 w 687875"/>
                  <a:gd name="connsiteY9" fmla="*/ 590765 h 957054"/>
                  <a:gd name="connsiteX10" fmla="*/ 675535 w 687875"/>
                  <a:gd name="connsiteY10" fmla="*/ 580313 h 957054"/>
                  <a:gd name="connsiteX11" fmla="*/ 686185 w 687875"/>
                  <a:gd name="connsiteY11" fmla="*/ 580791 h 957054"/>
                  <a:gd name="connsiteX12" fmla="*/ 686297 w 687875"/>
                  <a:gd name="connsiteY12" fmla="*/ 608542 h 957054"/>
                  <a:gd name="connsiteX13" fmla="*/ 678437 w 687875"/>
                  <a:gd name="connsiteY13" fmla="*/ 614064 h 957054"/>
                  <a:gd name="connsiteX14" fmla="*/ 481987 w 687875"/>
                  <a:gd name="connsiteY14" fmla="*/ 688665 h 957054"/>
                  <a:gd name="connsiteX15" fmla="*/ 326586 w 687875"/>
                  <a:gd name="connsiteY15" fmla="*/ 747941 h 957054"/>
                  <a:gd name="connsiteX16" fmla="*/ 262182 w 687875"/>
                  <a:gd name="connsiteY16" fmla="*/ 772283 h 957054"/>
                  <a:gd name="connsiteX17" fmla="*/ 256604 w 687875"/>
                  <a:gd name="connsiteY17" fmla="*/ 784341 h 957054"/>
                  <a:gd name="connsiteX18" fmla="*/ 266437 w 687875"/>
                  <a:gd name="connsiteY18" fmla="*/ 788792 h 957054"/>
                  <a:gd name="connsiteX19" fmla="*/ 293173 w 687875"/>
                  <a:gd name="connsiteY19" fmla="*/ 778565 h 957054"/>
                  <a:gd name="connsiteX20" fmla="*/ 587410 w 687875"/>
                  <a:gd name="connsiteY20" fmla="*/ 666719 h 957054"/>
                  <a:gd name="connsiteX21" fmla="*/ 671056 w 687875"/>
                  <a:gd name="connsiteY21" fmla="*/ 635137 h 957054"/>
                  <a:gd name="connsiteX22" fmla="*/ 686410 w 687875"/>
                  <a:gd name="connsiteY22" fmla="*/ 632207 h 957054"/>
                  <a:gd name="connsiteX23" fmla="*/ 686410 w 687875"/>
                  <a:gd name="connsiteY23" fmla="*/ 632292 h 957054"/>
                  <a:gd name="connsiteX24" fmla="*/ 687227 w 687875"/>
                  <a:gd name="connsiteY24" fmla="*/ 658859 h 957054"/>
                  <a:gd name="connsiteX25" fmla="*/ 678071 w 687875"/>
                  <a:gd name="connsiteY25" fmla="*/ 667339 h 957054"/>
                  <a:gd name="connsiteX26" fmla="*/ 560280 w 687875"/>
                  <a:gd name="connsiteY26" fmla="*/ 712331 h 957054"/>
                  <a:gd name="connsiteX27" fmla="*/ 363774 w 687875"/>
                  <a:gd name="connsiteY27" fmla="*/ 786820 h 957054"/>
                  <a:gd name="connsiteX28" fmla="*/ 282692 w 687875"/>
                  <a:gd name="connsiteY28" fmla="*/ 817613 h 957054"/>
                  <a:gd name="connsiteX29" fmla="*/ 274607 w 687875"/>
                  <a:gd name="connsiteY29" fmla="*/ 827868 h 957054"/>
                  <a:gd name="connsiteX30" fmla="*/ 286721 w 687875"/>
                  <a:gd name="connsiteY30" fmla="*/ 834179 h 957054"/>
                  <a:gd name="connsiteX31" fmla="*/ 420514 w 687875"/>
                  <a:gd name="connsiteY31" fmla="*/ 783439 h 957054"/>
                  <a:gd name="connsiteX32" fmla="*/ 673845 w 687875"/>
                  <a:gd name="connsiteY32" fmla="*/ 687285 h 957054"/>
                  <a:gd name="connsiteX33" fmla="*/ 686692 w 687875"/>
                  <a:gd name="connsiteY33" fmla="*/ 685707 h 957054"/>
                  <a:gd name="connsiteX34" fmla="*/ 687283 w 687875"/>
                  <a:gd name="connsiteY34" fmla="*/ 710669 h 957054"/>
                  <a:gd name="connsiteX35" fmla="*/ 679310 w 687875"/>
                  <a:gd name="connsiteY35" fmla="*/ 720050 h 957054"/>
                  <a:gd name="connsiteX36" fmla="*/ 637530 w 687875"/>
                  <a:gd name="connsiteY36" fmla="*/ 736024 h 957054"/>
                  <a:gd name="connsiteX37" fmla="*/ 343884 w 687875"/>
                  <a:gd name="connsiteY37" fmla="*/ 847279 h 957054"/>
                  <a:gd name="connsiteX38" fmla="*/ 297934 w 687875"/>
                  <a:gd name="connsiteY38" fmla="*/ 864859 h 957054"/>
                  <a:gd name="connsiteX39" fmla="*/ 291849 w 687875"/>
                  <a:gd name="connsiteY39" fmla="*/ 876748 h 957054"/>
                  <a:gd name="connsiteX40" fmla="*/ 303906 w 687875"/>
                  <a:gd name="connsiteY40" fmla="*/ 881002 h 957054"/>
                  <a:gd name="connsiteX41" fmla="*/ 604849 w 687875"/>
                  <a:gd name="connsiteY41" fmla="*/ 766395 h 957054"/>
                  <a:gd name="connsiteX42" fmla="*/ 674324 w 687875"/>
                  <a:gd name="connsiteY42" fmla="*/ 740166 h 957054"/>
                  <a:gd name="connsiteX43" fmla="*/ 687819 w 687875"/>
                  <a:gd name="connsiteY43" fmla="*/ 739574 h 957054"/>
                  <a:gd name="connsiteX44" fmla="*/ 687875 w 687875"/>
                  <a:gd name="connsiteY44" fmla="*/ 805780 h 957054"/>
                  <a:gd name="connsiteX45" fmla="*/ 531825 w 687875"/>
                  <a:gd name="connsiteY45" fmla="*/ 863760 h 957054"/>
                  <a:gd name="connsiteX46" fmla="*/ 286411 w 687875"/>
                  <a:gd name="connsiteY46" fmla="*/ 955998 h 957054"/>
                  <a:gd name="connsiteX47" fmla="*/ 276072 w 687875"/>
                  <a:gd name="connsiteY47" fmla="*/ 950927 h 957054"/>
                  <a:gd name="connsiteX48" fmla="*/ 95906 w 687875"/>
                  <a:gd name="connsiteY48" fmla="*/ 469987 h 957054"/>
                  <a:gd name="connsiteX49" fmla="*/ 1217 w 687875"/>
                  <a:gd name="connsiteY49" fmla="*/ 217784 h 957054"/>
                  <a:gd name="connsiteX50" fmla="*/ 7189 w 687875"/>
                  <a:gd name="connsiteY50" fmla="*/ 205472 h 957054"/>
                  <a:gd name="connsiteX51" fmla="*/ 553378 w 687875"/>
                  <a:gd name="connsiteY51" fmla="*/ 1021 h 957054"/>
                  <a:gd name="connsiteX52" fmla="*/ 563745 w 687875"/>
                  <a:gd name="connsiteY52" fmla="*/ 6261 h 957054"/>
                  <a:gd name="connsiteX53" fmla="*/ 682776 w 687875"/>
                  <a:gd name="connsiteY53" fmla="*/ 324052 h 957054"/>
                  <a:gd name="connsiteX54" fmla="*/ 684382 w 687875"/>
                  <a:gd name="connsiteY54" fmla="*/ 327038 h 957054"/>
                  <a:gd name="connsiteX55" fmla="*/ 684663 w 687875"/>
                  <a:gd name="connsiteY55" fmla="*/ 410683 h 957054"/>
                  <a:gd name="connsiteX56" fmla="*/ 683790 w 687875"/>
                  <a:gd name="connsiteY56" fmla="*/ 410796 h 957054"/>
                  <a:gd name="connsiteX57" fmla="*/ 660632 w 687875"/>
                  <a:gd name="connsiteY57" fmla="*/ 408317 h 957054"/>
                  <a:gd name="connsiteX58" fmla="*/ 351209 w 687875"/>
                  <a:gd name="connsiteY58" fmla="*/ 525995 h 957054"/>
                  <a:gd name="connsiteX59" fmla="*/ 198962 w 687875"/>
                  <a:gd name="connsiteY59" fmla="*/ 583750 h 957054"/>
                  <a:gd name="connsiteX60" fmla="*/ 192285 w 687875"/>
                  <a:gd name="connsiteY60" fmla="*/ 586313 h 957054"/>
                  <a:gd name="connsiteX61" fmla="*/ 186876 w 687875"/>
                  <a:gd name="connsiteY61" fmla="*/ 596822 h 957054"/>
                  <a:gd name="connsiteX62" fmla="*/ 198427 w 687875"/>
                  <a:gd name="connsiteY62" fmla="*/ 602231 h 957054"/>
                  <a:gd name="connsiteX63" fmla="*/ 290383 w 687875"/>
                  <a:gd name="connsiteY63" fmla="*/ 567212 h 957054"/>
                  <a:gd name="connsiteX64" fmla="*/ 594764 w 687875"/>
                  <a:gd name="connsiteY64" fmla="*/ 451478 h 957054"/>
                  <a:gd name="connsiteX65" fmla="*/ 670887 w 687875"/>
                  <a:gd name="connsiteY65" fmla="*/ 422629 h 957054"/>
                  <a:gd name="connsiteX66" fmla="*/ 684635 w 687875"/>
                  <a:gd name="connsiteY66" fmla="*/ 420995 h 957054"/>
                  <a:gd name="connsiteX67" fmla="*/ 684776 w 687875"/>
                  <a:gd name="connsiteY67" fmla="*/ 450126 h 957054"/>
                  <a:gd name="connsiteX68" fmla="*/ 675000 w 687875"/>
                  <a:gd name="connsiteY68" fmla="*/ 456126 h 957054"/>
                  <a:gd name="connsiteX69" fmla="*/ 438291 w 687875"/>
                  <a:gd name="connsiteY69" fmla="*/ 545885 h 957054"/>
                  <a:gd name="connsiteX70" fmla="*/ 211725 w 687875"/>
                  <a:gd name="connsiteY70" fmla="*/ 632094 h 957054"/>
                  <a:gd name="connsiteX71" fmla="*/ 203893 w 687875"/>
                  <a:gd name="connsiteY71" fmla="*/ 641645 h 957054"/>
                  <a:gd name="connsiteX72" fmla="*/ 217359 w 687875"/>
                  <a:gd name="connsiteY72" fmla="*/ 648237 h 957054"/>
                  <a:gd name="connsiteX73" fmla="*/ 295962 w 687875"/>
                  <a:gd name="connsiteY73" fmla="*/ 618374 h 957054"/>
                  <a:gd name="connsiteX74" fmla="*/ 556815 w 687875"/>
                  <a:gd name="connsiteY74" fmla="*/ 519121 h 957054"/>
                  <a:gd name="connsiteX75" fmla="*/ 672239 w 687875"/>
                  <a:gd name="connsiteY75" fmla="*/ 475340 h 957054"/>
                  <a:gd name="connsiteX76" fmla="*/ 678099 w 687875"/>
                  <a:gd name="connsiteY76" fmla="*/ 473115 h 957054"/>
                  <a:gd name="connsiteX77" fmla="*/ 685537 w 687875"/>
                  <a:gd name="connsiteY77" fmla="*/ 478721 h 957054"/>
                  <a:gd name="connsiteX78" fmla="*/ 685565 w 687875"/>
                  <a:gd name="connsiteY78" fmla="*/ 496583 h 957054"/>
                  <a:gd name="connsiteX79" fmla="*/ 677395 w 687875"/>
                  <a:gd name="connsiteY79" fmla="*/ 508387 h 957054"/>
                  <a:gd name="connsiteX80" fmla="*/ 533487 w 687875"/>
                  <a:gd name="connsiteY80" fmla="*/ 562873 h 957054"/>
                  <a:gd name="connsiteX81" fmla="*/ 231643 w 687875"/>
                  <a:gd name="connsiteY81" fmla="*/ 677622 h 957054"/>
                  <a:gd name="connsiteX82" fmla="*/ 224994 w 687875"/>
                  <a:gd name="connsiteY82" fmla="*/ 680270 h 957054"/>
                  <a:gd name="connsiteX83" fmla="*/ 219895 w 687875"/>
                  <a:gd name="connsiteY83" fmla="*/ 691934 h 957054"/>
                  <a:gd name="connsiteX84" fmla="*/ 230995 w 687875"/>
                  <a:gd name="connsiteY84" fmla="*/ 695906 h 957054"/>
                  <a:gd name="connsiteX85" fmla="*/ 375691 w 687875"/>
                  <a:gd name="connsiteY85" fmla="*/ 641025 h 957054"/>
                  <a:gd name="connsiteX86" fmla="*/ 573099 w 687875"/>
                  <a:gd name="connsiteY86" fmla="*/ 566170 h 957054"/>
                  <a:gd name="connsiteX87" fmla="*/ 673366 w 687875"/>
                  <a:gd name="connsiteY87" fmla="*/ 527855 h 957054"/>
                  <a:gd name="connsiteX88" fmla="*/ 685959 w 687875"/>
                  <a:gd name="connsiteY88" fmla="*/ 526953 h 95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7875" h="957054">
                    <a:moveTo>
                      <a:pt x="685959" y="526953"/>
                    </a:moveTo>
                    <a:cubicBezTo>
                      <a:pt x="685987" y="536363"/>
                      <a:pt x="686016" y="545744"/>
                      <a:pt x="686044" y="555154"/>
                    </a:cubicBezTo>
                    <a:cubicBezTo>
                      <a:pt x="682579" y="560253"/>
                      <a:pt x="676859" y="561578"/>
                      <a:pt x="671619" y="563550"/>
                    </a:cubicBezTo>
                    <a:cubicBezTo>
                      <a:pt x="609752" y="586933"/>
                      <a:pt x="547997" y="610655"/>
                      <a:pt x="486101" y="634066"/>
                    </a:cubicBezTo>
                    <a:cubicBezTo>
                      <a:pt x="406653" y="664099"/>
                      <a:pt x="327262" y="694244"/>
                      <a:pt x="247870" y="724417"/>
                    </a:cubicBezTo>
                    <a:cubicBezTo>
                      <a:pt x="245927" y="725149"/>
                      <a:pt x="244011" y="726051"/>
                      <a:pt x="242067" y="726727"/>
                    </a:cubicBezTo>
                    <a:cubicBezTo>
                      <a:pt x="237052" y="728502"/>
                      <a:pt x="234855" y="731178"/>
                      <a:pt x="237193" y="736841"/>
                    </a:cubicBezTo>
                    <a:cubicBezTo>
                      <a:pt x="239475" y="742391"/>
                      <a:pt x="241982" y="745068"/>
                      <a:pt x="248519" y="742560"/>
                    </a:cubicBezTo>
                    <a:cubicBezTo>
                      <a:pt x="282157" y="729601"/>
                      <a:pt x="315880" y="716838"/>
                      <a:pt x="349631" y="704132"/>
                    </a:cubicBezTo>
                    <a:cubicBezTo>
                      <a:pt x="449194" y="666691"/>
                      <a:pt x="548447" y="628404"/>
                      <a:pt x="647954" y="590765"/>
                    </a:cubicBezTo>
                    <a:cubicBezTo>
                      <a:pt x="657167" y="587299"/>
                      <a:pt x="666182" y="583327"/>
                      <a:pt x="675535" y="580313"/>
                    </a:cubicBezTo>
                    <a:cubicBezTo>
                      <a:pt x="679057" y="579186"/>
                      <a:pt x="682832" y="576819"/>
                      <a:pt x="686185" y="580791"/>
                    </a:cubicBezTo>
                    <a:cubicBezTo>
                      <a:pt x="686213" y="590032"/>
                      <a:pt x="686269" y="599273"/>
                      <a:pt x="686297" y="608542"/>
                    </a:cubicBezTo>
                    <a:cubicBezTo>
                      <a:pt x="684523" y="611584"/>
                      <a:pt x="681564" y="612880"/>
                      <a:pt x="678437" y="614064"/>
                    </a:cubicBezTo>
                    <a:cubicBezTo>
                      <a:pt x="612963" y="638997"/>
                      <a:pt x="547405" y="663648"/>
                      <a:pt x="481987" y="688665"/>
                    </a:cubicBezTo>
                    <a:cubicBezTo>
                      <a:pt x="430206" y="708471"/>
                      <a:pt x="378255" y="727882"/>
                      <a:pt x="326586" y="747941"/>
                    </a:cubicBezTo>
                    <a:cubicBezTo>
                      <a:pt x="305202" y="756252"/>
                      <a:pt x="283650" y="764169"/>
                      <a:pt x="262182" y="772283"/>
                    </a:cubicBezTo>
                    <a:cubicBezTo>
                      <a:pt x="255928" y="774649"/>
                      <a:pt x="253590" y="777748"/>
                      <a:pt x="256604" y="784341"/>
                    </a:cubicBezTo>
                    <a:cubicBezTo>
                      <a:pt x="258774" y="789074"/>
                      <a:pt x="261591" y="790567"/>
                      <a:pt x="266437" y="788792"/>
                    </a:cubicBezTo>
                    <a:cubicBezTo>
                      <a:pt x="275395" y="785496"/>
                      <a:pt x="284242" y="781946"/>
                      <a:pt x="293173" y="778565"/>
                    </a:cubicBezTo>
                    <a:cubicBezTo>
                      <a:pt x="391355" y="741518"/>
                      <a:pt x="489284" y="703907"/>
                      <a:pt x="587410" y="666719"/>
                    </a:cubicBezTo>
                    <a:cubicBezTo>
                      <a:pt x="615273" y="656154"/>
                      <a:pt x="643024" y="645195"/>
                      <a:pt x="671056" y="635137"/>
                    </a:cubicBezTo>
                    <a:cubicBezTo>
                      <a:pt x="675958" y="633390"/>
                      <a:pt x="680691" y="629981"/>
                      <a:pt x="686410" y="632207"/>
                    </a:cubicBezTo>
                    <a:lnTo>
                      <a:pt x="686410" y="632292"/>
                    </a:lnTo>
                    <a:cubicBezTo>
                      <a:pt x="688241" y="641110"/>
                      <a:pt x="686748" y="650012"/>
                      <a:pt x="687227" y="658859"/>
                    </a:cubicBezTo>
                    <a:cubicBezTo>
                      <a:pt x="686805" y="664521"/>
                      <a:pt x="682184" y="665733"/>
                      <a:pt x="678071" y="667339"/>
                    </a:cubicBezTo>
                    <a:cubicBezTo>
                      <a:pt x="638911" y="682637"/>
                      <a:pt x="599581" y="697455"/>
                      <a:pt x="560280" y="712331"/>
                    </a:cubicBezTo>
                    <a:cubicBezTo>
                      <a:pt x="494778" y="737123"/>
                      <a:pt x="429248" y="761915"/>
                      <a:pt x="363774" y="786820"/>
                    </a:cubicBezTo>
                    <a:cubicBezTo>
                      <a:pt x="336756" y="797103"/>
                      <a:pt x="309710" y="807330"/>
                      <a:pt x="282692" y="817613"/>
                    </a:cubicBezTo>
                    <a:cubicBezTo>
                      <a:pt x="278128" y="819360"/>
                      <a:pt x="272437" y="820374"/>
                      <a:pt x="274607" y="827868"/>
                    </a:cubicBezTo>
                    <a:cubicBezTo>
                      <a:pt x="276832" y="835559"/>
                      <a:pt x="279086" y="837024"/>
                      <a:pt x="286721" y="834179"/>
                    </a:cubicBezTo>
                    <a:cubicBezTo>
                      <a:pt x="331431" y="817585"/>
                      <a:pt x="375973" y="800484"/>
                      <a:pt x="420514" y="783439"/>
                    </a:cubicBezTo>
                    <a:cubicBezTo>
                      <a:pt x="504864" y="751153"/>
                      <a:pt x="589467" y="719571"/>
                      <a:pt x="673845" y="687285"/>
                    </a:cubicBezTo>
                    <a:cubicBezTo>
                      <a:pt x="677902" y="685736"/>
                      <a:pt x="682071" y="683369"/>
                      <a:pt x="686692" y="685707"/>
                    </a:cubicBezTo>
                    <a:cubicBezTo>
                      <a:pt x="687903" y="693990"/>
                      <a:pt x="686861" y="702358"/>
                      <a:pt x="687283" y="710669"/>
                    </a:cubicBezTo>
                    <a:cubicBezTo>
                      <a:pt x="687565" y="716416"/>
                      <a:pt x="683536" y="718332"/>
                      <a:pt x="679310" y="720050"/>
                    </a:cubicBezTo>
                    <a:cubicBezTo>
                      <a:pt x="665478" y="725628"/>
                      <a:pt x="651476" y="730756"/>
                      <a:pt x="637530" y="736024"/>
                    </a:cubicBezTo>
                    <a:cubicBezTo>
                      <a:pt x="539629" y="773043"/>
                      <a:pt x="441897" y="810485"/>
                      <a:pt x="343884" y="847279"/>
                    </a:cubicBezTo>
                    <a:cubicBezTo>
                      <a:pt x="328530" y="853054"/>
                      <a:pt x="313344" y="859252"/>
                      <a:pt x="297934" y="864859"/>
                    </a:cubicBezTo>
                    <a:cubicBezTo>
                      <a:pt x="291877" y="867056"/>
                      <a:pt x="289059" y="869874"/>
                      <a:pt x="291849" y="876748"/>
                    </a:cubicBezTo>
                    <a:cubicBezTo>
                      <a:pt x="294497" y="883256"/>
                      <a:pt x="298356" y="883143"/>
                      <a:pt x="303906" y="881002"/>
                    </a:cubicBezTo>
                    <a:cubicBezTo>
                      <a:pt x="404117" y="842546"/>
                      <a:pt x="504751" y="805132"/>
                      <a:pt x="604849" y="766395"/>
                    </a:cubicBezTo>
                    <a:cubicBezTo>
                      <a:pt x="627923" y="757464"/>
                      <a:pt x="651222" y="749068"/>
                      <a:pt x="674324" y="740166"/>
                    </a:cubicBezTo>
                    <a:cubicBezTo>
                      <a:pt x="678606" y="738503"/>
                      <a:pt x="683170" y="735883"/>
                      <a:pt x="687819" y="739574"/>
                    </a:cubicBezTo>
                    <a:cubicBezTo>
                      <a:pt x="687847" y="761633"/>
                      <a:pt x="687847" y="783721"/>
                      <a:pt x="687875" y="805780"/>
                    </a:cubicBezTo>
                    <a:cubicBezTo>
                      <a:pt x="635840" y="825107"/>
                      <a:pt x="583804" y="844321"/>
                      <a:pt x="531825" y="863760"/>
                    </a:cubicBezTo>
                    <a:cubicBezTo>
                      <a:pt x="449983" y="894384"/>
                      <a:pt x="368141" y="925092"/>
                      <a:pt x="286411" y="955998"/>
                    </a:cubicBezTo>
                    <a:cubicBezTo>
                      <a:pt x="280157" y="958365"/>
                      <a:pt x="278269" y="956787"/>
                      <a:pt x="276072" y="950927"/>
                    </a:cubicBezTo>
                    <a:cubicBezTo>
                      <a:pt x="216148" y="790567"/>
                      <a:pt x="155999" y="630291"/>
                      <a:pt x="95906" y="469987"/>
                    </a:cubicBezTo>
                    <a:cubicBezTo>
                      <a:pt x="64380" y="385891"/>
                      <a:pt x="32968" y="301767"/>
                      <a:pt x="1217" y="217784"/>
                    </a:cubicBezTo>
                    <a:cubicBezTo>
                      <a:pt x="-1544" y="210459"/>
                      <a:pt x="372" y="208008"/>
                      <a:pt x="7189" y="205472"/>
                    </a:cubicBezTo>
                    <a:cubicBezTo>
                      <a:pt x="189299" y="137491"/>
                      <a:pt x="371381" y="69312"/>
                      <a:pt x="553378" y="1021"/>
                    </a:cubicBezTo>
                    <a:cubicBezTo>
                      <a:pt x="559716" y="-1345"/>
                      <a:pt x="561548" y="401"/>
                      <a:pt x="563745" y="6261"/>
                    </a:cubicBezTo>
                    <a:cubicBezTo>
                      <a:pt x="603272" y="112248"/>
                      <a:pt x="643052" y="218150"/>
                      <a:pt x="682776" y="324052"/>
                    </a:cubicBezTo>
                    <a:cubicBezTo>
                      <a:pt x="683170" y="325094"/>
                      <a:pt x="683846" y="326052"/>
                      <a:pt x="684382" y="327038"/>
                    </a:cubicBezTo>
                    <a:cubicBezTo>
                      <a:pt x="684466" y="354929"/>
                      <a:pt x="684551" y="382792"/>
                      <a:pt x="684663" y="410683"/>
                    </a:cubicBezTo>
                    <a:cubicBezTo>
                      <a:pt x="684382" y="410712"/>
                      <a:pt x="683874" y="410881"/>
                      <a:pt x="683790" y="410796"/>
                    </a:cubicBezTo>
                    <a:cubicBezTo>
                      <a:pt x="677028" y="400823"/>
                      <a:pt x="668999" y="405133"/>
                      <a:pt x="660632" y="408317"/>
                    </a:cubicBezTo>
                    <a:cubicBezTo>
                      <a:pt x="557547" y="447703"/>
                      <a:pt x="454434" y="486947"/>
                      <a:pt x="351209" y="525995"/>
                    </a:cubicBezTo>
                    <a:cubicBezTo>
                      <a:pt x="300441" y="545209"/>
                      <a:pt x="249730" y="564536"/>
                      <a:pt x="198962" y="583750"/>
                    </a:cubicBezTo>
                    <a:cubicBezTo>
                      <a:pt x="196737" y="584595"/>
                      <a:pt x="194567" y="585609"/>
                      <a:pt x="192285" y="586313"/>
                    </a:cubicBezTo>
                    <a:cubicBezTo>
                      <a:pt x="186876" y="588032"/>
                      <a:pt x="184369" y="590624"/>
                      <a:pt x="186876" y="596822"/>
                    </a:cubicBezTo>
                    <a:cubicBezTo>
                      <a:pt x="189271" y="602710"/>
                      <a:pt x="192229" y="604598"/>
                      <a:pt x="198427" y="602231"/>
                    </a:cubicBezTo>
                    <a:cubicBezTo>
                      <a:pt x="229051" y="590511"/>
                      <a:pt x="259731" y="578876"/>
                      <a:pt x="290383" y="567212"/>
                    </a:cubicBezTo>
                    <a:cubicBezTo>
                      <a:pt x="391834" y="528615"/>
                      <a:pt x="493426" y="490328"/>
                      <a:pt x="594764" y="451478"/>
                    </a:cubicBezTo>
                    <a:cubicBezTo>
                      <a:pt x="620091" y="441758"/>
                      <a:pt x="645390" y="431898"/>
                      <a:pt x="670887" y="422629"/>
                    </a:cubicBezTo>
                    <a:cubicBezTo>
                      <a:pt x="675310" y="421023"/>
                      <a:pt x="679705" y="418628"/>
                      <a:pt x="684635" y="420995"/>
                    </a:cubicBezTo>
                    <a:cubicBezTo>
                      <a:pt x="685537" y="430686"/>
                      <a:pt x="685790" y="440406"/>
                      <a:pt x="684776" y="450126"/>
                    </a:cubicBezTo>
                    <a:cubicBezTo>
                      <a:pt x="682128" y="453112"/>
                      <a:pt x="678691" y="454718"/>
                      <a:pt x="675000" y="456126"/>
                    </a:cubicBezTo>
                    <a:cubicBezTo>
                      <a:pt x="596031" y="485877"/>
                      <a:pt x="517147" y="515825"/>
                      <a:pt x="438291" y="545885"/>
                    </a:cubicBezTo>
                    <a:cubicBezTo>
                      <a:pt x="362788" y="574678"/>
                      <a:pt x="287172" y="603217"/>
                      <a:pt x="211725" y="632094"/>
                    </a:cubicBezTo>
                    <a:cubicBezTo>
                      <a:pt x="207527" y="633700"/>
                      <a:pt x="202033" y="634489"/>
                      <a:pt x="203893" y="641645"/>
                    </a:cubicBezTo>
                    <a:cubicBezTo>
                      <a:pt x="206118" y="650238"/>
                      <a:pt x="208457" y="651815"/>
                      <a:pt x="217359" y="648237"/>
                    </a:cubicBezTo>
                    <a:cubicBezTo>
                      <a:pt x="243363" y="637729"/>
                      <a:pt x="269789" y="628375"/>
                      <a:pt x="295962" y="618374"/>
                    </a:cubicBezTo>
                    <a:cubicBezTo>
                      <a:pt x="382903" y="585271"/>
                      <a:pt x="469760" y="551942"/>
                      <a:pt x="556815" y="519121"/>
                    </a:cubicBezTo>
                    <a:cubicBezTo>
                      <a:pt x="595327" y="504612"/>
                      <a:pt x="633839" y="490159"/>
                      <a:pt x="672239" y="475340"/>
                    </a:cubicBezTo>
                    <a:cubicBezTo>
                      <a:pt x="674183" y="474580"/>
                      <a:pt x="676127" y="473791"/>
                      <a:pt x="678099" y="473115"/>
                    </a:cubicBezTo>
                    <a:cubicBezTo>
                      <a:pt x="683396" y="471283"/>
                      <a:pt x="685931" y="472579"/>
                      <a:pt x="685537" y="478721"/>
                    </a:cubicBezTo>
                    <a:cubicBezTo>
                      <a:pt x="685142" y="484665"/>
                      <a:pt x="685001" y="490694"/>
                      <a:pt x="685565" y="496583"/>
                    </a:cubicBezTo>
                    <a:cubicBezTo>
                      <a:pt x="686185" y="503175"/>
                      <a:pt x="683227" y="506218"/>
                      <a:pt x="677395" y="508387"/>
                    </a:cubicBezTo>
                    <a:cubicBezTo>
                      <a:pt x="629332" y="526277"/>
                      <a:pt x="581438" y="544646"/>
                      <a:pt x="533487" y="562873"/>
                    </a:cubicBezTo>
                    <a:cubicBezTo>
                      <a:pt x="432882" y="601160"/>
                      <a:pt x="332164" y="639166"/>
                      <a:pt x="231643" y="677622"/>
                    </a:cubicBezTo>
                    <a:cubicBezTo>
                      <a:pt x="229417" y="678467"/>
                      <a:pt x="227248" y="679566"/>
                      <a:pt x="224994" y="680270"/>
                    </a:cubicBezTo>
                    <a:cubicBezTo>
                      <a:pt x="218740" y="682242"/>
                      <a:pt x="217726" y="685905"/>
                      <a:pt x="219895" y="691934"/>
                    </a:cubicBezTo>
                    <a:cubicBezTo>
                      <a:pt x="222233" y="698441"/>
                      <a:pt x="225811" y="697822"/>
                      <a:pt x="230995" y="695906"/>
                    </a:cubicBezTo>
                    <a:cubicBezTo>
                      <a:pt x="279368" y="677988"/>
                      <a:pt x="327487" y="659394"/>
                      <a:pt x="375691" y="641025"/>
                    </a:cubicBezTo>
                    <a:cubicBezTo>
                      <a:pt x="441447" y="615979"/>
                      <a:pt x="507315" y="591159"/>
                      <a:pt x="573099" y="566170"/>
                    </a:cubicBezTo>
                    <a:cubicBezTo>
                      <a:pt x="606540" y="553464"/>
                      <a:pt x="639868" y="540420"/>
                      <a:pt x="673366" y="527855"/>
                    </a:cubicBezTo>
                    <a:cubicBezTo>
                      <a:pt x="677395" y="526361"/>
                      <a:pt x="681508" y="523291"/>
                      <a:pt x="685959" y="526953"/>
                    </a:cubicBezTo>
                    <a:close/>
                  </a:path>
                </a:pathLst>
              </a:custGeom>
              <a:solidFill>
                <a:srgbClr val="FEFEFE"/>
              </a:solidFill>
              <a:ln w="2811"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DC0D5DCC-BEAB-8EEC-5E9A-F8F1FE302012}"/>
                  </a:ext>
                </a:extLst>
              </p:cNvPr>
              <p:cNvSpPr/>
              <p:nvPr/>
            </p:nvSpPr>
            <p:spPr>
              <a:xfrm>
                <a:off x="9669048" y="4488580"/>
                <a:ext cx="917741" cy="474263"/>
              </a:xfrm>
              <a:custGeom>
                <a:avLst/>
                <a:gdLst>
                  <a:gd name="connsiteX0" fmla="*/ 487131 w 487489"/>
                  <a:gd name="connsiteY0" fmla="*/ 76827 h 251921"/>
                  <a:gd name="connsiteX1" fmla="*/ 402697 w 487489"/>
                  <a:gd name="connsiteY1" fmla="*/ 108437 h 251921"/>
                  <a:gd name="connsiteX2" fmla="*/ 213234 w 487489"/>
                  <a:gd name="connsiteY2" fmla="*/ 180307 h 251921"/>
                  <a:gd name="connsiteX3" fmla="*/ 27969 w 487489"/>
                  <a:gd name="connsiteY3" fmla="*/ 250964 h 251921"/>
                  <a:gd name="connsiteX4" fmla="*/ 19743 w 487489"/>
                  <a:gd name="connsiteY4" fmla="*/ 247217 h 251921"/>
                  <a:gd name="connsiteX5" fmla="*/ 29124 w 487489"/>
                  <a:gd name="connsiteY5" fmla="*/ 225524 h 251921"/>
                  <a:gd name="connsiteX6" fmla="*/ 201148 w 487489"/>
                  <a:gd name="connsiteY6" fmla="*/ 160360 h 251921"/>
                  <a:gd name="connsiteX7" fmla="*/ 479947 w 487489"/>
                  <a:gd name="connsiteY7" fmla="*/ 54430 h 251921"/>
                  <a:gd name="connsiteX8" fmla="*/ 485892 w 487489"/>
                  <a:gd name="connsiteY8" fmla="*/ 46035 h 251921"/>
                  <a:gd name="connsiteX9" fmla="*/ 485807 w 487489"/>
                  <a:gd name="connsiteY9" fmla="*/ 23919 h 251921"/>
                  <a:gd name="connsiteX10" fmla="*/ 419742 w 487489"/>
                  <a:gd name="connsiteY10" fmla="*/ 48852 h 251921"/>
                  <a:gd name="connsiteX11" fmla="*/ 226926 w 487489"/>
                  <a:gd name="connsiteY11" fmla="*/ 122045 h 251921"/>
                  <a:gd name="connsiteX12" fmla="*/ 23321 w 487489"/>
                  <a:gd name="connsiteY12" fmla="*/ 199633 h 251921"/>
                  <a:gd name="connsiteX13" fmla="*/ 810 w 487489"/>
                  <a:gd name="connsiteY13" fmla="*/ 189885 h 251921"/>
                  <a:gd name="connsiteX14" fmla="*/ 4952 w 487489"/>
                  <a:gd name="connsiteY14" fmla="*/ 181603 h 251921"/>
                  <a:gd name="connsiteX15" fmla="*/ 79244 w 487489"/>
                  <a:gd name="connsiteY15" fmla="*/ 153401 h 251921"/>
                  <a:gd name="connsiteX16" fmla="*/ 291245 w 487489"/>
                  <a:gd name="connsiteY16" fmla="*/ 72799 h 251921"/>
                  <a:gd name="connsiteX17" fmla="*/ 474003 w 487489"/>
                  <a:gd name="connsiteY17" fmla="*/ 3353 h 251921"/>
                  <a:gd name="connsiteX18" fmla="*/ 485948 w 487489"/>
                  <a:gd name="connsiteY18" fmla="*/ 0 h 251921"/>
                  <a:gd name="connsiteX19" fmla="*/ 487131 w 487489"/>
                  <a:gd name="connsiteY19" fmla="*/ 76827 h 2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489" h="251921">
                    <a:moveTo>
                      <a:pt x="487131" y="76827"/>
                    </a:moveTo>
                    <a:cubicBezTo>
                      <a:pt x="458986" y="87364"/>
                      <a:pt x="430813" y="97816"/>
                      <a:pt x="402697" y="108437"/>
                    </a:cubicBezTo>
                    <a:cubicBezTo>
                      <a:pt x="339533" y="132356"/>
                      <a:pt x="276370" y="156331"/>
                      <a:pt x="213234" y="180307"/>
                    </a:cubicBezTo>
                    <a:cubicBezTo>
                      <a:pt x="151451" y="203775"/>
                      <a:pt x="89668" y="227243"/>
                      <a:pt x="27969" y="250964"/>
                    </a:cubicBezTo>
                    <a:cubicBezTo>
                      <a:pt x="22954" y="252880"/>
                      <a:pt x="21433" y="252063"/>
                      <a:pt x="19743" y="247217"/>
                    </a:cubicBezTo>
                    <a:cubicBezTo>
                      <a:pt x="13263" y="228623"/>
                      <a:pt x="11460" y="232314"/>
                      <a:pt x="29124" y="225524"/>
                    </a:cubicBezTo>
                    <a:cubicBezTo>
                      <a:pt x="86343" y="203493"/>
                      <a:pt x="143816" y="182138"/>
                      <a:pt x="201148" y="160360"/>
                    </a:cubicBezTo>
                    <a:cubicBezTo>
                      <a:pt x="294090" y="125088"/>
                      <a:pt x="386976" y="89646"/>
                      <a:pt x="479947" y="54430"/>
                    </a:cubicBezTo>
                    <a:cubicBezTo>
                      <a:pt x="484258" y="52796"/>
                      <a:pt x="486117" y="50711"/>
                      <a:pt x="485892" y="46035"/>
                    </a:cubicBezTo>
                    <a:cubicBezTo>
                      <a:pt x="485553" y="38963"/>
                      <a:pt x="485807" y="31892"/>
                      <a:pt x="485807" y="23919"/>
                    </a:cubicBezTo>
                    <a:cubicBezTo>
                      <a:pt x="463015" y="32511"/>
                      <a:pt x="441378" y="40653"/>
                      <a:pt x="419742" y="48852"/>
                    </a:cubicBezTo>
                    <a:cubicBezTo>
                      <a:pt x="355451" y="73221"/>
                      <a:pt x="291189" y="97619"/>
                      <a:pt x="226926" y="122045"/>
                    </a:cubicBezTo>
                    <a:cubicBezTo>
                      <a:pt x="159029" y="147851"/>
                      <a:pt x="91161" y="173658"/>
                      <a:pt x="23321" y="199633"/>
                    </a:cubicBezTo>
                    <a:cubicBezTo>
                      <a:pt x="6614" y="206028"/>
                      <a:pt x="6924" y="206254"/>
                      <a:pt x="810" y="189885"/>
                    </a:cubicBezTo>
                    <a:cubicBezTo>
                      <a:pt x="-1049" y="184871"/>
                      <a:pt x="275" y="183321"/>
                      <a:pt x="4952" y="181603"/>
                    </a:cubicBezTo>
                    <a:cubicBezTo>
                      <a:pt x="29800" y="172418"/>
                      <a:pt x="54480" y="162811"/>
                      <a:pt x="79244" y="153401"/>
                    </a:cubicBezTo>
                    <a:cubicBezTo>
                      <a:pt x="149901" y="126525"/>
                      <a:pt x="220587" y="99676"/>
                      <a:pt x="291245" y="72799"/>
                    </a:cubicBezTo>
                    <a:cubicBezTo>
                      <a:pt x="352155" y="49641"/>
                      <a:pt x="413065" y="26454"/>
                      <a:pt x="474003" y="3353"/>
                    </a:cubicBezTo>
                    <a:cubicBezTo>
                      <a:pt x="477862" y="1888"/>
                      <a:pt x="481976" y="1099"/>
                      <a:pt x="485948" y="0"/>
                    </a:cubicBezTo>
                    <a:cubicBezTo>
                      <a:pt x="487920" y="25553"/>
                      <a:pt x="487610" y="51190"/>
                      <a:pt x="487131" y="76827"/>
                    </a:cubicBezTo>
                    <a:close/>
                  </a:path>
                </a:pathLst>
              </a:custGeom>
              <a:solidFill>
                <a:srgbClr val="CBCBCA"/>
              </a:solidFill>
              <a:ln w="2811"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23F085A2-E320-022A-B663-E07423535F6F}"/>
                  </a:ext>
                </a:extLst>
              </p:cNvPr>
              <p:cNvSpPr/>
              <p:nvPr/>
            </p:nvSpPr>
            <p:spPr>
              <a:xfrm>
                <a:off x="9635931" y="4393654"/>
                <a:ext cx="947796" cy="390161"/>
              </a:xfrm>
              <a:custGeom>
                <a:avLst/>
                <a:gdLst>
                  <a:gd name="connsiteX0" fmla="*/ 503454 w 503454"/>
                  <a:gd name="connsiteY0" fmla="*/ 21265 h 207247"/>
                  <a:gd name="connsiteX1" fmla="*/ 266351 w 503454"/>
                  <a:gd name="connsiteY1" fmla="*/ 110967 h 207247"/>
                  <a:gd name="connsiteX2" fmla="*/ 21951 w 503454"/>
                  <a:gd name="connsiteY2" fmla="*/ 204022 h 207247"/>
                  <a:gd name="connsiteX3" fmla="*/ 174 w 503454"/>
                  <a:gd name="connsiteY3" fmla="*/ 191513 h 207247"/>
                  <a:gd name="connsiteX4" fmla="*/ 4709 w 503454"/>
                  <a:gd name="connsiteY4" fmla="*/ 185597 h 207247"/>
                  <a:gd name="connsiteX5" fmla="*/ 130727 w 503454"/>
                  <a:gd name="connsiteY5" fmla="*/ 137647 h 207247"/>
                  <a:gd name="connsiteX6" fmla="*/ 318527 w 503454"/>
                  <a:gd name="connsiteY6" fmla="*/ 66398 h 207247"/>
                  <a:gd name="connsiteX7" fmla="*/ 488664 w 503454"/>
                  <a:gd name="connsiteY7" fmla="*/ 1346 h 207247"/>
                  <a:gd name="connsiteX8" fmla="*/ 503454 w 503454"/>
                  <a:gd name="connsiteY8" fmla="*/ 10925 h 207247"/>
                  <a:gd name="connsiteX9" fmla="*/ 503454 w 503454"/>
                  <a:gd name="connsiteY9" fmla="*/ 21265 h 20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454" h="207247">
                    <a:moveTo>
                      <a:pt x="503454" y="21265"/>
                    </a:moveTo>
                    <a:cubicBezTo>
                      <a:pt x="424401" y="51156"/>
                      <a:pt x="345348" y="80991"/>
                      <a:pt x="266351" y="110967"/>
                    </a:cubicBezTo>
                    <a:cubicBezTo>
                      <a:pt x="184847" y="141901"/>
                      <a:pt x="103399" y="172919"/>
                      <a:pt x="21951" y="204022"/>
                    </a:cubicBezTo>
                    <a:cubicBezTo>
                      <a:pt x="6118" y="210051"/>
                      <a:pt x="3442" y="208558"/>
                      <a:pt x="174" y="191513"/>
                    </a:cubicBezTo>
                    <a:cubicBezTo>
                      <a:pt x="-700" y="186978"/>
                      <a:pt x="1864" y="186696"/>
                      <a:pt x="4709" y="185597"/>
                    </a:cubicBezTo>
                    <a:cubicBezTo>
                      <a:pt x="46715" y="169651"/>
                      <a:pt x="88721" y="153593"/>
                      <a:pt x="130727" y="137647"/>
                    </a:cubicBezTo>
                    <a:cubicBezTo>
                      <a:pt x="193327" y="113869"/>
                      <a:pt x="255927" y="90147"/>
                      <a:pt x="318527" y="66398"/>
                    </a:cubicBezTo>
                    <a:cubicBezTo>
                      <a:pt x="375296" y="44845"/>
                      <a:pt x="432205" y="23631"/>
                      <a:pt x="488664" y="1346"/>
                    </a:cubicBezTo>
                    <a:cubicBezTo>
                      <a:pt x="500750" y="-3443"/>
                      <a:pt x="499905" y="5685"/>
                      <a:pt x="503454" y="10925"/>
                    </a:cubicBezTo>
                    <a:cubicBezTo>
                      <a:pt x="503426" y="14362"/>
                      <a:pt x="503426" y="17799"/>
                      <a:pt x="503454" y="21265"/>
                    </a:cubicBezTo>
                    <a:close/>
                  </a:path>
                </a:pathLst>
              </a:custGeom>
              <a:solidFill>
                <a:srgbClr val="CBCBCA"/>
              </a:solidFill>
              <a:ln w="2811"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0C693CA8-AFF7-2FE9-F701-FD0EE88CF969}"/>
                  </a:ext>
                </a:extLst>
              </p:cNvPr>
              <p:cNvSpPr/>
              <p:nvPr/>
            </p:nvSpPr>
            <p:spPr>
              <a:xfrm>
                <a:off x="9732468" y="4686307"/>
                <a:ext cx="855043" cy="363259"/>
              </a:xfrm>
              <a:custGeom>
                <a:avLst/>
                <a:gdLst>
                  <a:gd name="connsiteX0" fmla="*/ 453725 w 454185"/>
                  <a:gd name="connsiteY0" fmla="*/ 25637 h 192957"/>
                  <a:gd name="connsiteX1" fmla="*/ 410198 w 454185"/>
                  <a:gd name="connsiteY1" fmla="*/ 41076 h 192957"/>
                  <a:gd name="connsiteX2" fmla="*/ 272376 w 454185"/>
                  <a:gd name="connsiteY2" fmla="*/ 93224 h 192957"/>
                  <a:gd name="connsiteX3" fmla="*/ 146471 w 454185"/>
                  <a:gd name="connsiteY3" fmla="*/ 141343 h 192957"/>
                  <a:gd name="connsiteX4" fmla="*/ 12932 w 454185"/>
                  <a:gd name="connsiteY4" fmla="*/ 191998 h 192957"/>
                  <a:gd name="connsiteX5" fmla="*/ 3606 w 454185"/>
                  <a:gd name="connsiteY5" fmla="*/ 187941 h 192957"/>
                  <a:gd name="connsiteX6" fmla="*/ 12734 w 454185"/>
                  <a:gd name="connsiteY6" fmla="*/ 167009 h 192957"/>
                  <a:gd name="connsiteX7" fmla="*/ 201324 w 454185"/>
                  <a:gd name="connsiteY7" fmla="*/ 95309 h 192957"/>
                  <a:gd name="connsiteX8" fmla="*/ 385828 w 454185"/>
                  <a:gd name="connsiteY8" fmla="*/ 25271 h 192957"/>
                  <a:gd name="connsiteX9" fmla="*/ 453528 w 454185"/>
                  <a:gd name="connsiteY9" fmla="*/ 0 h 192957"/>
                  <a:gd name="connsiteX10" fmla="*/ 453725 w 454185"/>
                  <a:gd name="connsiteY10" fmla="*/ 2563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185" h="192957">
                    <a:moveTo>
                      <a:pt x="453725" y="25637"/>
                    </a:moveTo>
                    <a:cubicBezTo>
                      <a:pt x="438427" y="28511"/>
                      <a:pt x="424622" y="35723"/>
                      <a:pt x="410198" y="41076"/>
                    </a:cubicBezTo>
                    <a:cubicBezTo>
                      <a:pt x="364163" y="58177"/>
                      <a:pt x="318270" y="75757"/>
                      <a:pt x="272376" y="93224"/>
                    </a:cubicBezTo>
                    <a:cubicBezTo>
                      <a:pt x="230398" y="109198"/>
                      <a:pt x="188477" y="125369"/>
                      <a:pt x="146471" y="141343"/>
                    </a:cubicBezTo>
                    <a:cubicBezTo>
                      <a:pt x="101986" y="158275"/>
                      <a:pt x="57417" y="174982"/>
                      <a:pt x="12932" y="191998"/>
                    </a:cubicBezTo>
                    <a:cubicBezTo>
                      <a:pt x="7861" y="193942"/>
                      <a:pt x="5579" y="193097"/>
                      <a:pt x="3606" y="187941"/>
                    </a:cubicBezTo>
                    <a:cubicBezTo>
                      <a:pt x="-2084" y="173010"/>
                      <a:pt x="-2394" y="172784"/>
                      <a:pt x="12734" y="167009"/>
                    </a:cubicBezTo>
                    <a:cubicBezTo>
                      <a:pt x="75560" y="143006"/>
                      <a:pt x="138470" y="119200"/>
                      <a:pt x="201324" y="95309"/>
                    </a:cubicBezTo>
                    <a:cubicBezTo>
                      <a:pt x="262825" y="71954"/>
                      <a:pt x="324327" y="48570"/>
                      <a:pt x="385828" y="25271"/>
                    </a:cubicBezTo>
                    <a:cubicBezTo>
                      <a:pt x="408367" y="16735"/>
                      <a:pt x="430961" y="8424"/>
                      <a:pt x="453528" y="0"/>
                    </a:cubicBezTo>
                    <a:cubicBezTo>
                      <a:pt x="454260" y="8536"/>
                      <a:pt x="454458" y="17073"/>
                      <a:pt x="453725" y="25637"/>
                    </a:cubicBezTo>
                    <a:close/>
                  </a:path>
                </a:pathLst>
              </a:custGeom>
              <a:solidFill>
                <a:srgbClr val="CBCBCB"/>
              </a:solidFill>
              <a:ln w="2811"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0C9DD93C-683A-1F59-0FD3-154E584E2185}"/>
                  </a:ext>
                </a:extLst>
              </p:cNvPr>
              <p:cNvSpPr/>
              <p:nvPr/>
            </p:nvSpPr>
            <p:spPr>
              <a:xfrm>
                <a:off x="9766457" y="4786760"/>
                <a:ext cx="821949" cy="348936"/>
              </a:xfrm>
              <a:custGeom>
                <a:avLst/>
                <a:gdLst>
                  <a:gd name="connsiteX0" fmla="*/ 435897 w 436606"/>
                  <a:gd name="connsiteY0" fmla="*/ 23665 h 185349"/>
                  <a:gd name="connsiteX1" fmla="*/ 351800 w 436606"/>
                  <a:gd name="connsiteY1" fmla="*/ 56120 h 185349"/>
                  <a:gd name="connsiteX2" fmla="*/ 178171 w 436606"/>
                  <a:gd name="connsiteY2" fmla="*/ 122073 h 185349"/>
                  <a:gd name="connsiteX3" fmla="*/ 15444 w 436606"/>
                  <a:gd name="connsiteY3" fmla="*/ 183913 h 185349"/>
                  <a:gd name="connsiteX4" fmla="*/ 3949 w 436606"/>
                  <a:gd name="connsiteY4" fmla="*/ 178842 h 185349"/>
                  <a:gd name="connsiteX5" fmla="*/ 991 w 436606"/>
                  <a:gd name="connsiteY5" fmla="*/ 171376 h 185349"/>
                  <a:gd name="connsiteX6" fmla="*/ 4823 w 436606"/>
                  <a:gd name="connsiteY6" fmla="*/ 162811 h 185349"/>
                  <a:gd name="connsiteX7" fmla="*/ 119994 w 436606"/>
                  <a:gd name="connsiteY7" fmla="*/ 119087 h 185349"/>
                  <a:gd name="connsiteX8" fmla="*/ 313682 w 436606"/>
                  <a:gd name="connsiteY8" fmla="*/ 45499 h 185349"/>
                  <a:gd name="connsiteX9" fmla="*/ 435784 w 436606"/>
                  <a:gd name="connsiteY9" fmla="*/ 0 h 185349"/>
                  <a:gd name="connsiteX10" fmla="*/ 435897 w 436606"/>
                  <a:gd name="connsiteY10" fmla="*/ 23665 h 1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606" h="185349">
                    <a:moveTo>
                      <a:pt x="435897" y="23665"/>
                    </a:moveTo>
                    <a:cubicBezTo>
                      <a:pt x="407864" y="34484"/>
                      <a:pt x="379889" y="45415"/>
                      <a:pt x="351800" y="56120"/>
                    </a:cubicBezTo>
                    <a:cubicBezTo>
                      <a:pt x="293933" y="78180"/>
                      <a:pt x="236038" y="100098"/>
                      <a:pt x="178171" y="122073"/>
                    </a:cubicBezTo>
                    <a:cubicBezTo>
                      <a:pt x="123910" y="142668"/>
                      <a:pt x="69621" y="163177"/>
                      <a:pt x="15444" y="183913"/>
                    </a:cubicBezTo>
                    <a:cubicBezTo>
                      <a:pt x="9359" y="186251"/>
                      <a:pt x="5330" y="186476"/>
                      <a:pt x="3949" y="178842"/>
                    </a:cubicBezTo>
                    <a:cubicBezTo>
                      <a:pt x="3470" y="176250"/>
                      <a:pt x="2062" y="173827"/>
                      <a:pt x="991" y="171376"/>
                    </a:cubicBezTo>
                    <a:cubicBezTo>
                      <a:pt x="-925" y="167037"/>
                      <a:pt x="-276" y="164727"/>
                      <a:pt x="4823" y="162811"/>
                    </a:cubicBezTo>
                    <a:cubicBezTo>
                      <a:pt x="43279" y="148443"/>
                      <a:pt x="81622" y="133680"/>
                      <a:pt x="119994" y="119087"/>
                    </a:cubicBezTo>
                    <a:cubicBezTo>
                      <a:pt x="184538" y="94520"/>
                      <a:pt x="249082" y="69897"/>
                      <a:pt x="313682" y="45499"/>
                    </a:cubicBezTo>
                    <a:cubicBezTo>
                      <a:pt x="354308" y="30145"/>
                      <a:pt x="395074" y="15157"/>
                      <a:pt x="435784" y="0"/>
                    </a:cubicBezTo>
                    <a:cubicBezTo>
                      <a:pt x="436742" y="7888"/>
                      <a:pt x="436967" y="15777"/>
                      <a:pt x="435897" y="23665"/>
                    </a:cubicBezTo>
                    <a:close/>
                  </a:path>
                </a:pathLst>
              </a:custGeom>
              <a:solidFill>
                <a:srgbClr val="CBCACA"/>
              </a:solidFill>
              <a:ln w="2811"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A57E2593-7281-CB4D-6632-F3CF014D8AE9}"/>
                  </a:ext>
                </a:extLst>
              </p:cNvPr>
              <p:cNvSpPr/>
              <p:nvPr/>
            </p:nvSpPr>
            <p:spPr>
              <a:xfrm>
                <a:off x="9833737" y="4831471"/>
                <a:ext cx="755931" cy="478607"/>
              </a:xfrm>
              <a:custGeom>
                <a:avLst/>
                <a:gdLst>
                  <a:gd name="connsiteX0" fmla="*/ 401539 w 401538"/>
                  <a:gd name="connsiteY0" fmla="*/ 107282 h 254228"/>
                  <a:gd name="connsiteX1" fmla="*/ 347052 w 401538"/>
                  <a:gd name="connsiteY1" fmla="*/ 126919 h 254228"/>
                  <a:gd name="connsiteX2" fmla="*/ 124317 w 401538"/>
                  <a:gd name="connsiteY2" fmla="*/ 211381 h 254228"/>
                  <a:gd name="connsiteX3" fmla="*/ 16838 w 401538"/>
                  <a:gd name="connsiteY3" fmla="*/ 252598 h 254228"/>
                  <a:gd name="connsiteX4" fmla="*/ 2695 w 401538"/>
                  <a:gd name="connsiteY4" fmla="*/ 246400 h 254228"/>
                  <a:gd name="connsiteX5" fmla="*/ 8019 w 401538"/>
                  <a:gd name="connsiteY5" fmla="*/ 230539 h 254228"/>
                  <a:gd name="connsiteX6" fmla="*/ 272422 w 401538"/>
                  <a:gd name="connsiteY6" fmla="*/ 130102 h 254228"/>
                  <a:gd name="connsiteX7" fmla="*/ 391819 w 401538"/>
                  <a:gd name="connsiteY7" fmla="*/ 84969 h 254228"/>
                  <a:gd name="connsiteX8" fmla="*/ 400214 w 401538"/>
                  <a:gd name="connsiteY8" fmla="*/ 72714 h 254228"/>
                  <a:gd name="connsiteX9" fmla="*/ 399848 w 401538"/>
                  <a:gd name="connsiteY9" fmla="*/ 53951 h 254228"/>
                  <a:gd name="connsiteX10" fmla="*/ 399735 w 401538"/>
                  <a:gd name="connsiteY10" fmla="*/ 28342 h 254228"/>
                  <a:gd name="connsiteX11" fmla="*/ 400130 w 401538"/>
                  <a:gd name="connsiteY11" fmla="*/ 0 h 254228"/>
                  <a:gd name="connsiteX12" fmla="*/ 401229 w 401538"/>
                  <a:gd name="connsiteY12" fmla="*/ 10368 h 254228"/>
                  <a:gd name="connsiteX13" fmla="*/ 401539 w 401538"/>
                  <a:gd name="connsiteY13" fmla="*/ 107282 h 2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538" h="254228">
                    <a:moveTo>
                      <a:pt x="401539" y="107282"/>
                    </a:moveTo>
                    <a:cubicBezTo>
                      <a:pt x="382663" y="111818"/>
                      <a:pt x="365111" y="120129"/>
                      <a:pt x="347052" y="126919"/>
                    </a:cubicBezTo>
                    <a:cubicBezTo>
                      <a:pt x="272732" y="154838"/>
                      <a:pt x="198553" y="183180"/>
                      <a:pt x="124317" y="211381"/>
                    </a:cubicBezTo>
                    <a:cubicBezTo>
                      <a:pt x="88453" y="225017"/>
                      <a:pt x="52504" y="238427"/>
                      <a:pt x="16838" y="252598"/>
                    </a:cubicBezTo>
                    <a:cubicBezTo>
                      <a:pt x="8724" y="255810"/>
                      <a:pt x="5371" y="254542"/>
                      <a:pt x="2695" y="246400"/>
                    </a:cubicBezTo>
                    <a:cubicBezTo>
                      <a:pt x="-1362" y="233976"/>
                      <a:pt x="-1757" y="234258"/>
                      <a:pt x="8019" y="230539"/>
                    </a:cubicBezTo>
                    <a:cubicBezTo>
                      <a:pt x="96172" y="197098"/>
                      <a:pt x="184297" y="163572"/>
                      <a:pt x="272422" y="130102"/>
                    </a:cubicBezTo>
                    <a:cubicBezTo>
                      <a:pt x="312202" y="115002"/>
                      <a:pt x="351926" y="99732"/>
                      <a:pt x="391819" y="84969"/>
                    </a:cubicBezTo>
                    <a:cubicBezTo>
                      <a:pt x="398242" y="82603"/>
                      <a:pt x="400890" y="79504"/>
                      <a:pt x="400214" y="72714"/>
                    </a:cubicBezTo>
                    <a:cubicBezTo>
                      <a:pt x="399623" y="66516"/>
                      <a:pt x="399933" y="60205"/>
                      <a:pt x="399848" y="53951"/>
                    </a:cubicBezTo>
                    <a:cubicBezTo>
                      <a:pt x="393875" y="45443"/>
                      <a:pt x="395848" y="36878"/>
                      <a:pt x="399735" y="28342"/>
                    </a:cubicBezTo>
                    <a:cubicBezTo>
                      <a:pt x="399876" y="18904"/>
                      <a:pt x="399989" y="9466"/>
                      <a:pt x="400130" y="0"/>
                    </a:cubicBezTo>
                    <a:cubicBezTo>
                      <a:pt x="402271" y="3268"/>
                      <a:pt x="401229" y="6931"/>
                      <a:pt x="401229" y="10368"/>
                    </a:cubicBezTo>
                    <a:cubicBezTo>
                      <a:pt x="401454" y="42682"/>
                      <a:pt x="401482" y="74968"/>
                      <a:pt x="401539" y="107282"/>
                    </a:cubicBezTo>
                    <a:close/>
                  </a:path>
                </a:pathLst>
              </a:custGeom>
              <a:solidFill>
                <a:srgbClr val="CBCACA"/>
              </a:solidFill>
              <a:ln w="2811"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FD46F721-119F-0FBE-6775-740BCF68E5AF}"/>
                  </a:ext>
                </a:extLst>
              </p:cNvPr>
              <p:cNvSpPr/>
              <p:nvPr/>
            </p:nvSpPr>
            <p:spPr>
              <a:xfrm>
                <a:off x="9513787" y="3740897"/>
                <a:ext cx="718955" cy="376152"/>
              </a:xfrm>
              <a:custGeom>
                <a:avLst/>
                <a:gdLst>
                  <a:gd name="connsiteX0" fmla="*/ 354757 w 381897"/>
                  <a:gd name="connsiteY0" fmla="*/ 116 h 199806"/>
                  <a:gd name="connsiteX1" fmla="*/ 360307 w 381897"/>
                  <a:gd name="connsiteY1" fmla="*/ 4680 h 199806"/>
                  <a:gd name="connsiteX2" fmla="*/ 381155 w 381897"/>
                  <a:gd name="connsiteY2" fmla="*/ 58744 h 199806"/>
                  <a:gd name="connsiteX3" fmla="*/ 375943 w 381897"/>
                  <a:gd name="connsiteY3" fmla="*/ 67759 h 199806"/>
                  <a:gd name="connsiteX4" fmla="*/ 222457 w 381897"/>
                  <a:gd name="connsiteY4" fmla="*/ 126021 h 199806"/>
                  <a:gd name="connsiteX5" fmla="*/ 36459 w 381897"/>
                  <a:gd name="connsiteY5" fmla="*/ 196679 h 199806"/>
                  <a:gd name="connsiteX6" fmla="*/ 18907 w 381897"/>
                  <a:gd name="connsiteY6" fmla="*/ 188959 h 199806"/>
                  <a:gd name="connsiteX7" fmla="*/ 1243 w 381897"/>
                  <a:gd name="connsiteY7" fmla="*/ 143178 h 199806"/>
                  <a:gd name="connsiteX8" fmla="*/ 6061 w 381897"/>
                  <a:gd name="connsiteY8" fmla="*/ 132191 h 199806"/>
                  <a:gd name="connsiteX9" fmla="*/ 161265 w 381897"/>
                  <a:gd name="connsiteY9" fmla="*/ 73422 h 199806"/>
                  <a:gd name="connsiteX10" fmla="*/ 347995 w 381897"/>
                  <a:gd name="connsiteY10" fmla="*/ 2483 h 199806"/>
                  <a:gd name="connsiteX11" fmla="*/ 354757 w 381897"/>
                  <a:gd name="connsiteY11" fmla="*/ 116 h 19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897" h="199806">
                    <a:moveTo>
                      <a:pt x="354757" y="116"/>
                    </a:moveTo>
                    <a:cubicBezTo>
                      <a:pt x="358476" y="-616"/>
                      <a:pt x="359349" y="2257"/>
                      <a:pt x="360307" y="4680"/>
                    </a:cubicBezTo>
                    <a:cubicBezTo>
                      <a:pt x="367294" y="22683"/>
                      <a:pt x="374111" y="40770"/>
                      <a:pt x="381155" y="58744"/>
                    </a:cubicBezTo>
                    <a:cubicBezTo>
                      <a:pt x="383352" y="64322"/>
                      <a:pt x="380394" y="66069"/>
                      <a:pt x="375943" y="67759"/>
                    </a:cubicBezTo>
                    <a:cubicBezTo>
                      <a:pt x="324752" y="87114"/>
                      <a:pt x="273619" y="106582"/>
                      <a:pt x="222457" y="126021"/>
                    </a:cubicBezTo>
                    <a:cubicBezTo>
                      <a:pt x="160448" y="149574"/>
                      <a:pt x="98411" y="173042"/>
                      <a:pt x="36459" y="196679"/>
                    </a:cubicBezTo>
                    <a:cubicBezTo>
                      <a:pt x="23471" y="201637"/>
                      <a:pt x="23697" y="201806"/>
                      <a:pt x="18907" y="188959"/>
                    </a:cubicBezTo>
                    <a:cubicBezTo>
                      <a:pt x="13188" y="173633"/>
                      <a:pt x="7385" y="158335"/>
                      <a:pt x="1243" y="143178"/>
                    </a:cubicBezTo>
                    <a:cubicBezTo>
                      <a:pt x="-1095" y="137375"/>
                      <a:pt x="-476" y="134642"/>
                      <a:pt x="6061" y="132191"/>
                    </a:cubicBezTo>
                    <a:cubicBezTo>
                      <a:pt x="57899" y="112864"/>
                      <a:pt x="109568" y="93059"/>
                      <a:pt x="161265" y="73422"/>
                    </a:cubicBezTo>
                    <a:cubicBezTo>
                      <a:pt x="223499" y="49785"/>
                      <a:pt x="285761" y="26120"/>
                      <a:pt x="347995" y="2483"/>
                    </a:cubicBezTo>
                    <a:cubicBezTo>
                      <a:pt x="350249" y="1638"/>
                      <a:pt x="352503" y="905"/>
                      <a:pt x="354757" y="116"/>
                    </a:cubicBezTo>
                    <a:close/>
                  </a:path>
                </a:pathLst>
              </a:custGeom>
              <a:solidFill>
                <a:srgbClr val="CBCACA"/>
              </a:solidFill>
              <a:ln w="2811"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D1263241-79BF-B42C-E514-BCA52B1CDB29}"/>
                  </a:ext>
                </a:extLst>
              </p:cNvPr>
              <p:cNvSpPr/>
              <p:nvPr/>
            </p:nvSpPr>
            <p:spPr>
              <a:xfrm>
                <a:off x="9504470" y="4042815"/>
                <a:ext cx="950327" cy="392749"/>
              </a:xfrm>
              <a:custGeom>
                <a:avLst/>
                <a:gdLst>
                  <a:gd name="connsiteX0" fmla="*/ 504796 w 504798"/>
                  <a:gd name="connsiteY0" fmla="*/ 18274 h 208622"/>
                  <a:gd name="connsiteX1" fmla="*/ 499809 w 504798"/>
                  <a:gd name="connsiteY1" fmla="*/ 22612 h 208622"/>
                  <a:gd name="connsiteX2" fmla="*/ 397992 w 504798"/>
                  <a:gd name="connsiteY2" fmla="*/ 61378 h 208622"/>
                  <a:gd name="connsiteX3" fmla="*/ 208614 w 504798"/>
                  <a:gd name="connsiteY3" fmla="*/ 133332 h 208622"/>
                  <a:gd name="connsiteX4" fmla="*/ 13320 w 504798"/>
                  <a:gd name="connsiteY4" fmla="*/ 207624 h 208622"/>
                  <a:gd name="connsiteX5" fmla="*/ 3121 w 504798"/>
                  <a:gd name="connsiteY5" fmla="*/ 202496 h 208622"/>
                  <a:gd name="connsiteX6" fmla="*/ 10474 w 504798"/>
                  <a:gd name="connsiteY6" fmla="*/ 183423 h 208622"/>
                  <a:gd name="connsiteX7" fmla="*/ 169003 w 504798"/>
                  <a:gd name="connsiteY7" fmla="*/ 122964 h 208622"/>
                  <a:gd name="connsiteX8" fmla="*/ 398556 w 504798"/>
                  <a:gd name="connsiteY8" fmla="*/ 36163 h 208622"/>
                  <a:gd name="connsiteX9" fmla="*/ 490343 w 504798"/>
                  <a:gd name="connsiteY9" fmla="*/ 1173 h 208622"/>
                  <a:gd name="connsiteX10" fmla="*/ 500288 w 504798"/>
                  <a:gd name="connsiteY10" fmla="*/ 5962 h 208622"/>
                  <a:gd name="connsiteX11" fmla="*/ 504796 w 504798"/>
                  <a:gd name="connsiteY11" fmla="*/ 18274 h 2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798" h="208622">
                    <a:moveTo>
                      <a:pt x="504796" y="18274"/>
                    </a:moveTo>
                    <a:cubicBezTo>
                      <a:pt x="504909" y="22021"/>
                      <a:pt x="501838" y="21852"/>
                      <a:pt x="499809" y="22612"/>
                    </a:cubicBezTo>
                    <a:cubicBezTo>
                      <a:pt x="465889" y="35572"/>
                      <a:pt x="431941" y="48475"/>
                      <a:pt x="397992" y="61378"/>
                    </a:cubicBezTo>
                    <a:cubicBezTo>
                      <a:pt x="334857" y="85381"/>
                      <a:pt x="271750" y="109357"/>
                      <a:pt x="208614" y="133332"/>
                    </a:cubicBezTo>
                    <a:cubicBezTo>
                      <a:pt x="143506" y="158068"/>
                      <a:pt x="78371" y="182719"/>
                      <a:pt x="13320" y="207624"/>
                    </a:cubicBezTo>
                    <a:cubicBezTo>
                      <a:pt x="7262" y="209934"/>
                      <a:pt x="5065" y="208244"/>
                      <a:pt x="3121" y="202496"/>
                    </a:cubicBezTo>
                    <a:cubicBezTo>
                      <a:pt x="-1753" y="188156"/>
                      <a:pt x="-2035" y="188213"/>
                      <a:pt x="10474" y="183423"/>
                    </a:cubicBezTo>
                    <a:cubicBezTo>
                      <a:pt x="63298" y="163251"/>
                      <a:pt x="116123" y="143023"/>
                      <a:pt x="169003" y="122964"/>
                    </a:cubicBezTo>
                    <a:cubicBezTo>
                      <a:pt x="245492" y="93946"/>
                      <a:pt x="322038" y="65097"/>
                      <a:pt x="398556" y="36163"/>
                    </a:cubicBezTo>
                    <a:cubicBezTo>
                      <a:pt x="429180" y="24584"/>
                      <a:pt x="459888" y="13174"/>
                      <a:pt x="490343" y="1173"/>
                    </a:cubicBezTo>
                    <a:cubicBezTo>
                      <a:pt x="496569" y="-1278"/>
                      <a:pt x="498767" y="18"/>
                      <a:pt x="500288" y="5962"/>
                    </a:cubicBezTo>
                    <a:cubicBezTo>
                      <a:pt x="501331" y="10272"/>
                      <a:pt x="503303" y="14358"/>
                      <a:pt x="504796" y="18274"/>
                    </a:cubicBezTo>
                    <a:close/>
                  </a:path>
                </a:pathLst>
              </a:custGeom>
              <a:solidFill>
                <a:srgbClr val="CBCBCA"/>
              </a:solidFill>
              <a:ln w="2811"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8DF309A8-9A78-F6D0-AE69-AD4A9CB98ABC}"/>
                  </a:ext>
                </a:extLst>
              </p:cNvPr>
              <p:cNvSpPr/>
              <p:nvPr/>
            </p:nvSpPr>
            <p:spPr>
              <a:xfrm>
                <a:off x="9537024" y="4130506"/>
                <a:ext cx="950867" cy="393873"/>
              </a:xfrm>
              <a:custGeom>
                <a:avLst/>
                <a:gdLst>
                  <a:gd name="connsiteX0" fmla="*/ 7860 w 505085"/>
                  <a:gd name="connsiteY0" fmla="*/ 209219 h 209219"/>
                  <a:gd name="connsiteX1" fmla="*/ 6029 w 505085"/>
                  <a:gd name="connsiteY1" fmla="*/ 206853 h 209219"/>
                  <a:gd name="connsiteX2" fmla="*/ 3662 w 505085"/>
                  <a:gd name="connsiteY2" fmla="*/ 202035 h 209219"/>
                  <a:gd name="connsiteX3" fmla="*/ 12030 w 505085"/>
                  <a:gd name="connsiteY3" fmla="*/ 182906 h 209219"/>
                  <a:gd name="connsiteX4" fmla="*/ 182222 w 505085"/>
                  <a:gd name="connsiteY4" fmla="*/ 118221 h 209219"/>
                  <a:gd name="connsiteX5" fmla="*/ 339202 w 505085"/>
                  <a:gd name="connsiteY5" fmla="*/ 59001 h 209219"/>
                  <a:gd name="connsiteX6" fmla="*/ 490969 w 505085"/>
                  <a:gd name="connsiteY6" fmla="*/ 1022 h 209219"/>
                  <a:gd name="connsiteX7" fmla="*/ 500407 w 505085"/>
                  <a:gd name="connsiteY7" fmla="*/ 5388 h 209219"/>
                  <a:gd name="connsiteX8" fmla="*/ 491843 w 505085"/>
                  <a:gd name="connsiteY8" fmla="*/ 25363 h 209219"/>
                  <a:gd name="connsiteX9" fmla="*/ 274066 w 505085"/>
                  <a:gd name="connsiteY9" fmla="*/ 108248 h 209219"/>
                  <a:gd name="connsiteX10" fmla="*/ 14706 w 505085"/>
                  <a:gd name="connsiteY10" fmla="*/ 207106 h 209219"/>
                  <a:gd name="connsiteX11" fmla="*/ 7860 w 505085"/>
                  <a:gd name="connsiteY11" fmla="*/ 209219 h 20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085" h="209219">
                    <a:moveTo>
                      <a:pt x="7860" y="209219"/>
                    </a:moveTo>
                    <a:cubicBezTo>
                      <a:pt x="7860" y="209219"/>
                      <a:pt x="6790" y="208290"/>
                      <a:pt x="6029" y="206853"/>
                    </a:cubicBezTo>
                    <a:cubicBezTo>
                      <a:pt x="5184" y="205275"/>
                      <a:pt x="4367" y="203697"/>
                      <a:pt x="3662" y="202035"/>
                    </a:cubicBezTo>
                    <a:cubicBezTo>
                      <a:pt x="-2198" y="188090"/>
                      <a:pt x="-2113" y="188259"/>
                      <a:pt x="12030" y="182906"/>
                    </a:cubicBezTo>
                    <a:cubicBezTo>
                      <a:pt x="68798" y="161410"/>
                      <a:pt x="125482" y="139717"/>
                      <a:pt x="182222" y="118221"/>
                    </a:cubicBezTo>
                    <a:cubicBezTo>
                      <a:pt x="234511" y="98415"/>
                      <a:pt x="286913" y="78807"/>
                      <a:pt x="339202" y="59001"/>
                    </a:cubicBezTo>
                    <a:cubicBezTo>
                      <a:pt x="389857" y="39816"/>
                      <a:pt x="440483" y="20602"/>
                      <a:pt x="490969" y="1022"/>
                    </a:cubicBezTo>
                    <a:cubicBezTo>
                      <a:pt x="496885" y="-1260"/>
                      <a:pt x="498604" y="317"/>
                      <a:pt x="500407" y="5388"/>
                    </a:cubicBezTo>
                    <a:cubicBezTo>
                      <a:pt x="506943" y="23757"/>
                      <a:pt x="508690" y="18883"/>
                      <a:pt x="491843" y="25363"/>
                    </a:cubicBezTo>
                    <a:cubicBezTo>
                      <a:pt x="419326" y="53198"/>
                      <a:pt x="346667" y="80610"/>
                      <a:pt x="274066" y="108248"/>
                    </a:cubicBezTo>
                    <a:cubicBezTo>
                      <a:pt x="187603" y="141154"/>
                      <a:pt x="101169" y="174144"/>
                      <a:pt x="14706" y="207106"/>
                    </a:cubicBezTo>
                    <a:cubicBezTo>
                      <a:pt x="13072" y="207726"/>
                      <a:pt x="11325" y="208149"/>
                      <a:pt x="7860" y="209219"/>
                    </a:cubicBezTo>
                    <a:close/>
                  </a:path>
                </a:pathLst>
              </a:custGeom>
              <a:solidFill>
                <a:srgbClr val="CBCBCA"/>
              </a:solidFill>
              <a:ln w="2811"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5143AD31-2E40-8C83-B944-81013B3E94A2}"/>
                  </a:ext>
                </a:extLst>
              </p:cNvPr>
              <p:cNvSpPr/>
              <p:nvPr/>
            </p:nvSpPr>
            <p:spPr>
              <a:xfrm>
                <a:off x="9437203" y="3867855"/>
                <a:ext cx="950210" cy="392687"/>
              </a:xfrm>
              <a:custGeom>
                <a:avLst/>
                <a:gdLst>
                  <a:gd name="connsiteX0" fmla="*/ 504579 w 504736"/>
                  <a:gd name="connsiteY0" fmla="*/ 16831 h 208589"/>
                  <a:gd name="connsiteX1" fmla="*/ 499085 w 504736"/>
                  <a:gd name="connsiteY1" fmla="*/ 22944 h 208589"/>
                  <a:gd name="connsiteX2" fmla="*/ 418257 w 504736"/>
                  <a:gd name="connsiteY2" fmla="*/ 53935 h 208589"/>
                  <a:gd name="connsiteX3" fmla="*/ 262263 w 504736"/>
                  <a:gd name="connsiteY3" fmla="*/ 113436 h 208589"/>
                  <a:gd name="connsiteX4" fmla="*/ 22765 w 504736"/>
                  <a:gd name="connsiteY4" fmla="*/ 204209 h 208589"/>
                  <a:gd name="connsiteX5" fmla="*/ 20230 w 504736"/>
                  <a:gd name="connsiteY5" fmla="*/ 205082 h 208589"/>
                  <a:gd name="connsiteX6" fmla="*/ 1129 w 504736"/>
                  <a:gd name="connsiteY6" fmla="*/ 196602 h 208589"/>
                  <a:gd name="connsiteX7" fmla="*/ 6003 w 504736"/>
                  <a:gd name="connsiteY7" fmla="*/ 185361 h 208589"/>
                  <a:gd name="connsiteX8" fmla="*/ 199691 w 504736"/>
                  <a:gd name="connsiteY8" fmla="*/ 112337 h 208589"/>
                  <a:gd name="connsiteX9" fmla="*/ 356389 w 504736"/>
                  <a:gd name="connsiteY9" fmla="*/ 52301 h 208589"/>
                  <a:gd name="connsiteX10" fmla="*/ 491535 w 504736"/>
                  <a:gd name="connsiteY10" fmla="*/ 829 h 208589"/>
                  <a:gd name="connsiteX11" fmla="*/ 500015 w 504736"/>
                  <a:gd name="connsiteY11" fmla="*/ 4998 h 208589"/>
                  <a:gd name="connsiteX12" fmla="*/ 504579 w 504736"/>
                  <a:gd name="connsiteY12" fmla="*/ 16831 h 20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736" h="208589">
                    <a:moveTo>
                      <a:pt x="504579" y="16831"/>
                    </a:moveTo>
                    <a:cubicBezTo>
                      <a:pt x="505593" y="22155"/>
                      <a:pt x="501479" y="22015"/>
                      <a:pt x="499085" y="22944"/>
                    </a:cubicBezTo>
                    <a:cubicBezTo>
                      <a:pt x="472180" y="33368"/>
                      <a:pt x="445218" y="43651"/>
                      <a:pt x="418257" y="53935"/>
                    </a:cubicBezTo>
                    <a:cubicBezTo>
                      <a:pt x="366278" y="73768"/>
                      <a:pt x="314299" y="93658"/>
                      <a:pt x="262263" y="113436"/>
                    </a:cubicBezTo>
                    <a:cubicBezTo>
                      <a:pt x="182450" y="143750"/>
                      <a:pt x="102579" y="173951"/>
                      <a:pt x="22765" y="204209"/>
                    </a:cubicBezTo>
                    <a:cubicBezTo>
                      <a:pt x="21920" y="204519"/>
                      <a:pt x="21047" y="204744"/>
                      <a:pt x="20230" y="205082"/>
                    </a:cubicBezTo>
                    <a:cubicBezTo>
                      <a:pt x="6003" y="210745"/>
                      <a:pt x="6313" y="210632"/>
                      <a:pt x="1129" y="196602"/>
                    </a:cubicBezTo>
                    <a:cubicBezTo>
                      <a:pt x="-1097" y="190573"/>
                      <a:pt x="-308" y="187728"/>
                      <a:pt x="6003" y="185361"/>
                    </a:cubicBezTo>
                    <a:cubicBezTo>
                      <a:pt x="70631" y="161189"/>
                      <a:pt x="135204" y="136847"/>
                      <a:pt x="199691" y="112337"/>
                    </a:cubicBezTo>
                    <a:cubicBezTo>
                      <a:pt x="251980" y="92475"/>
                      <a:pt x="304128" y="72247"/>
                      <a:pt x="356389" y="52301"/>
                    </a:cubicBezTo>
                    <a:cubicBezTo>
                      <a:pt x="401409" y="35087"/>
                      <a:pt x="446514" y="18014"/>
                      <a:pt x="491535" y="829"/>
                    </a:cubicBezTo>
                    <a:cubicBezTo>
                      <a:pt x="496070" y="-918"/>
                      <a:pt x="498690" y="-73"/>
                      <a:pt x="500015" y="4998"/>
                    </a:cubicBezTo>
                    <a:cubicBezTo>
                      <a:pt x="501141" y="9280"/>
                      <a:pt x="503170" y="13337"/>
                      <a:pt x="504579" y="16831"/>
                    </a:cubicBezTo>
                    <a:close/>
                  </a:path>
                </a:pathLst>
              </a:custGeom>
              <a:solidFill>
                <a:srgbClr val="CBCBCA"/>
              </a:solidFill>
              <a:ln w="2811"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8DB765D0-69AE-E8FD-1559-C3B482A24ACC}"/>
                  </a:ext>
                </a:extLst>
              </p:cNvPr>
              <p:cNvSpPr/>
              <p:nvPr/>
            </p:nvSpPr>
            <p:spPr>
              <a:xfrm>
                <a:off x="9602782" y="4305214"/>
                <a:ext cx="948747" cy="392808"/>
              </a:xfrm>
              <a:custGeom>
                <a:avLst/>
                <a:gdLst>
                  <a:gd name="connsiteX0" fmla="*/ 11950 w 503959"/>
                  <a:gd name="connsiteY0" fmla="*/ 208008 h 208653"/>
                  <a:gd name="connsiteX1" fmla="*/ 5188 w 503959"/>
                  <a:gd name="connsiteY1" fmla="*/ 205642 h 208653"/>
                  <a:gd name="connsiteX2" fmla="*/ 14344 w 503959"/>
                  <a:gd name="connsiteY2" fmla="*/ 182624 h 208653"/>
                  <a:gd name="connsiteX3" fmla="*/ 259505 w 503959"/>
                  <a:gd name="connsiteY3" fmla="*/ 89231 h 208653"/>
                  <a:gd name="connsiteX4" fmla="*/ 491368 w 503959"/>
                  <a:gd name="connsiteY4" fmla="*/ 1050 h 208653"/>
                  <a:gd name="connsiteX5" fmla="*/ 500693 w 503959"/>
                  <a:gd name="connsiteY5" fmla="*/ 5501 h 208653"/>
                  <a:gd name="connsiteX6" fmla="*/ 490917 w 503959"/>
                  <a:gd name="connsiteY6" fmla="*/ 26406 h 208653"/>
                  <a:gd name="connsiteX7" fmla="*/ 270774 w 503959"/>
                  <a:gd name="connsiteY7" fmla="*/ 110220 h 208653"/>
                  <a:gd name="connsiteX8" fmla="*/ 65450 w 503959"/>
                  <a:gd name="connsiteY8" fmla="*/ 187893 h 208653"/>
                  <a:gd name="connsiteX9" fmla="*/ 20373 w 503959"/>
                  <a:gd name="connsiteY9" fmla="*/ 204994 h 208653"/>
                  <a:gd name="connsiteX10" fmla="*/ 11950 w 503959"/>
                  <a:gd name="connsiteY10" fmla="*/ 208008 h 20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959" h="208653">
                    <a:moveTo>
                      <a:pt x="11950" y="208008"/>
                    </a:moveTo>
                    <a:cubicBezTo>
                      <a:pt x="6512" y="209755"/>
                      <a:pt x="6118" y="207614"/>
                      <a:pt x="5188" y="205642"/>
                    </a:cubicBezTo>
                    <a:cubicBezTo>
                      <a:pt x="-2841" y="188907"/>
                      <a:pt x="-2813" y="189132"/>
                      <a:pt x="14344" y="182624"/>
                    </a:cubicBezTo>
                    <a:cubicBezTo>
                      <a:pt x="96102" y="151550"/>
                      <a:pt x="177775" y="120334"/>
                      <a:pt x="259505" y="89231"/>
                    </a:cubicBezTo>
                    <a:cubicBezTo>
                      <a:pt x="336783" y="59819"/>
                      <a:pt x="414118" y="30491"/>
                      <a:pt x="491368" y="1050"/>
                    </a:cubicBezTo>
                    <a:cubicBezTo>
                      <a:pt x="496439" y="-894"/>
                      <a:pt x="498665" y="-528"/>
                      <a:pt x="500693" y="5501"/>
                    </a:cubicBezTo>
                    <a:cubicBezTo>
                      <a:pt x="505933" y="21024"/>
                      <a:pt x="506300" y="20546"/>
                      <a:pt x="490917" y="26406"/>
                    </a:cubicBezTo>
                    <a:cubicBezTo>
                      <a:pt x="417499" y="54240"/>
                      <a:pt x="344164" y="82329"/>
                      <a:pt x="270774" y="110220"/>
                    </a:cubicBezTo>
                    <a:cubicBezTo>
                      <a:pt x="202370" y="136195"/>
                      <a:pt x="133882" y="162002"/>
                      <a:pt x="65450" y="187893"/>
                    </a:cubicBezTo>
                    <a:cubicBezTo>
                      <a:pt x="50434" y="193584"/>
                      <a:pt x="35418" y="199331"/>
                      <a:pt x="20373" y="204994"/>
                    </a:cubicBezTo>
                    <a:cubicBezTo>
                      <a:pt x="16767" y="206346"/>
                      <a:pt x="13105" y="207614"/>
                      <a:pt x="11950" y="208008"/>
                    </a:cubicBezTo>
                    <a:close/>
                  </a:path>
                </a:pathLst>
              </a:custGeom>
              <a:solidFill>
                <a:srgbClr val="CBCBCB"/>
              </a:solidFill>
              <a:ln w="2811"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E17CBB7D-8F3E-BF20-7C17-B1F4FFE7B65A}"/>
                  </a:ext>
                </a:extLst>
              </p:cNvPr>
              <p:cNvSpPr/>
              <p:nvPr/>
            </p:nvSpPr>
            <p:spPr>
              <a:xfrm>
                <a:off x="9470269" y="3955778"/>
                <a:ext cx="947962" cy="392328"/>
              </a:xfrm>
              <a:custGeom>
                <a:avLst/>
                <a:gdLst>
                  <a:gd name="connsiteX0" fmla="*/ 11512 w 503542"/>
                  <a:gd name="connsiteY0" fmla="*/ 208020 h 208398"/>
                  <a:gd name="connsiteX1" fmla="*/ 5060 w 503542"/>
                  <a:gd name="connsiteY1" fmla="*/ 205259 h 208398"/>
                  <a:gd name="connsiteX2" fmla="*/ 12808 w 503542"/>
                  <a:gd name="connsiteY2" fmla="*/ 182777 h 208398"/>
                  <a:gd name="connsiteX3" fmla="*/ 215625 w 503542"/>
                  <a:gd name="connsiteY3" fmla="*/ 105752 h 208398"/>
                  <a:gd name="connsiteX4" fmla="*/ 385902 w 503542"/>
                  <a:gd name="connsiteY4" fmla="*/ 41011 h 208398"/>
                  <a:gd name="connsiteX5" fmla="*/ 490141 w 503542"/>
                  <a:gd name="connsiteY5" fmla="*/ 1203 h 208398"/>
                  <a:gd name="connsiteX6" fmla="*/ 500903 w 503542"/>
                  <a:gd name="connsiteY6" fmla="*/ 6274 h 208398"/>
                  <a:gd name="connsiteX7" fmla="*/ 492761 w 503542"/>
                  <a:gd name="connsiteY7" fmla="*/ 25065 h 208398"/>
                  <a:gd name="connsiteX8" fmla="*/ 371843 w 503542"/>
                  <a:gd name="connsiteY8" fmla="*/ 71184 h 208398"/>
                  <a:gd name="connsiteX9" fmla="*/ 205003 w 503542"/>
                  <a:gd name="connsiteY9" fmla="*/ 134799 h 208398"/>
                  <a:gd name="connsiteX10" fmla="*/ 37121 w 503542"/>
                  <a:gd name="connsiteY10" fmla="*/ 198244 h 208398"/>
                  <a:gd name="connsiteX11" fmla="*/ 11512 w 503542"/>
                  <a:gd name="connsiteY11" fmla="*/ 208020 h 2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542" h="208398">
                    <a:moveTo>
                      <a:pt x="11512" y="208020"/>
                    </a:moveTo>
                    <a:cubicBezTo>
                      <a:pt x="6666" y="209316"/>
                      <a:pt x="6018" y="207006"/>
                      <a:pt x="5060" y="205259"/>
                    </a:cubicBezTo>
                    <a:cubicBezTo>
                      <a:pt x="-2856" y="190637"/>
                      <a:pt x="-2349" y="188552"/>
                      <a:pt x="12808" y="182777"/>
                    </a:cubicBezTo>
                    <a:cubicBezTo>
                      <a:pt x="80366" y="156999"/>
                      <a:pt x="148010" y="131446"/>
                      <a:pt x="215625" y="105752"/>
                    </a:cubicBezTo>
                    <a:cubicBezTo>
                      <a:pt x="272393" y="84200"/>
                      <a:pt x="329133" y="62620"/>
                      <a:pt x="385902" y="41011"/>
                    </a:cubicBezTo>
                    <a:cubicBezTo>
                      <a:pt x="420667" y="27798"/>
                      <a:pt x="455461" y="14669"/>
                      <a:pt x="490141" y="1203"/>
                    </a:cubicBezTo>
                    <a:cubicBezTo>
                      <a:pt x="496255" y="-1164"/>
                      <a:pt x="498875" y="-319"/>
                      <a:pt x="500903" y="6274"/>
                    </a:cubicBezTo>
                    <a:cubicBezTo>
                      <a:pt x="505045" y="19712"/>
                      <a:pt x="505637" y="20078"/>
                      <a:pt x="492761" y="25065"/>
                    </a:cubicBezTo>
                    <a:cubicBezTo>
                      <a:pt x="452531" y="40645"/>
                      <a:pt x="412159" y="55830"/>
                      <a:pt x="371843" y="71184"/>
                    </a:cubicBezTo>
                    <a:cubicBezTo>
                      <a:pt x="316230" y="92370"/>
                      <a:pt x="260645" y="113669"/>
                      <a:pt x="205003" y="134799"/>
                    </a:cubicBezTo>
                    <a:cubicBezTo>
                      <a:pt x="149080" y="156041"/>
                      <a:pt x="93101" y="177114"/>
                      <a:pt x="37121" y="198244"/>
                    </a:cubicBezTo>
                    <a:cubicBezTo>
                      <a:pt x="27965" y="201766"/>
                      <a:pt x="18809" y="205259"/>
                      <a:pt x="11512" y="208020"/>
                    </a:cubicBezTo>
                    <a:close/>
                  </a:path>
                </a:pathLst>
              </a:custGeom>
              <a:solidFill>
                <a:srgbClr val="CBCBCB"/>
              </a:solidFill>
              <a:ln w="2811"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5CBACBDC-49FA-9B97-CEAA-05FCE8FA9E9E}"/>
                  </a:ext>
                </a:extLst>
              </p:cNvPr>
              <p:cNvSpPr/>
              <p:nvPr/>
            </p:nvSpPr>
            <p:spPr>
              <a:xfrm>
                <a:off x="9570007" y="4217811"/>
                <a:ext cx="950826" cy="393647"/>
              </a:xfrm>
              <a:custGeom>
                <a:avLst/>
                <a:gdLst>
                  <a:gd name="connsiteX0" fmla="*/ 505059 w 505063"/>
                  <a:gd name="connsiteY0" fmla="*/ 17698 h 209099"/>
                  <a:gd name="connsiteX1" fmla="*/ 499650 w 505063"/>
                  <a:gd name="connsiteY1" fmla="*/ 23051 h 209099"/>
                  <a:gd name="connsiteX2" fmla="*/ 401946 w 505063"/>
                  <a:gd name="connsiteY2" fmla="*/ 59873 h 209099"/>
                  <a:gd name="connsiteX3" fmla="*/ 195890 w 505063"/>
                  <a:gd name="connsiteY3" fmla="*/ 138391 h 209099"/>
                  <a:gd name="connsiteX4" fmla="*/ 27219 w 505063"/>
                  <a:gd name="connsiteY4" fmla="*/ 202202 h 209099"/>
                  <a:gd name="connsiteX5" fmla="*/ 19696 w 505063"/>
                  <a:gd name="connsiteY5" fmla="*/ 205020 h 209099"/>
                  <a:gd name="connsiteX6" fmla="*/ 7441 w 505063"/>
                  <a:gd name="connsiteY6" fmla="*/ 208288 h 209099"/>
                  <a:gd name="connsiteX7" fmla="*/ 144 w 505063"/>
                  <a:gd name="connsiteY7" fmla="*/ 191497 h 209099"/>
                  <a:gd name="connsiteX8" fmla="*/ 6342 w 505063"/>
                  <a:gd name="connsiteY8" fmla="*/ 185186 h 209099"/>
                  <a:gd name="connsiteX9" fmla="*/ 83959 w 505063"/>
                  <a:gd name="connsiteY9" fmla="*/ 155802 h 209099"/>
                  <a:gd name="connsiteX10" fmla="*/ 285141 w 505063"/>
                  <a:gd name="connsiteY10" fmla="*/ 79509 h 209099"/>
                  <a:gd name="connsiteX11" fmla="*/ 492100 w 505063"/>
                  <a:gd name="connsiteY11" fmla="*/ 907 h 209099"/>
                  <a:gd name="connsiteX12" fmla="*/ 500242 w 505063"/>
                  <a:gd name="connsiteY12" fmla="*/ 4767 h 209099"/>
                  <a:gd name="connsiteX13" fmla="*/ 505059 w 505063"/>
                  <a:gd name="connsiteY13" fmla="*/ 17698 h 20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063" h="209099">
                    <a:moveTo>
                      <a:pt x="505059" y="17698"/>
                    </a:moveTo>
                    <a:cubicBezTo>
                      <a:pt x="505200" y="21952"/>
                      <a:pt x="501904" y="22206"/>
                      <a:pt x="499650" y="23051"/>
                    </a:cubicBezTo>
                    <a:cubicBezTo>
                      <a:pt x="467110" y="35391"/>
                      <a:pt x="434486" y="47505"/>
                      <a:pt x="401946" y="59873"/>
                    </a:cubicBezTo>
                    <a:cubicBezTo>
                      <a:pt x="333233" y="85989"/>
                      <a:pt x="264603" y="112275"/>
                      <a:pt x="195890" y="138391"/>
                    </a:cubicBezTo>
                    <a:cubicBezTo>
                      <a:pt x="139685" y="159746"/>
                      <a:pt x="83452" y="180932"/>
                      <a:pt x="27219" y="202202"/>
                    </a:cubicBezTo>
                    <a:cubicBezTo>
                      <a:pt x="24711" y="203160"/>
                      <a:pt x="22288" y="204372"/>
                      <a:pt x="19696" y="205020"/>
                    </a:cubicBezTo>
                    <a:cubicBezTo>
                      <a:pt x="15470" y="206062"/>
                      <a:pt x="10766" y="211021"/>
                      <a:pt x="7441" y="208288"/>
                    </a:cubicBezTo>
                    <a:cubicBezTo>
                      <a:pt x="2764" y="204456"/>
                      <a:pt x="1497" y="197526"/>
                      <a:pt x="144" y="191497"/>
                    </a:cubicBezTo>
                    <a:cubicBezTo>
                      <a:pt x="-842" y="187130"/>
                      <a:pt x="3441" y="186313"/>
                      <a:pt x="6342" y="185186"/>
                    </a:cubicBezTo>
                    <a:cubicBezTo>
                      <a:pt x="32177" y="175325"/>
                      <a:pt x="58096" y="165606"/>
                      <a:pt x="83959" y="155802"/>
                    </a:cubicBezTo>
                    <a:cubicBezTo>
                      <a:pt x="151038" y="130390"/>
                      <a:pt x="218090" y="104921"/>
                      <a:pt x="285141" y="79509"/>
                    </a:cubicBezTo>
                    <a:cubicBezTo>
                      <a:pt x="354137" y="53337"/>
                      <a:pt x="423161" y="27249"/>
                      <a:pt x="492100" y="907"/>
                    </a:cubicBezTo>
                    <a:cubicBezTo>
                      <a:pt x="497086" y="-1009"/>
                      <a:pt x="498889" y="34"/>
                      <a:pt x="500242" y="4767"/>
                    </a:cubicBezTo>
                    <a:cubicBezTo>
                      <a:pt x="501538" y="9274"/>
                      <a:pt x="503510" y="13641"/>
                      <a:pt x="505059" y="17698"/>
                    </a:cubicBezTo>
                    <a:close/>
                  </a:path>
                </a:pathLst>
              </a:custGeom>
              <a:solidFill>
                <a:srgbClr val="CBCACA"/>
              </a:solidFill>
              <a:ln w="2811"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FC06D2E7-6C4B-82F1-84FE-1282D2FB0A8B}"/>
                  </a:ext>
                </a:extLst>
              </p:cNvPr>
              <p:cNvSpPr/>
              <p:nvPr/>
            </p:nvSpPr>
            <p:spPr>
              <a:xfrm>
                <a:off x="9802495" y="4884827"/>
                <a:ext cx="784043" cy="338623"/>
              </a:xfrm>
              <a:custGeom>
                <a:avLst/>
                <a:gdLst>
                  <a:gd name="connsiteX0" fmla="*/ 416359 w 416471"/>
                  <a:gd name="connsiteY0" fmla="*/ 0 h 179871"/>
                  <a:gd name="connsiteX1" fmla="*/ 416472 w 416471"/>
                  <a:gd name="connsiteY1" fmla="*/ 25609 h 179871"/>
                  <a:gd name="connsiteX2" fmla="*/ 252139 w 416471"/>
                  <a:gd name="connsiteY2" fmla="*/ 87871 h 179871"/>
                  <a:gd name="connsiteX3" fmla="*/ 38532 w 416471"/>
                  <a:gd name="connsiteY3" fmla="*/ 168784 h 179871"/>
                  <a:gd name="connsiteX4" fmla="*/ 12811 w 416471"/>
                  <a:gd name="connsiteY4" fmla="*/ 178926 h 179871"/>
                  <a:gd name="connsiteX5" fmla="*/ 4697 w 416471"/>
                  <a:gd name="connsiteY5" fmla="*/ 175686 h 179871"/>
                  <a:gd name="connsiteX6" fmla="*/ 13656 w 416471"/>
                  <a:gd name="connsiteY6" fmla="*/ 153232 h 179871"/>
                  <a:gd name="connsiteX7" fmla="*/ 167085 w 416471"/>
                  <a:gd name="connsiteY7" fmla="*/ 94746 h 179871"/>
                  <a:gd name="connsiteX8" fmla="*/ 364859 w 416471"/>
                  <a:gd name="connsiteY8" fmla="*/ 20059 h 179871"/>
                  <a:gd name="connsiteX9" fmla="*/ 416359 w 416471"/>
                  <a:gd name="connsiteY9" fmla="*/ 0 h 17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471" h="179871">
                    <a:moveTo>
                      <a:pt x="416359" y="0"/>
                    </a:moveTo>
                    <a:cubicBezTo>
                      <a:pt x="416387" y="8536"/>
                      <a:pt x="416444" y="17073"/>
                      <a:pt x="416472" y="25609"/>
                    </a:cubicBezTo>
                    <a:cubicBezTo>
                      <a:pt x="361704" y="46373"/>
                      <a:pt x="306907" y="67136"/>
                      <a:pt x="252139" y="87871"/>
                    </a:cubicBezTo>
                    <a:cubicBezTo>
                      <a:pt x="180946" y="114833"/>
                      <a:pt x="109725" y="141794"/>
                      <a:pt x="38532" y="168784"/>
                    </a:cubicBezTo>
                    <a:cubicBezTo>
                      <a:pt x="29911" y="172052"/>
                      <a:pt x="21291" y="175320"/>
                      <a:pt x="12811" y="178926"/>
                    </a:cubicBezTo>
                    <a:cubicBezTo>
                      <a:pt x="8669" y="180701"/>
                      <a:pt x="6697" y="180166"/>
                      <a:pt x="4697" y="175686"/>
                    </a:cubicBezTo>
                    <a:cubicBezTo>
                      <a:pt x="-2600" y="159233"/>
                      <a:pt x="-2656" y="159430"/>
                      <a:pt x="13656" y="153232"/>
                    </a:cubicBezTo>
                    <a:cubicBezTo>
                      <a:pt x="64846" y="133850"/>
                      <a:pt x="115895" y="114128"/>
                      <a:pt x="167085" y="94746"/>
                    </a:cubicBezTo>
                    <a:cubicBezTo>
                      <a:pt x="232982" y="69756"/>
                      <a:pt x="298963" y="44992"/>
                      <a:pt x="364859" y="20059"/>
                    </a:cubicBezTo>
                    <a:cubicBezTo>
                      <a:pt x="382129" y="13579"/>
                      <a:pt x="399202" y="6705"/>
                      <a:pt x="416359" y="0"/>
                    </a:cubicBezTo>
                    <a:close/>
                  </a:path>
                </a:pathLst>
              </a:custGeom>
              <a:solidFill>
                <a:srgbClr val="CBCBCB"/>
              </a:solidFill>
              <a:ln w="2811" cap="flat">
                <a:noFill/>
                <a:prstDash val="solid"/>
                <a:miter/>
              </a:ln>
            </p:spPr>
            <p:txBody>
              <a:bodyPr rtlCol="0" anchor="ctr"/>
              <a:lstStyle/>
              <a:p>
                <a:endParaRPr lang="en-US" sz="2400"/>
              </a:p>
            </p:txBody>
          </p:sp>
        </p:grpSp>
        <p:grpSp>
          <p:nvGrpSpPr>
            <p:cNvPr id="18" name="Group 17">
              <a:extLst>
                <a:ext uri="{FF2B5EF4-FFF2-40B4-BE49-F238E27FC236}">
                  <a16:creationId xmlns:a16="http://schemas.microsoft.com/office/drawing/2014/main" id="{3A174241-C801-B95A-AB53-B3F9F6EF7383}"/>
                </a:ext>
              </a:extLst>
            </p:cNvPr>
            <p:cNvGrpSpPr/>
            <p:nvPr/>
          </p:nvGrpSpPr>
          <p:grpSpPr>
            <a:xfrm>
              <a:off x="6641219" y="3108114"/>
              <a:ext cx="3003188" cy="4143369"/>
              <a:chOff x="6641219" y="3108114"/>
              <a:chExt cx="3003188" cy="4143369"/>
            </a:xfrm>
          </p:grpSpPr>
          <p:grpSp>
            <p:nvGrpSpPr>
              <p:cNvPr id="19" name="Group 18">
                <a:extLst>
                  <a:ext uri="{FF2B5EF4-FFF2-40B4-BE49-F238E27FC236}">
                    <a16:creationId xmlns:a16="http://schemas.microsoft.com/office/drawing/2014/main" id="{8DC3F209-47D5-A023-83AE-49BC165C2D35}"/>
                  </a:ext>
                </a:extLst>
              </p:cNvPr>
              <p:cNvGrpSpPr/>
              <p:nvPr/>
            </p:nvGrpSpPr>
            <p:grpSpPr>
              <a:xfrm>
                <a:off x="7395329" y="3108114"/>
                <a:ext cx="2249078" cy="1302234"/>
                <a:chOff x="7395329" y="3108114"/>
                <a:chExt cx="2249078" cy="1302234"/>
              </a:xfrm>
            </p:grpSpPr>
            <p:sp>
              <p:nvSpPr>
                <p:cNvPr id="21" name="Freeform: Shape 20">
                  <a:extLst>
                    <a:ext uri="{FF2B5EF4-FFF2-40B4-BE49-F238E27FC236}">
                      <a16:creationId xmlns:a16="http://schemas.microsoft.com/office/drawing/2014/main" id="{31520026-721B-DBCF-B908-F72B8DF8B309}"/>
                    </a:ext>
                  </a:extLst>
                </p:cNvPr>
                <p:cNvSpPr/>
                <p:nvPr/>
              </p:nvSpPr>
              <p:spPr>
                <a:xfrm>
                  <a:off x="7395329" y="3834747"/>
                  <a:ext cx="759023" cy="575601"/>
                </a:xfrm>
                <a:custGeom>
                  <a:avLst/>
                  <a:gdLst>
                    <a:gd name="connsiteX0" fmla="*/ 320749 w 322229"/>
                    <a:gd name="connsiteY0" fmla="*/ 252976 h 294023"/>
                    <a:gd name="connsiteX1" fmla="*/ 319396 w 322229"/>
                    <a:gd name="connsiteY1" fmla="*/ 261794 h 294023"/>
                    <a:gd name="connsiteX2" fmla="*/ 291618 w 322229"/>
                    <a:gd name="connsiteY2" fmla="*/ 294024 h 294023"/>
                    <a:gd name="connsiteX3" fmla="*/ 251049 w 322229"/>
                    <a:gd name="connsiteY3" fmla="*/ 259258 h 294023"/>
                    <a:gd name="connsiteX4" fmla="*/ 51669 w 322229"/>
                    <a:gd name="connsiteY4" fmla="*/ 83037 h 294023"/>
                    <a:gd name="connsiteX5" fmla="*/ 0 w 322229"/>
                    <a:gd name="connsiteY5" fmla="*/ 36551 h 294023"/>
                    <a:gd name="connsiteX6" fmla="*/ 30455 w 322229"/>
                    <a:gd name="connsiteY6" fmla="*/ 2688 h 294023"/>
                    <a:gd name="connsiteX7" fmla="*/ 38850 w 322229"/>
                    <a:gd name="connsiteY7" fmla="*/ 2237 h 294023"/>
                    <a:gd name="connsiteX8" fmla="*/ 80518 w 322229"/>
                    <a:gd name="connsiteY8" fmla="*/ 38467 h 294023"/>
                    <a:gd name="connsiteX9" fmla="*/ 90858 w 322229"/>
                    <a:gd name="connsiteY9" fmla="*/ 44862 h 294023"/>
                    <a:gd name="connsiteX10" fmla="*/ 208649 w 322229"/>
                    <a:gd name="connsiteY10" fmla="*/ 150173 h 294023"/>
                    <a:gd name="connsiteX11" fmla="*/ 315311 w 322229"/>
                    <a:gd name="connsiteY11" fmla="*/ 245115 h 294023"/>
                    <a:gd name="connsiteX12" fmla="*/ 320749 w 322229"/>
                    <a:gd name="connsiteY12" fmla="*/ 252976 h 294023"/>
                    <a:gd name="connsiteX0" fmla="*/ 401701 w 403181"/>
                    <a:gd name="connsiteY0" fmla="*/ 264702 h 305750"/>
                    <a:gd name="connsiteX1" fmla="*/ 400348 w 403181"/>
                    <a:gd name="connsiteY1" fmla="*/ 273520 h 305750"/>
                    <a:gd name="connsiteX2" fmla="*/ 372570 w 403181"/>
                    <a:gd name="connsiteY2" fmla="*/ 305750 h 305750"/>
                    <a:gd name="connsiteX3" fmla="*/ 332001 w 403181"/>
                    <a:gd name="connsiteY3" fmla="*/ 270984 h 305750"/>
                    <a:gd name="connsiteX4" fmla="*/ 132621 w 403181"/>
                    <a:gd name="connsiteY4" fmla="*/ 94763 h 305750"/>
                    <a:gd name="connsiteX5" fmla="*/ 0 w 403181"/>
                    <a:gd name="connsiteY5" fmla="*/ 197727 h 305750"/>
                    <a:gd name="connsiteX6" fmla="*/ 111407 w 403181"/>
                    <a:gd name="connsiteY6" fmla="*/ 14414 h 305750"/>
                    <a:gd name="connsiteX7" fmla="*/ 119802 w 403181"/>
                    <a:gd name="connsiteY7" fmla="*/ 13963 h 305750"/>
                    <a:gd name="connsiteX8" fmla="*/ 161470 w 403181"/>
                    <a:gd name="connsiteY8" fmla="*/ 50193 h 305750"/>
                    <a:gd name="connsiteX9" fmla="*/ 171810 w 403181"/>
                    <a:gd name="connsiteY9" fmla="*/ 56588 h 305750"/>
                    <a:gd name="connsiteX10" fmla="*/ 289601 w 403181"/>
                    <a:gd name="connsiteY10" fmla="*/ 161899 h 305750"/>
                    <a:gd name="connsiteX11" fmla="*/ 396263 w 403181"/>
                    <a:gd name="connsiteY11" fmla="*/ 256841 h 305750"/>
                    <a:gd name="connsiteX12" fmla="*/ 401701 w 403181"/>
                    <a:gd name="connsiteY12" fmla="*/ 264702 h 305750"/>
                    <a:gd name="connsiteX0" fmla="*/ 401701 w 403181"/>
                    <a:gd name="connsiteY0" fmla="*/ 264702 h 305750"/>
                    <a:gd name="connsiteX1" fmla="*/ 400348 w 403181"/>
                    <a:gd name="connsiteY1" fmla="*/ 273520 h 305750"/>
                    <a:gd name="connsiteX2" fmla="*/ 372570 w 403181"/>
                    <a:gd name="connsiteY2" fmla="*/ 305750 h 305750"/>
                    <a:gd name="connsiteX3" fmla="*/ 332001 w 403181"/>
                    <a:gd name="connsiteY3" fmla="*/ 270984 h 305750"/>
                    <a:gd name="connsiteX4" fmla="*/ 120167 w 403181"/>
                    <a:gd name="connsiteY4" fmla="*/ 262896 h 305750"/>
                    <a:gd name="connsiteX5" fmla="*/ 0 w 403181"/>
                    <a:gd name="connsiteY5" fmla="*/ 197727 h 305750"/>
                    <a:gd name="connsiteX6" fmla="*/ 111407 w 403181"/>
                    <a:gd name="connsiteY6" fmla="*/ 14414 h 305750"/>
                    <a:gd name="connsiteX7" fmla="*/ 119802 w 403181"/>
                    <a:gd name="connsiteY7" fmla="*/ 13963 h 305750"/>
                    <a:gd name="connsiteX8" fmla="*/ 161470 w 403181"/>
                    <a:gd name="connsiteY8" fmla="*/ 50193 h 305750"/>
                    <a:gd name="connsiteX9" fmla="*/ 171810 w 403181"/>
                    <a:gd name="connsiteY9" fmla="*/ 56588 h 305750"/>
                    <a:gd name="connsiteX10" fmla="*/ 289601 w 403181"/>
                    <a:gd name="connsiteY10" fmla="*/ 161899 h 305750"/>
                    <a:gd name="connsiteX11" fmla="*/ 396263 w 403181"/>
                    <a:gd name="connsiteY11" fmla="*/ 256841 h 305750"/>
                    <a:gd name="connsiteX12" fmla="*/ 401701 w 403181"/>
                    <a:gd name="connsiteY12" fmla="*/ 264702 h 305750"/>
                    <a:gd name="connsiteX0" fmla="*/ 401701 w 403181"/>
                    <a:gd name="connsiteY0" fmla="*/ 264702 h 305750"/>
                    <a:gd name="connsiteX1" fmla="*/ 400348 w 403181"/>
                    <a:gd name="connsiteY1" fmla="*/ 273520 h 305750"/>
                    <a:gd name="connsiteX2" fmla="*/ 372570 w 403181"/>
                    <a:gd name="connsiteY2" fmla="*/ 305750 h 305750"/>
                    <a:gd name="connsiteX3" fmla="*/ 120167 w 403181"/>
                    <a:gd name="connsiteY3" fmla="*/ 262896 h 305750"/>
                    <a:gd name="connsiteX4" fmla="*/ 0 w 403181"/>
                    <a:gd name="connsiteY4" fmla="*/ 197727 h 305750"/>
                    <a:gd name="connsiteX5" fmla="*/ 111407 w 403181"/>
                    <a:gd name="connsiteY5" fmla="*/ 14414 h 305750"/>
                    <a:gd name="connsiteX6" fmla="*/ 119802 w 403181"/>
                    <a:gd name="connsiteY6" fmla="*/ 13963 h 305750"/>
                    <a:gd name="connsiteX7" fmla="*/ 161470 w 403181"/>
                    <a:gd name="connsiteY7" fmla="*/ 50193 h 305750"/>
                    <a:gd name="connsiteX8" fmla="*/ 171810 w 403181"/>
                    <a:gd name="connsiteY8" fmla="*/ 56588 h 305750"/>
                    <a:gd name="connsiteX9" fmla="*/ 289601 w 403181"/>
                    <a:gd name="connsiteY9" fmla="*/ 161899 h 305750"/>
                    <a:gd name="connsiteX10" fmla="*/ 396263 w 403181"/>
                    <a:gd name="connsiteY10" fmla="*/ 256841 h 305750"/>
                    <a:gd name="connsiteX11" fmla="*/ 401701 w 403181"/>
                    <a:gd name="connsiteY11" fmla="*/ 264702 h 30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81" h="305750">
                      <a:moveTo>
                        <a:pt x="401701" y="264702"/>
                      </a:moveTo>
                      <a:cubicBezTo>
                        <a:pt x="404490" y="268139"/>
                        <a:pt x="402940" y="270646"/>
                        <a:pt x="400348" y="273520"/>
                      </a:cubicBezTo>
                      <a:cubicBezTo>
                        <a:pt x="390882" y="284056"/>
                        <a:pt x="380768" y="294114"/>
                        <a:pt x="372570" y="305750"/>
                      </a:cubicBezTo>
                      <a:cubicBezTo>
                        <a:pt x="325873" y="303979"/>
                        <a:pt x="182262" y="280900"/>
                        <a:pt x="120167" y="262896"/>
                      </a:cubicBezTo>
                      <a:cubicBezTo>
                        <a:pt x="58072" y="244892"/>
                        <a:pt x="17214" y="213222"/>
                        <a:pt x="0" y="197727"/>
                      </a:cubicBezTo>
                      <a:cubicBezTo>
                        <a:pt x="10199" y="186458"/>
                        <a:pt x="91440" y="45041"/>
                        <a:pt x="111407" y="14414"/>
                      </a:cubicBezTo>
                      <a:cubicBezTo>
                        <a:pt x="131374" y="-16213"/>
                        <a:pt x="116393" y="11033"/>
                        <a:pt x="119802" y="13963"/>
                      </a:cubicBezTo>
                      <a:cubicBezTo>
                        <a:pt x="133720" y="25993"/>
                        <a:pt x="146369" y="39487"/>
                        <a:pt x="161470" y="50193"/>
                      </a:cubicBezTo>
                      <a:cubicBezTo>
                        <a:pt x="166203" y="50250"/>
                        <a:pt x="168823" y="53856"/>
                        <a:pt x="171810" y="56588"/>
                      </a:cubicBezTo>
                      <a:cubicBezTo>
                        <a:pt x="210716" y="92114"/>
                        <a:pt x="250356" y="126795"/>
                        <a:pt x="289601" y="161899"/>
                      </a:cubicBezTo>
                      <a:cubicBezTo>
                        <a:pt x="325098" y="193621"/>
                        <a:pt x="360286" y="225682"/>
                        <a:pt x="396263" y="256841"/>
                      </a:cubicBezTo>
                      <a:cubicBezTo>
                        <a:pt x="398742" y="259011"/>
                        <a:pt x="401475" y="261011"/>
                        <a:pt x="401701" y="264702"/>
                      </a:cubicBezTo>
                      <a:close/>
                    </a:path>
                  </a:pathLst>
                </a:custGeom>
                <a:solidFill>
                  <a:schemeClr val="bg1">
                    <a:lumMod val="95000"/>
                  </a:schemeClr>
                </a:solidFill>
                <a:ln w="2811"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F1288440-A0E1-14F6-2809-06EA9E1AF9A8}"/>
                    </a:ext>
                  </a:extLst>
                </p:cNvPr>
                <p:cNvSpPr/>
                <p:nvPr/>
              </p:nvSpPr>
              <p:spPr>
                <a:xfrm>
                  <a:off x="7699364" y="3108114"/>
                  <a:ext cx="1945043" cy="1235452"/>
                </a:xfrm>
                <a:custGeom>
                  <a:avLst/>
                  <a:gdLst>
                    <a:gd name="connsiteX0" fmla="*/ 168728 w 1033175"/>
                    <a:gd name="connsiteY0" fmla="*/ 340917 h 656252"/>
                    <a:gd name="connsiteX1" fmla="*/ 220650 w 1033175"/>
                    <a:gd name="connsiteY1" fmla="*/ 323675 h 656252"/>
                    <a:gd name="connsiteX2" fmla="*/ 308860 w 1033175"/>
                    <a:gd name="connsiteY2" fmla="*/ 279190 h 656252"/>
                    <a:gd name="connsiteX3" fmla="*/ 426481 w 1033175"/>
                    <a:gd name="connsiteY3" fmla="*/ 182641 h 656252"/>
                    <a:gd name="connsiteX4" fmla="*/ 562641 w 1033175"/>
                    <a:gd name="connsiteY4" fmla="*/ 35917 h 656252"/>
                    <a:gd name="connsiteX5" fmla="*/ 577770 w 1033175"/>
                    <a:gd name="connsiteY5" fmla="*/ 22140 h 656252"/>
                    <a:gd name="connsiteX6" fmla="*/ 594054 w 1033175"/>
                    <a:gd name="connsiteY6" fmla="*/ 19661 h 656252"/>
                    <a:gd name="connsiteX7" fmla="*/ 601773 w 1033175"/>
                    <a:gd name="connsiteY7" fmla="*/ 31973 h 656252"/>
                    <a:gd name="connsiteX8" fmla="*/ 578418 w 1033175"/>
                    <a:gd name="connsiteY8" fmla="*/ 84600 h 656252"/>
                    <a:gd name="connsiteX9" fmla="*/ 549541 w 1033175"/>
                    <a:gd name="connsiteY9" fmla="*/ 134635 h 656252"/>
                    <a:gd name="connsiteX10" fmla="*/ 546301 w 1033175"/>
                    <a:gd name="connsiteY10" fmla="*/ 145510 h 656252"/>
                    <a:gd name="connsiteX11" fmla="*/ 578841 w 1033175"/>
                    <a:gd name="connsiteY11" fmla="*/ 126267 h 656252"/>
                    <a:gd name="connsiteX12" fmla="*/ 723396 w 1033175"/>
                    <a:gd name="connsiteY12" fmla="*/ 15379 h 656252"/>
                    <a:gd name="connsiteX13" fmla="*/ 736553 w 1033175"/>
                    <a:gd name="connsiteY13" fmla="*/ 4673 h 656252"/>
                    <a:gd name="connsiteX14" fmla="*/ 761908 w 1033175"/>
                    <a:gd name="connsiteY14" fmla="*/ 2560 h 656252"/>
                    <a:gd name="connsiteX15" fmla="*/ 770304 w 1033175"/>
                    <a:gd name="connsiteY15" fmla="*/ 17802 h 656252"/>
                    <a:gd name="connsiteX16" fmla="*/ 760161 w 1033175"/>
                    <a:gd name="connsiteY16" fmla="*/ 46989 h 656252"/>
                    <a:gd name="connsiteX17" fmla="*/ 689645 w 1033175"/>
                    <a:gd name="connsiteY17" fmla="*/ 131987 h 656252"/>
                    <a:gd name="connsiteX18" fmla="*/ 684573 w 1033175"/>
                    <a:gd name="connsiteY18" fmla="*/ 139340 h 656252"/>
                    <a:gd name="connsiteX19" fmla="*/ 694321 w 1033175"/>
                    <a:gd name="connsiteY19" fmla="*/ 140748 h 656252"/>
                    <a:gd name="connsiteX20" fmla="*/ 740553 w 1033175"/>
                    <a:gd name="connsiteY20" fmla="*/ 119929 h 656252"/>
                    <a:gd name="connsiteX21" fmla="*/ 835101 w 1033175"/>
                    <a:gd name="connsiteY21" fmla="*/ 35917 h 656252"/>
                    <a:gd name="connsiteX22" fmla="*/ 851047 w 1033175"/>
                    <a:gd name="connsiteY22" fmla="*/ 14562 h 656252"/>
                    <a:gd name="connsiteX23" fmla="*/ 869162 w 1033175"/>
                    <a:gd name="connsiteY23" fmla="*/ 9772 h 656252"/>
                    <a:gd name="connsiteX24" fmla="*/ 889869 w 1033175"/>
                    <a:gd name="connsiteY24" fmla="*/ 26564 h 656252"/>
                    <a:gd name="connsiteX25" fmla="*/ 889869 w 1033175"/>
                    <a:gd name="connsiteY25" fmla="*/ 51356 h 656252"/>
                    <a:gd name="connsiteX26" fmla="*/ 884235 w 1033175"/>
                    <a:gd name="connsiteY26" fmla="*/ 76148 h 656252"/>
                    <a:gd name="connsiteX27" fmla="*/ 791997 w 1033175"/>
                    <a:gd name="connsiteY27" fmla="*/ 179683 h 656252"/>
                    <a:gd name="connsiteX28" fmla="*/ 724494 w 1033175"/>
                    <a:gd name="connsiteY28" fmla="*/ 223154 h 656252"/>
                    <a:gd name="connsiteX29" fmla="*/ 721226 w 1033175"/>
                    <a:gd name="connsiteY29" fmla="*/ 226732 h 656252"/>
                    <a:gd name="connsiteX30" fmla="*/ 731002 w 1033175"/>
                    <a:gd name="connsiteY30" fmla="*/ 228817 h 656252"/>
                    <a:gd name="connsiteX31" fmla="*/ 856147 w 1033175"/>
                    <a:gd name="connsiteY31" fmla="*/ 240480 h 656252"/>
                    <a:gd name="connsiteX32" fmla="*/ 880206 w 1033175"/>
                    <a:gd name="connsiteY32" fmla="*/ 241382 h 656252"/>
                    <a:gd name="connsiteX33" fmla="*/ 892997 w 1033175"/>
                    <a:gd name="connsiteY33" fmla="*/ 244396 h 656252"/>
                    <a:gd name="connsiteX34" fmla="*/ 955879 w 1033175"/>
                    <a:gd name="connsiteY34" fmla="*/ 233663 h 656252"/>
                    <a:gd name="connsiteX35" fmla="*/ 994025 w 1033175"/>
                    <a:gd name="connsiteY35" fmla="*/ 225859 h 656252"/>
                    <a:gd name="connsiteX36" fmla="*/ 1009971 w 1033175"/>
                    <a:gd name="connsiteY36" fmla="*/ 225042 h 656252"/>
                    <a:gd name="connsiteX37" fmla="*/ 1030396 w 1033175"/>
                    <a:gd name="connsiteY37" fmla="*/ 259131 h 656252"/>
                    <a:gd name="connsiteX38" fmla="*/ 1000899 w 1033175"/>
                    <a:gd name="connsiteY38" fmla="*/ 293079 h 656252"/>
                    <a:gd name="connsiteX39" fmla="*/ 989855 w 1033175"/>
                    <a:gd name="connsiteY39" fmla="*/ 301869 h 656252"/>
                    <a:gd name="connsiteX40" fmla="*/ 950272 w 1033175"/>
                    <a:gd name="connsiteY40" fmla="*/ 316237 h 656252"/>
                    <a:gd name="connsiteX41" fmla="*/ 890405 w 1033175"/>
                    <a:gd name="connsiteY41" fmla="*/ 327225 h 656252"/>
                    <a:gd name="connsiteX42" fmla="*/ 839778 w 1033175"/>
                    <a:gd name="connsiteY42" fmla="*/ 331845 h 656252"/>
                    <a:gd name="connsiteX43" fmla="*/ 688011 w 1033175"/>
                    <a:gd name="connsiteY43" fmla="*/ 348326 h 656252"/>
                    <a:gd name="connsiteX44" fmla="*/ 565825 w 1033175"/>
                    <a:gd name="connsiteY44" fmla="*/ 409969 h 656252"/>
                    <a:gd name="connsiteX45" fmla="*/ 503703 w 1033175"/>
                    <a:gd name="connsiteY45" fmla="*/ 471724 h 656252"/>
                    <a:gd name="connsiteX46" fmla="*/ 497590 w 1033175"/>
                    <a:gd name="connsiteY46" fmla="*/ 481894 h 656252"/>
                    <a:gd name="connsiteX47" fmla="*/ 508915 w 1033175"/>
                    <a:gd name="connsiteY47" fmla="*/ 484514 h 656252"/>
                    <a:gd name="connsiteX48" fmla="*/ 733594 w 1033175"/>
                    <a:gd name="connsiteY48" fmla="*/ 523505 h 656252"/>
                    <a:gd name="connsiteX49" fmla="*/ 775431 w 1033175"/>
                    <a:gd name="connsiteY49" fmla="*/ 541564 h 656252"/>
                    <a:gd name="connsiteX50" fmla="*/ 792983 w 1033175"/>
                    <a:gd name="connsiteY50" fmla="*/ 557313 h 656252"/>
                    <a:gd name="connsiteX51" fmla="*/ 825185 w 1033175"/>
                    <a:gd name="connsiteY51" fmla="*/ 611630 h 656252"/>
                    <a:gd name="connsiteX52" fmla="*/ 819691 w 1033175"/>
                    <a:gd name="connsiteY52" fmla="*/ 632929 h 656252"/>
                    <a:gd name="connsiteX53" fmla="*/ 790926 w 1033175"/>
                    <a:gd name="connsiteY53" fmla="*/ 642367 h 656252"/>
                    <a:gd name="connsiteX54" fmla="*/ 721649 w 1033175"/>
                    <a:gd name="connsiteY54" fmla="*/ 626365 h 656252"/>
                    <a:gd name="connsiteX55" fmla="*/ 589715 w 1033175"/>
                    <a:gd name="connsiteY55" fmla="*/ 606446 h 656252"/>
                    <a:gd name="connsiteX56" fmla="*/ 452175 w 1033175"/>
                    <a:gd name="connsiteY56" fmla="*/ 628365 h 656252"/>
                    <a:gd name="connsiteX57" fmla="*/ 356669 w 1033175"/>
                    <a:gd name="connsiteY57" fmla="*/ 653129 h 656252"/>
                    <a:gd name="connsiteX58" fmla="*/ 292547 w 1033175"/>
                    <a:gd name="connsiteY58" fmla="*/ 655495 h 656252"/>
                    <a:gd name="connsiteX59" fmla="*/ 240202 w 1033175"/>
                    <a:gd name="connsiteY59" fmla="*/ 650650 h 656252"/>
                    <a:gd name="connsiteX60" fmla="*/ 176419 w 1033175"/>
                    <a:gd name="connsiteY60" fmla="*/ 594896 h 656252"/>
                    <a:gd name="connsiteX61" fmla="*/ 43922 w 1033175"/>
                    <a:gd name="connsiteY61" fmla="*/ 476654 h 656252"/>
                    <a:gd name="connsiteX62" fmla="*/ 0 w 1033175"/>
                    <a:gd name="connsiteY62" fmla="*/ 436169 h 656252"/>
                    <a:gd name="connsiteX63" fmla="*/ 138639 w 1033175"/>
                    <a:gd name="connsiteY63" fmla="*/ 351961 h 656252"/>
                    <a:gd name="connsiteX64" fmla="*/ 168728 w 1033175"/>
                    <a:gd name="connsiteY64" fmla="*/ 340917 h 6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33175" h="656252">
                      <a:moveTo>
                        <a:pt x="168728" y="340917"/>
                      </a:moveTo>
                      <a:cubicBezTo>
                        <a:pt x="186082" y="335282"/>
                        <a:pt x="203746" y="330634"/>
                        <a:pt x="220650" y="323675"/>
                      </a:cubicBezTo>
                      <a:cubicBezTo>
                        <a:pt x="251584" y="311842"/>
                        <a:pt x="279785" y="294713"/>
                        <a:pt x="308860" y="279190"/>
                      </a:cubicBezTo>
                      <a:cubicBezTo>
                        <a:pt x="354528" y="254764"/>
                        <a:pt x="390279" y="218449"/>
                        <a:pt x="426481" y="182641"/>
                      </a:cubicBezTo>
                      <a:cubicBezTo>
                        <a:pt x="473953" y="135677"/>
                        <a:pt x="520382" y="87727"/>
                        <a:pt x="562641" y="35917"/>
                      </a:cubicBezTo>
                      <a:cubicBezTo>
                        <a:pt x="566952" y="30620"/>
                        <a:pt x="571741" y="25690"/>
                        <a:pt x="577770" y="22140"/>
                      </a:cubicBezTo>
                      <a:cubicBezTo>
                        <a:pt x="582926" y="19098"/>
                        <a:pt x="588448" y="18027"/>
                        <a:pt x="594054" y="19661"/>
                      </a:cubicBezTo>
                      <a:cubicBezTo>
                        <a:pt x="599886" y="21380"/>
                        <a:pt x="603464" y="24253"/>
                        <a:pt x="601773" y="31973"/>
                      </a:cubicBezTo>
                      <a:cubicBezTo>
                        <a:pt x="597576" y="51187"/>
                        <a:pt x="587377" y="67640"/>
                        <a:pt x="578418" y="84600"/>
                      </a:cubicBezTo>
                      <a:cubicBezTo>
                        <a:pt x="569431" y="101616"/>
                        <a:pt x="559148" y="117928"/>
                        <a:pt x="549541" y="134635"/>
                      </a:cubicBezTo>
                      <a:cubicBezTo>
                        <a:pt x="547794" y="137649"/>
                        <a:pt x="545878" y="140748"/>
                        <a:pt x="546301" y="145510"/>
                      </a:cubicBezTo>
                      <a:cubicBezTo>
                        <a:pt x="558753" y="141255"/>
                        <a:pt x="568783" y="133592"/>
                        <a:pt x="578841" y="126267"/>
                      </a:cubicBezTo>
                      <a:cubicBezTo>
                        <a:pt x="627918" y="90488"/>
                        <a:pt x="676657" y="54229"/>
                        <a:pt x="723396" y="15379"/>
                      </a:cubicBezTo>
                      <a:cubicBezTo>
                        <a:pt x="727734" y="11773"/>
                        <a:pt x="732073" y="8110"/>
                        <a:pt x="736553" y="4673"/>
                      </a:cubicBezTo>
                      <a:cubicBezTo>
                        <a:pt x="744497" y="-1440"/>
                        <a:pt x="753175" y="-905"/>
                        <a:pt x="761908" y="2560"/>
                      </a:cubicBezTo>
                      <a:cubicBezTo>
                        <a:pt x="768754" y="5293"/>
                        <a:pt x="770585" y="11068"/>
                        <a:pt x="770304" y="17802"/>
                      </a:cubicBezTo>
                      <a:cubicBezTo>
                        <a:pt x="769853" y="28536"/>
                        <a:pt x="765373" y="38002"/>
                        <a:pt x="760161" y="46989"/>
                      </a:cubicBezTo>
                      <a:cubicBezTo>
                        <a:pt x="741455" y="79275"/>
                        <a:pt x="716155" y="106124"/>
                        <a:pt x="689645" y="131987"/>
                      </a:cubicBezTo>
                      <a:cubicBezTo>
                        <a:pt x="687475" y="134099"/>
                        <a:pt x="682799" y="135677"/>
                        <a:pt x="684573" y="139340"/>
                      </a:cubicBezTo>
                      <a:cubicBezTo>
                        <a:pt x="686433" y="143199"/>
                        <a:pt x="691166" y="141678"/>
                        <a:pt x="694321" y="140748"/>
                      </a:cubicBezTo>
                      <a:cubicBezTo>
                        <a:pt x="710662" y="135959"/>
                        <a:pt x="725396" y="127479"/>
                        <a:pt x="740553" y="119929"/>
                      </a:cubicBezTo>
                      <a:cubicBezTo>
                        <a:pt x="779685" y="100433"/>
                        <a:pt x="808619" y="69640"/>
                        <a:pt x="835101" y="35917"/>
                      </a:cubicBezTo>
                      <a:cubicBezTo>
                        <a:pt x="840595" y="28902"/>
                        <a:pt x="846258" y="22112"/>
                        <a:pt x="851047" y="14562"/>
                      </a:cubicBezTo>
                      <a:cubicBezTo>
                        <a:pt x="855442" y="7631"/>
                        <a:pt x="861866" y="7490"/>
                        <a:pt x="869162" y="9772"/>
                      </a:cubicBezTo>
                      <a:cubicBezTo>
                        <a:pt x="878403" y="12674"/>
                        <a:pt x="885897" y="17351"/>
                        <a:pt x="889869" y="26564"/>
                      </a:cubicBezTo>
                      <a:cubicBezTo>
                        <a:pt x="892405" y="34818"/>
                        <a:pt x="891475" y="43101"/>
                        <a:pt x="889869" y="51356"/>
                      </a:cubicBezTo>
                      <a:cubicBezTo>
                        <a:pt x="890377" y="60146"/>
                        <a:pt x="888179" y="68400"/>
                        <a:pt x="884235" y="76148"/>
                      </a:cubicBezTo>
                      <a:cubicBezTo>
                        <a:pt x="862598" y="118745"/>
                        <a:pt x="831270" y="152750"/>
                        <a:pt x="791997" y="179683"/>
                      </a:cubicBezTo>
                      <a:cubicBezTo>
                        <a:pt x="769909" y="194840"/>
                        <a:pt x="748441" y="210927"/>
                        <a:pt x="724494" y="223154"/>
                      </a:cubicBezTo>
                      <a:cubicBezTo>
                        <a:pt x="723170" y="223830"/>
                        <a:pt x="722015" y="224816"/>
                        <a:pt x="721226" y="226732"/>
                      </a:cubicBezTo>
                      <a:cubicBezTo>
                        <a:pt x="723903" y="229718"/>
                        <a:pt x="727706" y="228760"/>
                        <a:pt x="731002" y="228817"/>
                      </a:cubicBezTo>
                      <a:cubicBezTo>
                        <a:pt x="773008" y="229549"/>
                        <a:pt x="814789" y="232648"/>
                        <a:pt x="856147" y="240480"/>
                      </a:cubicBezTo>
                      <a:cubicBezTo>
                        <a:pt x="864119" y="242002"/>
                        <a:pt x="872177" y="241297"/>
                        <a:pt x="880206" y="241382"/>
                      </a:cubicBezTo>
                      <a:cubicBezTo>
                        <a:pt x="884742" y="241410"/>
                        <a:pt x="889137" y="241635"/>
                        <a:pt x="892997" y="244396"/>
                      </a:cubicBezTo>
                      <a:cubicBezTo>
                        <a:pt x="914521" y="244087"/>
                        <a:pt x="935341" y="239804"/>
                        <a:pt x="955879" y="233663"/>
                      </a:cubicBezTo>
                      <a:cubicBezTo>
                        <a:pt x="968585" y="231014"/>
                        <a:pt x="981262" y="228141"/>
                        <a:pt x="994025" y="225859"/>
                      </a:cubicBezTo>
                      <a:cubicBezTo>
                        <a:pt x="999237" y="224929"/>
                        <a:pt x="1004674" y="224704"/>
                        <a:pt x="1009971" y="225042"/>
                      </a:cubicBezTo>
                      <a:cubicBezTo>
                        <a:pt x="1028734" y="226253"/>
                        <a:pt x="1038284" y="242171"/>
                        <a:pt x="1030396" y="259131"/>
                      </a:cubicBezTo>
                      <a:cubicBezTo>
                        <a:pt x="1023832" y="273217"/>
                        <a:pt x="1012647" y="283444"/>
                        <a:pt x="1000899" y="293079"/>
                      </a:cubicBezTo>
                      <a:cubicBezTo>
                        <a:pt x="997265" y="296066"/>
                        <a:pt x="993546" y="298939"/>
                        <a:pt x="989855" y="301869"/>
                      </a:cubicBezTo>
                      <a:cubicBezTo>
                        <a:pt x="977290" y="308405"/>
                        <a:pt x="963344" y="311138"/>
                        <a:pt x="950272" y="316237"/>
                      </a:cubicBezTo>
                      <a:cubicBezTo>
                        <a:pt x="931002" y="323703"/>
                        <a:pt x="910548" y="324605"/>
                        <a:pt x="890405" y="327225"/>
                      </a:cubicBezTo>
                      <a:cubicBezTo>
                        <a:pt x="873501" y="328380"/>
                        <a:pt x="856682" y="330718"/>
                        <a:pt x="839778" y="331845"/>
                      </a:cubicBezTo>
                      <a:cubicBezTo>
                        <a:pt x="788954" y="335254"/>
                        <a:pt x="738243" y="339086"/>
                        <a:pt x="688011" y="348326"/>
                      </a:cubicBezTo>
                      <a:cubicBezTo>
                        <a:pt x="641046" y="356975"/>
                        <a:pt x="601097" y="379147"/>
                        <a:pt x="565825" y="409969"/>
                      </a:cubicBezTo>
                      <a:cubicBezTo>
                        <a:pt x="543878" y="429154"/>
                        <a:pt x="524072" y="450763"/>
                        <a:pt x="503703" y="471724"/>
                      </a:cubicBezTo>
                      <a:cubicBezTo>
                        <a:pt x="500886" y="474597"/>
                        <a:pt x="496153" y="477922"/>
                        <a:pt x="497590" y="481894"/>
                      </a:cubicBezTo>
                      <a:cubicBezTo>
                        <a:pt x="499224" y="486345"/>
                        <a:pt x="504943" y="484345"/>
                        <a:pt x="508915" y="484514"/>
                      </a:cubicBezTo>
                      <a:cubicBezTo>
                        <a:pt x="585546" y="487557"/>
                        <a:pt x="660626" y="499643"/>
                        <a:pt x="733594" y="523505"/>
                      </a:cubicBezTo>
                      <a:cubicBezTo>
                        <a:pt x="748047" y="528239"/>
                        <a:pt x="761739" y="534944"/>
                        <a:pt x="775431" y="541564"/>
                      </a:cubicBezTo>
                      <a:cubicBezTo>
                        <a:pt x="782925" y="545170"/>
                        <a:pt x="789179" y="549791"/>
                        <a:pt x="792983" y="557313"/>
                      </a:cubicBezTo>
                      <a:cubicBezTo>
                        <a:pt x="810704" y="571287"/>
                        <a:pt x="825466" y="586979"/>
                        <a:pt x="825185" y="611630"/>
                      </a:cubicBezTo>
                      <a:cubicBezTo>
                        <a:pt x="825100" y="619209"/>
                        <a:pt x="822311" y="626055"/>
                        <a:pt x="819691" y="632929"/>
                      </a:cubicBezTo>
                      <a:cubicBezTo>
                        <a:pt x="812563" y="643550"/>
                        <a:pt x="801716" y="643268"/>
                        <a:pt x="790926" y="642367"/>
                      </a:cubicBezTo>
                      <a:cubicBezTo>
                        <a:pt x="767092" y="640423"/>
                        <a:pt x="744582" y="632337"/>
                        <a:pt x="721649" y="626365"/>
                      </a:cubicBezTo>
                      <a:cubicBezTo>
                        <a:pt x="678319" y="615096"/>
                        <a:pt x="634426" y="607771"/>
                        <a:pt x="589715" y="606446"/>
                      </a:cubicBezTo>
                      <a:cubicBezTo>
                        <a:pt x="542582" y="605038"/>
                        <a:pt x="496970" y="614391"/>
                        <a:pt x="452175" y="628365"/>
                      </a:cubicBezTo>
                      <a:cubicBezTo>
                        <a:pt x="420762" y="638141"/>
                        <a:pt x="389265" y="647692"/>
                        <a:pt x="356669" y="653129"/>
                      </a:cubicBezTo>
                      <a:cubicBezTo>
                        <a:pt x="335342" y="656679"/>
                        <a:pt x="313959" y="656791"/>
                        <a:pt x="292547" y="655495"/>
                      </a:cubicBezTo>
                      <a:cubicBezTo>
                        <a:pt x="275052" y="654425"/>
                        <a:pt x="257472" y="654059"/>
                        <a:pt x="240202" y="650650"/>
                      </a:cubicBezTo>
                      <a:cubicBezTo>
                        <a:pt x="217579" y="633633"/>
                        <a:pt x="197661" y="613490"/>
                        <a:pt x="176419" y="594896"/>
                      </a:cubicBezTo>
                      <a:cubicBezTo>
                        <a:pt x="131906" y="555876"/>
                        <a:pt x="87956" y="516209"/>
                        <a:pt x="43922" y="476654"/>
                      </a:cubicBezTo>
                      <a:cubicBezTo>
                        <a:pt x="29103" y="463356"/>
                        <a:pt x="13748" y="450622"/>
                        <a:pt x="0" y="436169"/>
                      </a:cubicBezTo>
                      <a:cubicBezTo>
                        <a:pt x="38935" y="396136"/>
                        <a:pt x="85139" y="368104"/>
                        <a:pt x="138639" y="351961"/>
                      </a:cubicBezTo>
                      <a:cubicBezTo>
                        <a:pt x="148837" y="348890"/>
                        <a:pt x="158698" y="344636"/>
                        <a:pt x="168728" y="340917"/>
                      </a:cubicBezTo>
                      <a:close/>
                    </a:path>
                  </a:pathLst>
                </a:custGeom>
                <a:solidFill>
                  <a:srgbClr val="FCC6AA"/>
                </a:solidFill>
                <a:ln w="2811" cap="flat">
                  <a:noFill/>
                  <a:prstDash val="solid"/>
                  <a:miter/>
                </a:ln>
              </p:spPr>
              <p:txBody>
                <a:bodyPr rtlCol="0" anchor="ctr"/>
                <a:lstStyle/>
                <a:p>
                  <a:endParaRPr lang="en-US" sz="2400"/>
                </a:p>
              </p:txBody>
            </p:sp>
          </p:grpSp>
          <p:sp>
            <p:nvSpPr>
              <p:cNvPr id="20" name="Freeform: Shape 19">
                <a:extLst>
                  <a:ext uri="{FF2B5EF4-FFF2-40B4-BE49-F238E27FC236}">
                    <a16:creationId xmlns:a16="http://schemas.microsoft.com/office/drawing/2014/main" id="{CF77E3B2-FC33-48FB-07B5-31047A7B707C}"/>
                  </a:ext>
                </a:extLst>
              </p:cNvPr>
              <p:cNvSpPr/>
              <p:nvPr/>
            </p:nvSpPr>
            <p:spPr>
              <a:xfrm rot="1679083">
                <a:off x="6641219" y="4089524"/>
                <a:ext cx="889203" cy="3161959"/>
              </a:xfrm>
              <a:custGeom>
                <a:avLst/>
                <a:gdLst>
                  <a:gd name="connsiteX0" fmla="*/ 0 w 889203"/>
                  <a:gd name="connsiteY0" fmla="*/ 0 h 3161959"/>
                  <a:gd name="connsiteX1" fmla="*/ 889203 w 889203"/>
                  <a:gd name="connsiteY1" fmla="*/ 0 h 3161959"/>
                  <a:gd name="connsiteX2" fmla="*/ 889203 w 889203"/>
                  <a:gd name="connsiteY2" fmla="*/ 2689466 h 3161959"/>
                  <a:gd name="connsiteX3" fmla="*/ 0 w 889203"/>
                  <a:gd name="connsiteY3" fmla="*/ 3161959 h 3161959"/>
                </a:gdLst>
                <a:ahLst/>
                <a:cxnLst>
                  <a:cxn ang="0">
                    <a:pos x="connsiteX0" y="connsiteY0"/>
                  </a:cxn>
                  <a:cxn ang="0">
                    <a:pos x="connsiteX1" y="connsiteY1"/>
                  </a:cxn>
                  <a:cxn ang="0">
                    <a:pos x="connsiteX2" y="connsiteY2"/>
                  </a:cxn>
                  <a:cxn ang="0">
                    <a:pos x="connsiteX3" y="connsiteY3"/>
                  </a:cxn>
                </a:cxnLst>
                <a:rect l="l" t="t" r="r" b="b"/>
                <a:pathLst>
                  <a:path w="889203" h="3161959">
                    <a:moveTo>
                      <a:pt x="0" y="0"/>
                    </a:moveTo>
                    <a:lnTo>
                      <a:pt x="889203" y="0"/>
                    </a:lnTo>
                    <a:lnTo>
                      <a:pt x="889203" y="2689466"/>
                    </a:lnTo>
                    <a:lnTo>
                      <a:pt x="0" y="316195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gr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9BF647-E2D3-D857-791D-61F93229A3C9}"/>
              </a:ext>
            </a:extLst>
          </p:cNvPr>
          <p:cNvSpPr>
            <a:spLocks noGrp="1"/>
          </p:cNvSpPr>
          <p:nvPr>
            <p:ph idx="1"/>
          </p:nvPr>
        </p:nvSpPr>
        <p:spPr>
          <a:xfrm>
            <a:off x="4054891" y="827362"/>
            <a:ext cx="9144000" cy="4953000"/>
          </a:xfrm>
        </p:spPr>
        <p:style>
          <a:lnRef idx="1">
            <a:schemeClr val="accent2"/>
          </a:lnRef>
          <a:fillRef idx="2">
            <a:schemeClr val="accent2"/>
          </a:fillRef>
          <a:effectRef idx="1">
            <a:schemeClr val="accent2"/>
          </a:effectRef>
          <a:fontRef idx="minor">
            <a:schemeClr val="dk1"/>
          </a:fontRef>
        </p:style>
        <p:txBody>
          <a:bodyPr rtlCol="0">
            <a:normAutofit fontScale="92500" lnSpcReduction="10000"/>
          </a:bodyPr>
          <a:lstStyle/>
          <a:p>
            <a:pPr marL="438901" indent="-320032">
              <a:buFont typeface="Wingdings 2"/>
              <a:buChar char=""/>
              <a:defRPr/>
            </a:pPr>
            <a:endParaRPr lang="id-ID" dirty="0"/>
          </a:p>
          <a:p>
            <a:pPr marL="571486" indent="-457189">
              <a:buFont typeface="+mj-lt"/>
              <a:buAutoNum type="arabicPeriod"/>
              <a:defRPr/>
            </a:pPr>
            <a:r>
              <a:rPr lang="sv-SE" dirty="0"/>
              <a:t>Klasifikasi arsip sebagai dasar untuk </a:t>
            </a:r>
            <a:r>
              <a:rPr lang="sv-SE" b="1" dirty="0"/>
              <a:t>penomoran surat, pemberkasan dan penyusunan JRA. </a:t>
            </a:r>
          </a:p>
          <a:p>
            <a:pPr marL="571486" indent="-457189">
              <a:buFont typeface="+mj-lt"/>
              <a:buAutoNum type="arabicPeriod"/>
              <a:defRPr/>
            </a:pPr>
            <a:r>
              <a:rPr lang="id-ID" dirty="0"/>
              <a:t>Penyusunan klasifikasi arsip  dengan mengikutsertakan perwakilan dari masing-masing unit pengolah  di lingkungan pencipta arsip. </a:t>
            </a:r>
          </a:p>
          <a:p>
            <a:pPr marL="571486" indent="-457189">
              <a:buFont typeface="+mj-lt"/>
              <a:buAutoNum type="arabicPeriod"/>
              <a:defRPr/>
            </a:pPr>
            <a:r>
              <a:rPr lang="sv-SE" dirty="0"/>
              <a:t>Klasifikasi arsip disusun berdasarkan </a:t>
            </a:r>
            <a:r>
              <a:rPr lang="sv-SE" b="1" dirty="0"/>
              <a:t>fungsi dan tugas </a:t>
            </a:r>
            <a:r>
              <a:rPr lang="sv-SE" dirty="0"/>
              <a:t>pencipta arsip. </a:t>
            </a:r>
          </a:p>
          <a:p>
            <a:pPr marL="571486" indent="-457189">
              <a:buFont typeface="+mj-lt"/>
              <a:buAutoNum type="arabicPeriod"/>
              <a:defRPr/>
            </a:pPr>
            <a:r>
              <a:rPr lang="id-ID" dirty="0"/>
              <a:t>Dalam penyusunan klasifikasi arsip pencipta arsip dapat berkonsultasi dengan Arsip Nasional Republik Indonesia. </a:t>
            </a:r>
          </a:p>
          <a:p>
            <a:pPr marL="571486" indent="-457189">
              <a:buFont typeface="+mj-lt"/>
              <a:buAutoNum type="arabicPeriod"/>
              <a:defRPr/>
            </a:pPr>
            <a:r>
              <a:rPr lang="id-ID" dirty="0"/>
              <a:t>Klasifikasi arsip ditetapkan oleh pimpinan pencipta arsip atau pejabat yang ditunjuk olehnya. </a:t>
            </a:r>
          </a:p>
          <a:p>
            <a:pPr marL="571486" indent="-457189">
              <a:buFont typeface="+mj-lt"/>
              <a:buAutoNum type="arabicPeriod"/>
              <a:defRPr/>
            </a:pPr>
            <a:endParaRPr lang="id-ID"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cs.ucsb.edu/~xiaohanzhao/Research%20Projects_files/Research.jpg"/>
          <p:cNvPicPr>
            <a:picLocks noChangeAspect="1" noChangeArrowheads="1"/>
          </p:cNvPicPr>
          <p:nvPr/>
        </p:nvPicPr>
        <p:blipFill>
          <a:blip r:embed="rId2" cstate="print">
            <a:extLst>
              <a:ext uri="{28A0092B-C50C-407E-A947-70E740481C1C}">
                <a14:useLocalDpi xmlns:a14="http://schemas.microsoft.com/office/drawing/2010/main" val="0"/>
              </a:ext>
            </a:extLst>
          </a:blip>
          <a:srcRect l="11905" r="14502" b="3679"/>
          <a:stretch>
            <a:fillRect/>
          </a:stretch>
        </p:blipFill>
        <p:spPr bwMode="auto">
          <a:xfrm>
            <a:off x="1524001" y="0"/>
            <a:ext cx="341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943476" y="0"/>
            <a:ext cx="57245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6" name="Rectangle 3"/>
          <p:cNvSpPr txBox="1">
            <a:spLocks noChangeArrowheads="1"/>
          </p:cNvSpPr>
          <p:nvPr/>
        </p:nvSpPr>
        <p:spPr bwMode="auto">
          <a:xfrm>
            <a:off x="5232401" y="836614"/>
            <a:ext cx="5237163" cy="5184775"/>
          </a:xfrm>
          <a:prstGeom prst="rect">
            <a:avLst/>
          </a:prstGeom>
          <a:noFill/>
          <a:ln w="9525">
            <a:noFill/>
            <a:miter lim="800000"/>
            <a:headEnd/>
            <a:tailEnd/>
          </a:ln>
        </p:spPr>
        <p:txBody>
          <a:bodyPr/>
          <a:lstStyle/>
          <a:p>
            <a:pPr marL="342891" indent="19050" algn="ctr">
              <a:lnSpc>
                <a:spcPct val="90000"/>
              </a:lnSpc>
              <a:spcBef>
                <a:spcPct val="20000"/>
              </a:spcBef>
              <a:defRPr/>
            </a:pPr>
            <a:r>
              <a:rPr lang="en-US" sz="3600" b="1" dirty="0" err="1">
                <a:solidFill>
                  <a:srgbClr val="002060"/>
                </a:solidFill>
                <a:latin typeface="Tahoma" pitchFamily="34" charset="0"/>
                <a:ea typeface="Tahoma" pitchFamily="34" charset="0"/>
                <a:cs typeface="Tahoma" pitchFamily="34" charset="0"/>
              </a:rPr>
              <a:t>Jadwal</a:t>
            </a:r>
            <a:r>
              <a:rPr lang="en-US" sz="3600" b="1" dirty="0">
                <a:solidFill>
                  <a:srgbClr val="002060"/>
                </a:solidFill>
                <a:latin typeface="Tahoma" pitchFamily="34" charset="0"/>
                <a:ea typeface="Tahoma" pitchFamily="34" charset="0"/>
                <a:cs typeface="Tahoma" pitchFamily="34" charset="0"/>
              </a:rPr>
              <a:t> </a:t>
            </a:r>
            <a:r>
              <a:rPr lang="en-US" sz="3600" b="1" dirty="0" err="1">
                <a:solidFill>
                  <a:srgbClr val="002060"/>
                </a:solidFill>
                <a:latin typeface="Tahoma" pitchFamily="34" charset="0"/>
                <a:ea typeface="Tahoma" pitchFamily="34" charset="0"/>
                <a:cs typeface="Tahoma" pitchFamily="34" charset="0"/>
              </a:rPr>
              <a:t>Retensi</a:t>
            </a:r>
            <a:r>
              <a:rPr lang="en-US" sz="3600" b="1" dirty="0">
                <a:solidFill>
                  <a:srgbClr val="002060"/>
                </a:solidFill>
                <a:latin typeface="Tahoma" pitchFamily="34" charset="0"/>
                <a:ea typeface="Tahoma" pitchFamily="34" charset="0"/>
                <a:cs typeface="Tahoma" pitchFamily="34" charset="0"/>
              </a:rPr>
              <a:t> </a:t>
            </a:r>
            <a:r>
              <a:rPr lang="en-US" sz="3600" b="1" dirty="0" err="1">
                <a:solidFill>
                  <a:srgbClr val="002060"/>
                </a:solidFill>
                <a:latin typeface="Tahoma" pitchFamily="34" charset="0"/>
                <a:ea typeface="Tahoma" pitchFamily="34" charset="0"/>
                <a:cs typeface="Tahoma" pitchFamily="34" charset="0"/>
              </a:rPr>
              <a:t>Arsip</a:t>
            </a:r>
            <a:endParaRPr lang="id-ID" sz="3600" b="1" dirty="0">
              <a:solidFill>
                <a:srgbClr val="002060"/>
              </a:solidFill>
              <a:latin typeface="Tahoma" pitchFamily="34" charset="0"/>
              <a:ea typeface="Tahoma" pitchFamily="34" charset="0"/>
              <a:cs typeface="Tahoma" pitchFamily="34" charset="0"/>
            </a:endParaRPr>
          </a:p>
          <a:p>
            <a:pPr marL="342891" indent="19050" algn="just">
              <a:lnSpc>
                <a:spcPct val="90000"/>
              </a:lnSpc>
              <a:spcBef>
                <a:spcPct val="20000"/>
              </a:spcBef>
              <a:defRPr/>
            </a:pPr>
            <a:r>
              <a:rPr lang="id-ID" sz="2400" dirty="0"/>
              <a:t>Daftar yang berisi sekurang-kurangnya </a:t>
            </a:r>
            <a:r>
              <a:rPr lang="id-ID" sz="2400" b="1" dirty="0">
                <a:solidFill>
                  <a:srgbClr val="FF0000"/>
                </a:solidFill>
              </a:rPr>
              <a:t>jangka waktu penyimpanan</a:t>
            </a:r>
            <a:r>
              <a:rPr lang="id-ID" sz="2400" dirty="0"/>
              <a:t> atau retensi, </a:t>
            </a:r>
            <a:r>
              <a:rPr lang="id-ID" sz="2400" b="1" dirty="0">
                <a:solidFill>
                  <a:srgbClr val="FF0000"/>
                </a:solidFill>
              </a:rPr>
              <a:t>jenis arsip</a:t>
            </a:r>
            <a:r>
              <a:rPr lang="id-ID" sz="2400" dirty="0"/>
              <a:t>, dan </a:t>
            </a:r>
            <a:r>
              <a:rPr lang="id-ID" sz="2400" b="1" dirty="0">
                <a:solidFill>
                  <a:srgbClr val="FF0000"/>
                </a:solidFill>
              </a:rPr>
              <a:t>keterangan</a:t>
            </a:r>
            <a:r>
              <a:rPr lang="id-ID" sz="2400" dirty="0"/>
              <a:t> yang berisi rekomendasi tentang penetapan suatu jenis arsip </a:t>
            </a:r>
            <a:r>
              <a:rPr lang="id-ID" sz="2400" b="1" dirty="0">
                <a:solidFill>
                  <a:srgbClr val="FF0000"/>
                </a:solidFill>
              </a:rPr>
              <a:t>dimusnahkan</a:t>
            </a:r>
            <a:r>
              <a:rPr lang="id-ID" sz="2400" dirty="0">
                <a:solidFill>
                  <a:srgbClr val="FF0000"/>
                </a:solidFill>
              </a:rPr>
              <a:t>, </a:t>
            </a:r>
            <a:r>
              <a:rPr lang="id-ID" sz="2400" b="1" dirty="0">
                <a:solidFill>
                  <a:srgbClr val="FF0000"/>
                </a:solidFill>
              </a:rPr>
              <a:t>dinilai kembali</a:t>
            </a:r>
            <a:r>
              <a:rPr lang="id-ID" sz="2400" dirty="0"/>
              <a:t>, atau </a:t>
            </a:r>
            <a:r>
              <a:rPr lang="id-ID" sz="2400" b="1" dirty="0">
                <a:solidFill>
                  <a:srgbClr val="FF0000"/>
                </a:solidFill>
              </a:rPr>
              <a:t>dipermanenkan</a:t>
            </a:r>
            <a:r>
              <a:rPr lang="id-ID" sz="2400" dirty="0"/>
              <a:t> yang dipergunakan sebagai pedoman penyusutan dan penyelamatan arsip.</a:t>
            </a:r>
            <a:r>
              <a:rPr lang="en-GB" sz="2400" dirty="0"/>
              <a:t> </a:t>
            </a:r>
            <a:endParaRPr lang="id-ID" sz="2400" dirty="0"/>
          </a:p>
          <a:p>
            <a:pPr marL="342891" indent="19050">
              <a:lnSpc>
                <a:spcPct val="90000"/>
              </a:lnSpc>
              <a:spcBef>
                <a:spcPct val="20000"/>
              </a:spcBef>
              <a:defRPr/>
            </a:pPr>
            <a:r>
              <a:rPr lang="id-ID" sz="2000" dirty="0"/>
              <a:t>UU No. 43/2009</a:t>
            </a:r>
            <a:endParaRPr lang="en-US" sz="2000" b="1" dirty="0">
              <a:solidFill>
                <a:schemeClr val="tx2"/>
              </a:solidFill>
              <a:latin typeface="Tahoma" pitchFamily="34" charset="0"/>
              <a:ea typeface="Tahoma" pitchFamily="34" charset="0"/>
              <a:cs typeface="Tahoma" pitchFamily="34" charset="0"/>
            </a:endParaRPr>
          </a:p>
          <a:p>
            <a:pPr marL="342891" indent="-342891">
              <a:lnSpc>
                <a:spcPct val="90000"/>
              </a:lnSpc>
              <a:spcBef>
                <a:spcPct val="20000"/>
              </a:spcBef>
              <a:defRPr/>
            </a:pPr>
            <a:r>
              <a:rPr lang="en-US" sz="3200" dirty="0">
                <a:latin typeface="Tahoma" pitchFamily="34" charset="0"/>
                <a:ea typeface="Tahoma" pitchFamily="34" charset="0"/>
                <a:cs typeface="Tahoma" pitchFamily="34" charset="0"/>
              </a:rPr>
              <a:t>	</a:t>
            </a:r>
          </a:p>
        </p:txBody>
      </p:sp>
    </p:spTree>
    <p:extLst>
      <p:ext uri="{BB962C8B-B14F-4D97-AF65-F5344CB8AC3E}">
        <p14:creationId xmlns:p14="http://schemas.microsoft.com/office/powerpoint/2010/main" val="1289596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752600" y="711201"/>
            <a:ext cx="8382000" cy="584775"/>
          </a:xfrm>
          <a:prstGeom prst="rect">
            <a:avLst/>
          </a:prstGeom>
          <a:noFill/>
          <a:ln w="9525">
            <a:noFill/>
            <a:miter lim="800000"/>
            <a:headEnd/>
            <a:tailEnd/>
          </a:ln>
          <a:effectLst/>
        </p:spPr>
        <p:txBody>
          <a:bodyPr>
            <a:spAutoFit/>
          </a:bodyPr>
          <a:lstStyle/>
          <a:p>
            <a:pPr algn="ctr" eaLnBrk="0" hangingPunct="0">
              <a:spcBef>
                <a:spcPct val="50000"/>
              </a:spcBef>
              <a:defRPr/>
            </a:pPr>
            <a:r>
              <a:rPr lang="en-US" sz="3200" b="1" dirty="0">
                <a:solidFill>
                  <a:schemeClr val="accent2"/>
                </a:solidFill>
                <a:effectLst>
                  <a:outerShdw blurRad="38100" dist="38100" dir="2700000" algn="tl">
                    <a:srgbClr val="000000"/>
                  </a:outerShdw>
                </a:effectLst>
                <a:latin typeface="Arial" charset="0"/>
              </a:rPr>
              <a:t>JRA  KEUANGAN </a:t>
            </a:r>
          </a:p>
        </p:txBody>
      </p:sp>
      <p:graphicFrame>
        <p:nvGraphicFramePr>
          <p:cNvPr id="35899" name="Group 59"/>
          <p:cNvGraphicFramePr>
            <a:graphicFrameLocks noGrp="1"/>
          </p:cNvGraphicFramePr>
          <p:nvPr>
            <p:ph/>
          </p:nvPr>
        </p:nvGraphicFramePr>
        <p:xfrm>
          <a:off x="1752600" y="1600200"/>
          <a:ext cx="8610600" cy="4882896"/>
        </p:xfrm>
        <a:graphic>
          <a:graphicData uri="http://schemas.openxmlformats.org/drawingml/2006/table">
            <a:tbl>
              <a:tblPr/>
              <a:tblGrid>
                <a:gridCol w="614363">
                  <a:extLst>
                    <a:ext uri="{9D8B030D-6E8A-4147-A177-3AD203B41FA5}">
                      <a16:colId xmlns:a16="http://schemas.microsoft.com/office/drawing/2014/main" val="20000"/>
                    </a:ext>
                  </a:extLst>
                </a:gridCol>
                <a:gridCol w="2509837">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5334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900" b="1" i="0" u="none" strike="noStrike" cap="none" normalizeH="0" baseline="0" dirty="0">
                          <a:ln>
                            <a:noFill/>
                          </a:ln>
                          <a:solidFill>
                            <a:schemeClr val="tx1"/>
                          </a:solidFill>
                          <a:effectLst/>
                          <a:latin typeface="Arial"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900" b="1" i="0" u="none" strike="noStrike" cap="none" normalizeH="0" baseline="0" dirty="0">
                          <a:ln>
                            <a:noFill/>
                          </a:ln>
                          <a:solidFill>
                            <a:schemeClr val="tx1"/>
                          </a:solidFill>
                          <a:effectLst/>
                          <a:latin typeface="Arial" charset="0"/>
                        </a:rPr>
                        <a:t>JENIS ARSIP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900" b="1" i="0" u="none" strike="noStrike" cap="none" normalizeH="0" baseline="0" dirty="0">
                          <a:ln>
                            <a:noFill/>
                          </a:ln>
                          <a:solidFill>
                            <a:schemeClr val="tx1"/>
                          </a:solidFill>
                          <a:effectLst/>
                          <a:latin typeface="Arial" charset="0"/>
                        </a:rPr>
                        <a:t>RETENSI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900" b="1" i="0" u="none" strike="noStrike" cap="none" normalizeH="0" baseline="0">
                          <a:ln>
                            <a:noFill/>
                          </a:ln>
                          <a:solidFill>
                            <a:schemeClr val="tx1"/>
                          </a:solidFill>
                          <a:effectLst/>
                          <a:latin typeface="Arial" charset="0"/>
                        </a:rPr>
                        <a:t>KETERANGAN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900" b="1" i="0" u="none" strike="noStrike" cap="none" normalizeH="0" baseline="0" dirty="0">
                          <a:ln>
                            <a:noFill/>
                          </a:ln>
                          <a:solidFill>
                            <a:schemeClr val="tx1"/>
                          </a:solidFill>
                          <a:effectLst/>
                          <a:latin typeface="Arial" charset="0"/>
                        </a:rPr>
                        <a:t>AKTIF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900" b="1" i="0" u="none" strike="noStrike" cap="none" normalizeH="0" baseline="0">
                          <a:ln>
                            <a:noFill/>
                          </a:ln>
                          <a:solidFill>
                            <a:schemeClr val="tx1"/>
                          </a:solidFill>
                          <a:effectLst/>
                          <a:latin typeface="Arial" charset="0"/>
                        </a:rPr>
                        <a:t>INAKTIF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1"/>
                  </a:ext>
                </a:extLst>
              </a:tr>
              <a:tr h="396849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1.</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err="1">
                          <a:ln>
                            <a:noFill/>
                          </a:ln>
                          <a:solidFill>
                            <a:schemeClr val="tx1"/>
                          </a:solidFill>
                          <a:effectLst/>
                          <a:latin typeface="Arial" charset="0"/>
                        </a:rPr>
                        <a:t>Penyampaian</a:t>
                      </a:r>
                      <a:r>
                        <a:rPr kumimoji="0" lang="en-US" sz="1600" b="0" i="0" u="none" strike="noStrike" cap="none" normalizeH="0" baseline="0" dirty="0">
                          <a:ln>
                            <a:noFill/>
                          </a:ln>
                          <a:solidFill>
                            <a:schemeClr val="tx1"/>
                          </a:solidFill>
                          <a:effectLst/>
                          <a:latin typeface="Arial" charset="0"/>
                        </a:rPr>
                        <a:t> RAPBN </a:t>
                      </a:r>
                      <a:r>
                        <a:rPr kumimoji="0" lang="en-US" sz="1600" b="0" i="0" u="none" strike="noStrike" cap="none" normalizeH="0" baseline="0" dirty="0" err="1">
                          <a:ln>
                            <a:noFill/>
                          </a:ln>
                          <a:solidFill>
                            <a:schemeClr val="tx1"/>
                          </a:solidFill>
                          <a:effectLst/>
                          <a:latin typeface="Arial" charset="0"/>
                        </a:rPr>
                        <a:t>kepada</a:t>
                      </a:r>
                      <a:r>
                        <a:rPr kumimoji="0" lang="en-US" sz="1600" b="0" i="0" u="none" strike="noStrike" cap="none" normalizeH="0" baseline="0" dirty="0">
                          <a:ln>
                            <a:noFill/>
                          </a:ln>
                          <a:solidFill>
                            <a:schemeClr val="tx1"/>
                          </a:solidFill>
                          <a:effectLst/>
                          <a:latin typeface="Arial" charset="0"/>
                        </a:rPr>
                        <a:t> DPR</a:t>
                      </a: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id-ID" sz="1600" b="0" i="0" u="none" strike="noStrike" cap="none" normalizeH="0" baseline="0" dirty="0">
                          <a:ln>
                            <a:noFill/>
                          </a:ln>
                          <a:solidFill>
                            <a:schemeClr val="tx1"/>
                          </a:solidFill>
                          <a:effectLst/>
                          <a:latin typeface="Arial" charset="0"/>
                        </a:rPr>
                        <a:t>a.   </a:t>
                      </a:r>
                      <a:r>
                        <a:rPr kumimoji="0" lang="en-US" sz="1600" b="0" i="0" u="none" strike="noStrike" cap="none" normalizeH="0" baseline="0" dirty="0">
                          <a:ln>
                            <a:noFill/>
                          </a:ln>
                          <a:solidFill>
                            <a:schemeClr val="tx1"/>
                          </a:solidFill>
                          <a:effectLst/>
                          <a:latin typeface="Arial" charset="0"/>
                        </a:rPr>
                        <a:t>Nota </a:t>
                      </a:r>
                      <a:r>
                        <a:rPr kumimoji="0" lang="en-US" sz="1600" b="0" i="0" u="none" strike="noStrike" cap="none" normalizeH="0" baseline="0" dirty="0" err="1">
                          <a:ln>
                            <a:noFill/>
                          </a:ln>
                          <a:solidFill>
                            <a:schemeClr val="tx1"/>
                          </a:solidFill>
                          <a:effectLst/>
                          <a:latin typeface="Arial" charset="0"/>
                        </a:rPr>
                        <a:t>Keuangan</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Pemerintah</a:t>
                      </a:r>
                      <a:r>
                        <a:rPr kumimoji="0" lang="en-US" sz="1600" b="0" i="0" u="none" strike="noStrike" cap="none" normalizeH="0" baseline="0" dirty="0">
                          <a:ln>
                            <a:noFill/>
                          </a:ln>
                          <a:solidFill>
                            <a:schemeClr val="tx1"/>
                          </a:solidFill>
                          <a:effectLst/>
                          <a:latin typeface="Arial" charset="0"/>
                        </a:rPr>
                        <a:t> dan </a:t>
                      </a:r>
                      <a:r>
                        <a:rPr kumimoji="0" lang="en-US" sz="1600" b="0" i="0" u="none" strike="noStrike" cap="none" normalizeH="0" baseline="0" dirty="0" err="1">
                          <a:ln>
                            <a:noFill/>
                          </a:ln>
                          <a:solidFill>
                            <a:schemeClr val="tx1"/>
                          </a:solidFill>
                          <a:effectLst/>
                          <a:latin typeface="Arial" charset="0"/>
                        </a:rPr>
                        <a:t>Rancangan</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Perda</a:t>
                      </a:r>
                      <a:r>
                        <a:rPr kumimoji="0" lang="en-US" sz="1600" b="0" i="0" u="none" strike="noStrike" cap="none" normalizeH="0" baseline="0" dirty="0">
                          <a:ln>
                            <a:noFill/>
                          </a:ln>
                          <a:solidFill>
                            <a:schemeClr val="tx1"/>
                          </a:solidFill>
                          <a:effectLst/>
                          <a:latin typeface="Arial" charset="0"/>
                        </a:rPr>
                        <a:t> RAPBN:</a:t>
                      </a: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       - Nota </a:t>
                      </a:r>
                      <a:r>
                        <a:rPr kumimoji="0" lang="en-US" sz="1600" b="0" i="0" u="none" strike="noStrike" cap="none" normalizeH="0" baseline="0" dirty="0" err="1">
                          <a:ln>
                            <a:noFill/>
                          </a:ln>
                          <a:solidFill>
                            <a:schemeClr val="tx1"/>
                          </a:solidFill>
                          <a:effectLst/>
                          <a:latin typeface="Arial" charset="0"/>
                        </a:rPr>
                        <a:t>Keuangan</a:t>
                      </a:r>
                      <a:endParaRPr kumimoji="0" lang="en-US" sz="1600" b="0" i="0" u="none" strike="noStrike" cap="none" normalizeH="0" baseline="0" dirty="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       - </a:t>
                      </a:r>
                      <a:r>
                        <a:rPr kumimoji="0" lang="en-US" sz="1600" b="0" i="0" u="none" strike="noStrike" cap="none" normalizeH="0" baseline="0" dirty="0" err="1">
                          <a:ln>
                            <a:noFill/>
                          </a:ln>
                          <a:solidFill>
                            <a:schemeClr val="tx1"/>
                          </a:solidFill>
                          <a:effectLst/>
                          <a:latin typeface="Arial" charset="0"/>
                        </a:rPr>
                        <a:t>Materi</a:t>
                      </a:r>
                      <a:r>
                        <a:rPr kumimoji="0" lang="en-US" sz="1600" b="0" i="0" u="none" strike="noStrike" cap="none" normalizeH="0" baseline="0" dirty="0">
                          <a:ln>
                            <a:noFill/>
                          </a:ln>
                          <a:solidFill>
                            <a:schemeClr val="tx1"/>
                          </a:solidFill>
                          <a:effectLst/>
                          <a:latin typeface="Arial" charset="0"/>
                        </a:rPr>
                        <a:t> RAPBN</a:t>
                      </a:r>
                      <a:endParaRPr kumimoji="0" lang="id-ID" sz="1600" b="0" i="0" u="none" strike="noStrike" cap="none" normalizeH="0" baseline="0" dirty="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b. </a:t>
                      </a:r>
                      <a:r>
                        <a:rPr kumimoji="0" lang="id-ID"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Pembahasan</a:t>
                      </a:r>
                      <a:r>
                        <a:rPr kumimoji="0" lang="en-US" sz="1600" b="0" i="0" u="none" strike="noStrike" cap="none" normalizeH="0" baseline="0" dirty="0">
                          <a:ln>
                            <a:noFill/>
                          </a:ln>
                          <a:solidFill>
                            <a:schemeClr val="tx1"/>
                          </a:solidFill>
                          <a:effectLst/>
                          <a:latin typeface="Arial" charset="0"/>
                        </a:rPr>
                        <a:t> RAPBN oleh DPR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2 </a:t>
                      </a:r>
                      <a:r>
                        <a:rPr kumimoji="0" lang="en-US" sz="1600" b="0" i="0" u="none" strike="noStrike" cap="none" normalizeH="0" baseline="0" dirty="0" err="1">
                          <a:ln>
                            <a:noFill/>
                          </a:ln>
                          <a:solidFill>
                            <a:schemeClr val="tx1"/>
                          </a:solidFill>
                          <a:effectLst/>
                          <a:latin typeface="Arial" charset="0"/>
                        </a:rPr>
                        <a:t>tahun</a:t>
                      </a:r>
                      <a:r>
                        <a:rPr kumimoji="0" lang="en-US" sz="1600" b="0" i="0" u="none" strike="noStrike" cap="none" normalizeH="0" baseline="0" dirty="0">
                          <a:ln>
                            <a:noFill/>
                          </a:ln>
                          <a:solidFill>
                            <a:schemeClr val="tx1"/>
                          </a:solidFill>
                          <a:effectLst/>
                          <a:latin typeface="Arial" charset="0"/>
                        </a:rPr>
                        <a:t> se</a:t>
                      </a:r>
                      <a:r>
                        <a:rPr kumimoji="0" lang="id-ID" sz="1600" b="0" i="0" u="none" strike="noStrike" cap="none" normalizeH="0" baseline="0" dirty="0">
                          <a:ln>
                            <a:noFill/>
                          </a:ln>
                          <a:solidFill>
                            <a:schemeClr val="tx1"/>
                          </a:solidFill>
                          <a:effectLst/>
                          <a:latin typeface="Arial" charset="0"/>
                        </a:rPr>
                        <a:t>t</a:t>
                      </a:r>
                      <a:r>
                        <a:rPr kumimoji="0" lang="en-US" sz="1600" b="0" i="0" u="none" strike="noStrike" cap="none" normalizeH="0" baseline="0" dirty="0" err="1">
                          <a:ln>
                            <a:noFill/>
                          </a:ln>
                          <a:solidFill>
                            <a:schemeClr val="tx1"/>
                          </a:solidFill>
                          <a:effectLst/>
                          <a:latin typeface="Arial" charset="0"/>
                        </a:rPr>
                        <a:t>elah</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tahun</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anggaran</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berakhir</a:t>
                      </a: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5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b="0" i="0" u="none" strike="noStrike" cap="none" normalizeH="0" baseline="0" dirty="0">
                          <a:ln>
                            <a:noFill/>
                          </a:ln>
                          <a:solidFill>
                            <a:schemeClr val="tx1"/>
                          </a:solidFill>
                          <a:effectLst/>
                          <a:latin typeface="Arial" charset="0"/>
                        </a:rPr>
                        <a:t>2 </a:t>
                      </a:r>
                      <a:r>
                        <a:rPr kumimoji="0" lang="en-US" sz="1600" b="0" i="0" u="none" strike="noStrike" cap="none" normalizeH="0" baseline="0" dirty="0" err="1">
                          <a:ln>
                            <a:noFill/>
                          </a:ln>
                          <a:solidFill>
                            <a:schemeClr val="tx1"/>
                          </a:solidFill>
                          <a:effectLst/>
                          <a:latin typeface="Arial" charset="0"/>
                        </a:rPr>
                        <a:t>tahun</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selelah</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tahun</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anggaran</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berakhir</a:t>
                      </a: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3 </a:t>
                      </a:r>
                      <a:r>
                        <a:rPr kumimoji="0" lang="en-US" sz="1600" b="0" i="0" u="none" strike="noStrike" cap="none" normalizeH="0" baseline="0" dirty="0" err="1">
                          <a:ln>
                            <a:noFill/>
                          </a:ln>
                          <a:solidFill>
                            <a:schemeClr val="tx1"/>
                          </a:solidFill>
                          <a:effectLst/>
                          <a:latin typeface="Arial" charset="0"/>
                        </a:rPr>
                        <a:t>tahun</a:t>
                      </a: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5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3 </a:t>
                      </a:r>
                      <a:r>
                        <a:rPr kumimoji="0" lang="en-US" sz="1600" b="0" i="0" u="none" strike="noStrike" cap="none" normalizeH="0" baseline="0" dirty="0" err="1">
                          <a:ln>
                            <a:noFill/>
                          </a:ln>
                          <a:solidFill>
                            <a:schemeClr val="tx1"/>
                          </a:solidFill>
                          <a:effectLst/>
                          <a:latin typeface="Arial" charset="0"/>
                        </a:rPr>
                        <a:t>tahun</a:t>
                      </a: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err="1">
                          <a:ln>
                            <a:noFill/>
                          </a:ln>
                          <a:solidFill>
                            <a:schemeClr val="tx1"/>
                          </a:solidFill>
                          <a:effectLst/>
                          <a:latin typeface="Arial" charset="0"/>
                        </a:rPr>
                        <a:t>Permanen</a:t>
                      </a: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id-ID"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5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err="1">
                          <a:ln>
                            <a:noFill/>
                          </a:ln>
                          <a:solidFill>
                            <a:schemeClr val="tx1"/>
                          </a:solidFill>
                          <a:effectLst/>
                          <a:latin typeface="Arial" charset="0"/>
                        </a:rPr>
                        <a:t>Musnah</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2142812"/>
      </p:ext>
    </p:extLst>
  </p:cSld>
  <p:clrMapOvr>
    <a:masterClrMapping/>
  </p:clrMapOvr>
  <p:transition>
    <p:strips dir="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http://web.up.ac.za/sitefiles/image/45/1335/809/research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519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1981200" y="1277937"/>
            <a:ext cx="8229600" cy="4154984"/>
          </a:xfrm>
        </p:spPr>
        <p:txBody>
          <a:bodyPr>
            <a:normAutofit fontScale="90000"/>
          </a:bodyPr>
          <a:lstStyle/>
          <a:p>
            <a:r>
              <a:rPr lang="id-ID" sz="5400">
                <a:solidFill>
                  <a:srgbClr val="FFFF00"/>
                </a:solidFill>
              </a:rPr>
              <a:t>KLASIFIKASI KEAMANAN DAN LEVEL AKSES</a:t>
            </a:r>
            <a:br>
              <a:rPr lang="id-ID" sz="5400">
                <a:solidFill>
                  <a:srgbClr val="FFFF00"/>
                </a:solidFill>
              </a:rPr>
            </a:br>
            <a:br>
              <a:rPr lang="id-ID" sz="5400">
                <a:solidFill>
                  <a:srgbClr val="FFFF00"/>
                </a:solidFill>
              </a:rPr>
            </a:br>
            <a:endParaRPr lang="id-ID" sz="5400">
              <a:solidFill>
                <a:srgbClr val="FFFF00"/>
              </a:solidFill>
            </a:endParaRPr>
          </a:p>
        </p:txBody>
      </p:sp>
    </p:spTree>
    <p:extLst>
      <p:ext uri="{BB962C8B-B14F-4D97-AF65-F5344CB8AC3E}">
        <p14:creationId xmlns:p14="http://schemas.microsoft.com/office/powerpoint/2010/main" val="3512767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
          <p:cNvSpPr>
            <a:spLocks noGrp="1" noChangeArrowheads="1"/>
          </p:cNvSpPr>
          <p:nvPr>
            <p:ph type="title"/>
          </p:nvPr>
        </p:nvSpPr>
        <p:spPr>
          <a:xfrm>
            <a:off x="1905002" y="439718"/>
            <a:ext cx="9220216" cy="1146852"/>
          </a:xfrm>
          <a:noFill/>
        </p:spPr>
        <p:txBody>
          <a:bodyPr wrap="none">
            <a:spAutoFit/>
          </a:bodyPr>
          <a:lstStyle/>
          <a:p>
            <a:r>
              <a:rPr lang="en-US" sz="2133" dirty="0">
                <a:ea typeface="Calibri" pitchFamily="34" charset="0"/>
                <a:cs typeface="Times New Roman" pitchFamily="18" charset="0"/>
              </a:rPr>
              <a:t>DAFTAR  KLASIFIKASI  KEAMANAN DAN  AKSES  ARSIP</a:t>
            </a:r>
            <a:br>
              <a:rPr lang="en-US" sz="2133" dirty="0">
                <a:ea typeface="Calibri" pitchFamily="34" charset="0"/>
                <a:cs typeface="Times New Roman" pitchFamily="18" charset="0"/>
              </a:rPr>
            </a:br>
            <a:endParaRPr lang="en-US" sz="2133" dirty="0">
              <a:ea typeface="Calibri" pitchFamily="34" charset="0"/>
              <a:cs typeface="Times New Roman" pitchFamily="18" charset="0"/>
            </a:endParaRPr>
          </a:p>
        </p:txBody>
      </p:sp>
      <p:graphicFrame>
        <p:nvGraphicFramePr>
          <p:cNvPr id="5" name="Table 4"/>
          <p:cNvGraphicFramePr>
            <a:graphicFrameLocks noGrp="1"/>
          </p:cNvGraphicFramePr>
          <p:nvPr/>
        </p:nvGraphicFramePr>
        <p:xfrm>
          <a:off x="1905001" y="1341439"/>
          <a:ext cx="8439152" cy="5256213"/>
        </p:xfrm>
        <a:graphic>
          <a:graphicData uri="http://schemas.openxmlformats.org/drawingml/2006/table">
            <a:tbl>
              <a:tblPr/>
              <a:tblGrid>
                <a:gridCol w="341139">
                  <a:extLst>
                    <a:ext uri="{9D8B030D-6E8A-4147-A177-3AD203B41FA5}">
                      <a16:colId xmlns:a16="http://schemas.microsoft.com/office/drawing/2014/main" val="20000"/>
                    </a:ext>
                  </a:extLst>
                </a:gridCol>
                <a:gridCol w="537495">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87423">
                  <a:extLst>
                    <a:ext uri="{9D8B030D-6E8A-4147-A177-3AD203B41FA5}">
                      <a16:colId xmlns:a16="http://schemas.microsoft.com/office/drawing/2014/main" val="20005"/>
                    </a:ext>
                  </a:extLst>
                </a:gridCol>
                <a:gridCol w="589401">
                  <a:extLst>
                    <a:ext uri="{9D8B030D-6E8A-4147-A177-3AD203B41FA5}">
                      <a16:colId xmlns:a16="http://schemas.microsoft.com/office/drawing/2014/main" val="20006"/>
                    </a:ext>
                  </a:extLst>
                </a:gridCol>
                <a:gridCol w="642983">
                  <a:extLst>
                    <a:ext uri="{9D8B030D-6E8A-4147-A177-3AD203B41FA5}">
                      <a16:colId xmlns:a16="http://schemas.microsoft.com/office/drawing/2014/main" val="20007"/>
                    </a:ext>
                  </a:extLst>
                </a:gridCol>
                <a:gridCol w="482237">
                  <a:extLst>
                    <a:ext uri="{9D8B030D-6E8A-4147-A177-3AD203B41FA5}">
                      <a16:colId xmlns:a16="http://schemas.microsoft.com/office/drawing/2014/main" val="20008"/>
                    </a:ext>
                  </a:extLst>
                </a:gridCol>
                <a:gridCol w="482237">
                  <a:extLst>
                    <a:ext uri="{9D8B030D-6E8A-4147-A177-3AD203B41FA5}">
                      <a16:colId xmlns:a16="http://schemas.microsoft.com/office/drawing/2014/main" val="20009"/>
                    </a:ext>
                  </a:extLst>
                </a:gridCol>
                <a:gridCol w="589401">
                  <a:extLst>
                    <a:ext uri="{9D8B030D-6E8A-4147-A177-3AD203B41FA5}">
                      <a16:colId xmlns:a16="http://schemas.microsoft.com/office/drawing/2014/main" val="20010"/>
                    </a:ext>
                  </a:extLst>
                </a:gridCol>
                <a:gridCol w="642983">
                  <a:extLst>
                    <a:ext uri="{9D8B030D-6E8A-4147-A177-3AD203B41FA5}">
                      <a16:colId xmlns:a16="http://schemas.microsoft.com/office/drawing/2014/main" val="20011"/>
                    </a:ext>
                  </a:extLst>
                </a:gridCol>
                <a:gridCol w="642983">
                  <a:extLst>
                    <a:ext uri="{9D8B030D-6E8A-4147-A177-3AD203B41FA5}">
                      <a16:colId xmlns:a16="http://schemas.microsoft.com/office/drawing/2014/main" val="20012"/>
                    </a:ext>
                  </a:extLst>
                </a:gridCol>
                <a:gridCol w="712639">
                  <a:extLst>
                    <a:ext uri="{9D8B030D-6E8A-4147-A177-3AD203B41FA5}">
                      <a16:colId xmlns:a16="http://schemas.microsoft.com/office/drawing/2014/main" val="20013"/>
                    </a:ext>
                  </a:extLst>
                </a:gridCol>
              </a:tblGrid>
              <a:tr h="790393">
                <a:tc>
                  <a:txBody>
                    <a:bodyPr/>
                    <a:lstStyle/>
                    <a:p>
                      <a:pPr marL="0" marR="0" algn="ctr">
                        <a:lnSpc>
                          <a:spcPct val="115000"/>
                        </a:lnSpc>
                        <a:spcBef>
                          <a:spcPts val="0"/>
                        </a:spcBef>
                        <a:spcAft>
                          <a:spcPts val="0"/>
                        </a:spcAft>
                      </a:pPr>
                      <a:r>
                        <a:rPr lang="en-US" sz="1100" dirty="0">
                          <a:latin typeface="Calibri"/>
                          <a:ea typeface="Calibri"/>
                          <a:cs typeface="Times New Roman"/>
                        </a:rPr>
                        <a:t>NO</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latin typeface="Calibri"/>
                          <a:ea typeface="Calibri"/>
                          <a:cs typeface="Times New Roman"/>
                        </a:rPr>
                        <a:t>FUNGSI</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Times New Roman"/>
                        </a:rPr>
                        <a:t>JENIS ARSIP</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Times New Roman"/>
                        </a:rPr>
                        <a:t>KLASIFIKASI</a:t>
                      </a:r>
                    </a:p>
                    <a:p>
                      <a:pPr marL="0" marR="0" algn="ctr">
                        <a:lnSpc>
                          <a:spcPct val="115000"/>
                        </a:lnSpc>
                        <a:spcBef>
                          <a:spcPts val="0"/>
                        </a:spcBef>
                        <a:spcAft>
                          <a:spcPts val="0"/>
                        </a:spcAft>
                      </a:pPr>
                      <a:r>
                        <a:rPr lang="en-US" sz="1100">
                          <a:latin typeface="Calibri"/>
                          <a:ea typeface="Calibri"/>
                          <a:cs typeface="Times New Roman"/>
                        </a:rPr>
                        <a:t>KEAMANAN</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marL="0" marR="0" algn="ctr">
                        <a:lnSpc>
                          <a:spcPct val="115000"/>
                        </a:lnSpc>
                        <a:spcBef>
                          <a:spcPts val="0"/>
                        </a:spcBef>
                        <a:spcAft>
                          <a:spcPts val="0"/>
                        </a:spcAft>
                      </a:pPr>
                      <a:r>
                        <a:rPr lang="en-US" sz="1100">
                          <a:latin typeface="Calibri"/>
                          <a:ea typeface="Calibri"/>
                          <a:cs typeface="Times New Roman"/>
                        </a:rPr>
                        <a:t>HAK AKSES</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5443">
                <a:tc>
                  <a:txBody>
                    <a:bodyPr/>
                    <a:lstStyle/>
                    <a:p>
                      <a:pPr marL="0" marR="0" algn="ctr">
                        <a:lnSpc>
                          <a:spcPct val="115000"/>
                        </a:lnSpc>
                        <a:spcBef>
                          <a:spcPts val="0"/>
                        </a:spcBef>
                        <a:spcAft>
                          <a:spcPts val="0"/>
                        </a:spcAft>
                      </a:pPr>
                      <a:endParaRPr lang="en-US" sz="1100" dirty="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Times New Roman"/>
                        </a:rPr>
                        <a:t>Dirjen</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Setditjen</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Eselon I</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Eselon II</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Es. III</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Es. IV</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staf</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SPI</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Penegak</a:t>
                      </a:r>
                    </a:p>
                    <a:p>
                      <a:pPr marL="0" marR="0">
                        <a:lnSpc>
                          <a:spcPct val="115000"/>
                        </a:lnSpc>
                        <a:spcBef>
                          <a:spcPts val="0"/>
                        </a:spcBef>
                        <a:spcAft>
                          <a:spcPts val="0"/>
                        </a:spcAft>
                      </a:pPr>
                      <a:r>
                        <a:rPr lang="en-US" sz="1100">
                          <a:latin typeface="Calibri"/>
                          <a:ea typeface="Calibri"/>
                          <a:cs typeface="Times New Roman"/>
                        </a:rPr>
                        <a:t>hukum</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LSM/</a:t>
                      </a:r>
                    </a:p>
                    <a:p>
                      <a:pPr marL="0" marR="0">
                        <a:lnSpc>
                          <a:spcPct val="115000"/>
                        </a:lnSpc>
                        <a:spcBef>
                          <a:spcPts val="0"/>
                        </a:spcBef>
                        <a:spcAft>
                          <a:spcPts val="0"/>
                        </a:spcAft>
                      </a:pPr>
                      <a:r>
                        <a:rPr lang="en-US" sz="1100">
                          <a:latin typeface="Calibri"/>
                          <a:ea typeface="Calibri"/>
                          <a:cs typeface="Times New Roman"/>
                        </a:rPr>
                        <a:t>masy</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70377">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Dapat mengakses</a:t>
                      </a:r>
                    </a:p>
                    <a:p>
                      <a:pPr marL="0" marR="0">
                        <a:lnSpc>
                          <a:spcPct val="115000"/>
                        </a:lnSpc>
                        <a:spcBef>
                          <a:spcPts val="0"/>
                        </a:spcBef>
                        <a:spcAft>
                          <a:spcPts val="0"/>
                        </a:spcAft>
                      </a:pPr>
                      <a:r>
                        <a:rPr lang="en-US" sz="1100">
                          <a:latin typeface="Calibri"/>
                          <a:ea typeface="Calibri"/>
                          <a:cs typeface="Times New Roman"/>
                        </a:rPr>
                        <a:t>Seluruh informasi</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Dapat mengakses seluruh informasi dibawahnya, kecuali deputi hrs mendapat ijin</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Dapat mengakses seluruh informasi dibawahnya, kecuali deputi hrs mendapat ijin</a:t>
                      </a: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46444" marR="4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047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cs.ucsb.edu/~xiaohanzhao/Research%20Projects_files/Research.jpg"/>
          <p:cNvPicPr>
            <a:picLocks noChangeAspect="1" noChangeArrowheads="1"/>
          </p:cNvPicPr>
          <p:nvPr/>
        </p:nvPicPr>
        <p:blipFill>
          <a:blip r:embed="rId2" cstate="print">
            <a:extLst>
              <a:ext uri="{28A0092B-C50C-407E-A947-70E740481C1C}">
                <a14:useLocalDpi xmlns:a14="http://schemas.microsoft.com/office/drawing/2010/main" val="0"/>
              </a:ext>
            </a:extLst>
          </a:blip>
          <a:srcRect l="11905" r="14502" b="3679"/>
          <a:stretch>
            <a:fillRect/>
          </a:stretch>
        </p:blipFill>
        <p:spPr bwMode="auto">
          <a:xfrm>
            <a:off x="1524001" y="0"/>
            <a:ext cx="341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943476" y="0"/>
            <a:ext cx="57245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d-ID">
              <a:solidFill>
                <a:prstClr val="white"/>
              </a:solidFill>
            </a:endParaRPr>
          </a:p>
        </p:txBody>
      </p:sp>
      <p:sp>
        <p:nvSpPr>
          <p:cNvPr id="41988" name="Title 1"/>
          <p:cNvSpPr>
            <a:spLocks noGrp="1"/>
          </p:cNvSpPr>
          <p:nvPr>
            <p:ph type="title"/>
          </p:nvPr>
        </p:nvSpPr>
        <p:spPr>
          <a:xfrm>
            <a:off x="5375276" y="2646363"/>
            <a:ext cx="4835525" cy="1846660"/>
          </a:xfrm>
        </p:spPr>
        <p:txBody>
          <a:bodyPr>
            <a:normAutofit fontScale="90000"/>
          </a:bodyPr>
          <a:lstStyle/>
          <a:p>
            <a:r>
              <a:rPr lang="en-US" b="1"/>
              <a:t>Disusun sebagai dasar untuk melindungi hak dan kewajiban pencipta arsip  dan publik dalam mengakses arsip</a:t>
            </a:r>
            <a:r>
              <a:rPr lang="id-ID" b="1"/>
              <a:t>.</a:t>
            </a:r>
          </a:p>
        </p:txBody>
      </p:sp>
    </p:spTree>
    <p:extLst>
      <p:ext uri="{BB962C8B-B14F-4D97-AF65-F5344CB8AC3E}">
        <p14:creationId xmlns:p14="http://schemas.microsoft.com/office/powerpoint/2010/main" val="4283557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27424" y="1664207"/>
            <a:ext cx="4129193" cy="4127500"/>
            <a:chOff x="3020567" y="1248155"/>
            <a:chExt cx="3096895" cy="3095625"/>
          </a:xfrm>
        </p:grpSpPr>
        <p:pic>
          <p:nvPicPr>
            <p:cNvPr id="3" name="object 3"/>
            <p:cNvPicPr/>
            <p:nvPr/>
          </p:nvPicPr>
          <p:blipFill>
            <a:blip r:embed="rId2" cstate="print"/>
            <a:stretch>
              <a:fillRect/>
            </a:stretch>
          </p:blipFill>
          <p:spPr>
            <a:xfrm>
              <a:off x="3020567" y="1248155"/>
              <a:ext cx="3096768" cy="3095244"/>
            </a:xfrm>
            <a:prstGeom prst="rect">
              <a:avLst/>
            </a:prstGeom>
          </p:spPr>
        </p:pic>
        <p:pic>
          <p:nvPicPr>
            <p:cNvPr id="4" name="object 4"/>
            <p:cNvPicPr/>
            <p:nvPr/>
          </p:nvPicPr>
          <p:blipFill>
            <a:blip r:embed="rId3" cstate="print"/>
            <a:stretch>
              <a:fillRect/>
            </a:stretch>
          </p:blipFill>
          <p:spPr>
            <a:xfrm>
              <a:off x="3057143" y="1274063"/>
              <a:ext cx="3026664" cy="3029712"/>
            </a:xfrm>
            <a:prstGeom prst="rect">
              <a:avLst/>
            </a:prstGeom>
          </p:spPr>
        </p:pic>
      </p:grpSp>
      <p:sp>
        <p:nvSpPr>
          <p:cNvPr id="5" name="object 5"/>
          <p:cNvSpPr txBox="1"/>
          <p:nvPr/>
        </p:nvSpPr>
        <p:spPr>
          <a:xfrm>
            <a:off x="8561832" y="1849324"/>
            <a:ext cx="1960033" cy="769292"/>
          </a:xfrm>
          <a:prstGeom prst="rect">
            <a:avLst/>
          </a:prstGeom>
        </p:spPr>
        <p:txBody>
          <a:bodyPr vert="horz" wrap="square" lIns="0" tIns="16933" rIns="0" bIns="0" rtlCol="0">
            <a:spAutoFit/>
          </a:bodyPr>
          <a:lstStyle/>
          <a:p>
            <a:pPr marL="16933" marR="6773">
              <a:lnSpc>
                <a:spcPct val="120000"/>
              </a:lnSpc>
              <a:spcBef>
                <a:spcPts val="133"/>
              </a:spcBef>
            </a:pPr>
            <a:r>
              <a:rPr sz="2133" spc="320" dirty="0">
                <a:solidFill>
                  <a:srgbClr val="001B1F"/>
                </a:solidFill>
                <a:latin typeface="Trebuchet MS"/>
                <a:cs typeface="Trebuchet MS"/>
              </a:rPr>
              <a:t>PE</a:t>
            </a:r>
            <a:r>
              <a:rPr sz="2133" spc="453" dirty="0">
                <a:solidFill>
                  <a:srgbClr val="001B1F"/>
                </a:solidFill>
                <a:latin typeface="Trebuchet MS"/>
                <a:cs typeface="Trebuchet MS"/>
              </a:rPr>
              <a:t>N</a:t>
            </a:r>
            <a:r>
              <a:rPr sz="2133" spc="367" dirty="0">
                <a:solidFill>
                  <a:srgbClr val="001B1F"/>
                </a:solidFill>
                <a:latin typeface="Trebuchet MS"/>
                <a:cs typeface="Trebuchet MS"/>
              </a:rPr>
              <a:t>C</a:t>
            </a:r>
            <a:r>
              <a:rPr sz="2133" spc="147" dirty="0">
                <a:solidFill>
                  <a:srgbClr val="001B1F"/>
                </a:solidFill>
                <a:latin typeface="Trebuchet MS"/>
                <a:cs typeface="Trebuchet MS"/>
              </a:rPr>
              <a:t>I</a:t>
            </a:r>
            <a:r>
              <a:rPr sz="2133" spc="320" dirty="0">
                <a:solidFill>
                  <a:srgbClr val="001B1F"/>
                </a:solidFill>
                <a:latin typeface="Trebuchet MS"/>
                <a:cs typeface="Trebuchet MS"/>
              </a:rPr>
              <a:t>P</a:t>
            </a:r>
            <a:r>
              <a:rPr sz="2133" spc="272" dirty="0">
                <a:solidFill>
                  <a:srgbClr val="001B1F"/>
                </a:solidFill>
                <a:latin typeface="Trebuchet MS"/>
                <a:cs typeface="Trebuchet MS"/>
              </a:rPr>
              <a:t>T</a:t>
            </a:r>
            <a:r>
              <a:rPr sz="2133" spc="380" dirty="0">
                <a:solidFill>
                  <a:srgbClr val="001B1F"/>
                </a:solidFill>
                <a:latin typeface="Trebuchet MS"/>
                <a:cs typeface="Trebuchet MS"/>
              </a:rPr>
              <a:t>AA</a:t>
            </a:r>
            <a:r>
              <a:rPr sz="2133" spc="173" dirty="0">
                <a:solidFill>
                  <a:srgbClr val="001B1F"/>
                </a:solidFill>
                <a:latin typeface="Trebuchet MS"/>
                <a:cs typeface="Trebuchet MS"/>
              </a:rPr>
              <a:t>N  </a:t>
            </a:r>
            <a:r>
              <a:rPr sz="2133" spc="287" dirty="0">
                <a:solidFill>
                  <a:srgbClr val="001B1F"/>
                </a:solidFill>
                <a:latin typeface="Trebuchet MS"/>
                <a:cs typeface="Trebuchet MS"/>
              </a:rPr>
              <a:t>ARSIP</a:t>
            </a:r>
            <a:endParaRPr sz="2133">
              <a:latin typeface="Trebuchet MS"/>
              <a:cs typeface="Trebuchet MS"/>
            </a:endParaRPr>
          </a:p>
        </p:txBody>
      </p:sp>
      <p:sp>
        <p:nvSpPr>
          <p:cNvPr id="6" name="object 6"/>
          <p:cNvSpPr txBox="1"/>
          <p:nvPr/>
        </p:nvSpPr>
        <p:spPr>
          <a:xfrm>
            <a:off x="8634985" y="4366464"/>
            <a:ext cx="2170007" cy="769292"/>
          </a:xfrm>
          <a:prstGeom prst="rect">
            <a:avLst/>
          </a:prstGeom>
        </p:spPr>
        <p:txBody>
          <a:bodyPr vert="horz" wrap="square" lIns="0" tIns="16933" rIns="0" bIns="0" rtlCol="0">
            <a:spAutoFit/>
          </a:bodyPr>
          <a:lstStyle/>
          <a:p>
            <a:pPr marL="16933" marR="6773">
              <a:lnSpc>
                <a:spcPct val="120000"/>
              </a:lnSpc>
              <a:spcBef>
                <a:spcPts val="133"/>
              </a:spcBef>
            </a:pPr>
            <a:r>
              <a:rPr sz="2133" spc="320" dirty="0">
                <a:solidFill>
                  <a:srgbClr val="001B1F"/>
                </a:solidFill>
                <a:latin typeface="Trebuchet MS"/>
                <a:cs typeface="Trebuchet MS"/>
              </a:rPr>
              <a:t>PE</a:t>
            </a:r>
            <a:r>
              <a:rPr sz="2133" spc="453" dirty="0">
                <a:solidFill>
                  <a:srgbClr val="001B1F"/>
                </a:solidFill>
                <a:latin typeface="Trebuchet MS"/>
                <a:cs typeface="Trebuchet MS"/>
              </a:rPr>
              <a:t>N</a:t>
            </a:r>
            <a:r>
              <a:rPr sz="2133" spc="260" dirty="0">
                <a:solidFill>
                  <a:srgbClr val="001B1F"/>
                </a:solidFill>
                <a:latin typeface="Trebuchet MS"/>
                <a:cs typeface="Trebuchet MS"/>
              </a:rPr>
              <a:t>GG</a:t>
            </a:r>
            <a:r>
              <a:rPr sz="2133" spc="420" dirty="0">
                <a:solidFill>
                  <a:srgbClr val="001B1F"/>
                </a:solidFill>
                <a:latin typeface="Trebuchet MS"/>
                <a:cs typeface="Trebuchet MS"/>
              </a:rPr>
              <a:t>U</a:t>
            </a:r>
            <a:r>
              <a:rPr sz="2133" spc="487" dirty="0">
                <a:solidFill>
                  <a:srgbClr val="001B1F"/>
                </a:solidFill>
                <a:latin typeface="Trebuchet MS"/>
                <a:cs typeface="Trebuchet MS"/>
              </a:rPr>
              <a:t>N</a:t>
            </a:r>
            <a:r>
              <a:rPr sz="2133" spc="380" dirty="0">
                <a:solidFill>
                  <a:srgbClr val="001B1F"/>
                </a:solidFill>
                <a:latin typeface="Trebuchet MS"/>
                <a:cs typeface="Trebuchet MS"/>
              </a:rPr>
              <a:t>AA</a:t>
            </a:r>
            <a:r>
              <a:rPr sz="2133" spc="173" dirty="0">
                <a:solidFill>
                  <a:srgbClr val="001B1F"/>
                </a:solidFill>
                <a:latin typeface="Trebuchet MS"/>
                <a:cs typeface="Trebuchet MS"/>
              </a:rPr>
              <a:t>N  </a:t>
            </a:r>
            <a:r>
              <a:rPr sz="2133" spc="287" dirty="0">
                <a:solidFill>
                  <a:srgbClr val="001B1F"/>
                </a:solidFill>
                <a:latin typeface="Trebuchet MS"/>
                <a:cs typeface="Trebuchet MS"/>
              </a:rPr>
              <a:t>ARSIP</a:t>
            </a:r>
            <a:endParaRPr sz="2133">
              <a:latin typeface="Trebuchet MS"/>
              <a:cs typeface="Trebuchet MS"/>
            </a:endParaRPr>
          </a:p>
        </p:txBody>
      </p:sp>
      <p:sp>
        <p:nvSpPr>
          <p:cNvPr id="7" name="object 7"/>
          <p:cNvSpPr txBox="1"/>
          <p:nvPr/>
        </p:nvSpPr>
        <p:spPr>
          <a:xfrm>
            <a:off x="1416846" y="1706657"/>
            <a:ext cx="2109047" cy="804364"/>
          </a:xfrm>
          <a:prstGeom prst="rect">
            <a:avLst/>
          </a:prstGeom>
        </p:spPr>
        <p:txBody>
          <a:bodyPr vert="horz" wrap="square" lIns="0" tIns="82972" rIns="0" bIns="0" rtlCol="0">
            <a:spAutoFit/>
          </a:bodyPr>
          <a:lstStyle/>
          <a:p>
            <a:pPr marR="7620" algn="r">
              <a:spcBef>
                <a:spcPts val="652"/>
              </a:spcBef>
            </a:pPr>
            <a:r>
              <a:rPr sz="2133" spc="320" dirty="0">
                <a:solidFill>
                  <a:srgbClr val="001B1F"/>
                </a:solidFill>
                <a:latin typeface="Trebuchet MS"/>
                <a:cs typeface="Trebuchet MS"/>
              </a:rPr>
              <a:t>P</a:t>
            </a:r>
            <a:r>
              <a:rPr sz="2133" spc="327" dirty="0">
                <a:solidFill>
                  <a:srgbClr val="001B1F"/>
                </a:solidFill>
                <a:latin typeface="Trebuchet MS"/>
                <a:cs typeface="Trebuchet MS"/>
              </a:rPr>
              <a:t>E</a:t>
            </a:r>
            <a:r>
              <a:rPr sz="2133" spc="453" dirty="0">
                <a:solidFill>
                  <a:srgbClr val="001B1F"/>
                </a:solidFill>
                <a:latin typeface="Trebuchet MS"/>
                <a:cs typeface="Trebuchet MS"/>
              </a:rPr>
              <a:t>N</a:t>
            </a:r>
            <a:r>
              <a:rPr sz="2133" spc="373" dirty="0">
                <a:solidFill>
                  <a:srgbClr val="001B1F"/>
                </a:solidFill>
                <a:latin typeface="Trebuchet MS"/>
                <a:cs typeface="Trebuchet MS"/>
              </a:rPr>
              <a:t>Y</a:t>
            </a:r>
            <a:r>
              <a:rPr sz="2133" spc="400" dirty="0">
                <a:solidFill>
                  <a:srgbClr val="001B1F"/>
                </a:solidFill>
                <a:latin typeface="Trebuchet MS"/>
                <a:cs typeface="Trebuchet MS"/>
              </a:rPr>
              <a:t>U</a:t>
            </a:r>
            <a:r>
              <a:rPr sz="2133" spc="467" dirty="0">
                <a:solidFill>
                  <a:srgbClr val="001B1F"/>
                </a:solidFill>
                <a:latin typeface="Trebuchet MS"/>
                <a:cs typeface="Trebuchet MS"/>
              </a:rPr>
              <a:t>S</a:t>
            </a:r>
            <a:r>
              <a:rPr sz="2133" spc="427" dirty="0">
                <a:solidFill>
                  <a:srgbClr val="001B1F"/>
                </a:solidFill>
                <a:latin typeface="Trebuchet MS"/>
                <a:cs typeface="Trebuchet MS"/>
              </a:rPr>
              <a:t>U</a:t>
            </a:r>
            <a:r>
              <a:rPr sz="2133" spc="272" dirty="0">
                <a:solidFill>
                  <a:srgbClr val="001B1F"/>
                </a:solidFill>
                <a:latin typeface="Trebuchet MS"/>
                <a:cs typeface="Trebuchet MS"/>
              </a:rPr>
              <a:t>T</a:t>
            </a:r>
            <a:r>
              <a:rPr sz="2133" spc="380" dirty="0">
                <a:solidFill>
                  <a:srgbClr val="001B1F"/>
                </a:solidFill>
                <a:latin typeface="Trebuchet MS"/>
                <a:cs typeface="Trebuchet MS"/>
              </a:rPr>
              <a:t>A</a:t>
            </a:r>
            <a:r>
              <a:rPr sz="2133" spc="272" dirty="0">
                <a:solidFill>
                  <a:srgbClr val="001B1F"/>
                </a:solidFill>
                <a:latin typeface="Trebuchet MS"/>
                <a:cs typeface="Trebuchet MS"/>
              </a:rPr>
              <a:t>N</a:t>
            </a:r>
            <a:endParaRPr sz="2133">
              <a:latin typeface="Trebuchet MS"/>
              <a:cs typeface="Trebuchet MS"/>
            </a:endParaRPr>
          </a:p>
          <a:p>
            <a:pPr marR="6773" algn="r">
              <a:spcBef>
                <a:spcPts val="513"/>
              </a:spcBef>
            </a:pPr>
            <a:r>
              <a:rPr sz="2133" spc="287" dirty="0">
                <a:solidFill>
                  <a:srgbClr val="001B1F"/>
                </a:solidFill>
                <a:latin typeface="Trebuchet MS"/>
                <a:cs typeface="Trebuchet MS"/>
              </a:rPr>
              <a:t>ARSIP</a:t>
            </a:r>
            <a:endParaRPr sz="2133">
              <a:latin typeface="Trebuchet MS"/>
              <a:cs typeface="Trebuchet MS"/>
            </a:endParaRPr>
          </a:p>
        </p:txBody>
      </p:sp>
      <p:sp>
        <p:nvSpPr>
          <p:cNvPr id="8" name="object 8"/>
          <p:cNvSpPr txBox="1"/>
          <p:nvPr/>
        </p:nvSpPr>
        <p:spPr>
          <a:xfrm>
            <a:off x="1094976" y="4366464"/>
            <a:ext cx="2403685" cy="803509"/>
          </a:xfrm>
          <a:prstGeom prst="rect">
            <a:avLst/>
          </a:prstGeom>
        </p:spPr>
        <p:txBody>
          <a:bodyPr vert="horz" wrap="square" lIns="0" tIns="82125" rIns="0" bIns="0" rtlCol="0">
            <a:spAutoFit/>
          </a:bodyPr>
          <a:lstStyle/>
          <a:p>
            <a:pPr marR="6773" algn="r">
              <a:spcBef>
                <a:spcPts val="645"/>
              </a:spcBef>
            </a:pPr>
            <a:r>
              <a:rPr sz="2133" spc="347" dirty="0">
                <a:solidFill>
                  <a:srgbClr val="001B1F"/>
                </a:solidFill>
                <a:latin typeface="Trebuchet MS"/>
                <a:cs typeface="Trebuchet MS"/>
              </a:rPr>
              <a:t>PEMELIHARAAN</a:t>
            </a:r>
            <a:endParaRPr sz="2133">
              <a:latin typeface="Trebuchet MS"/>
              <a:cs typeface="Trebuchet MS"/>
            </a:endParaRPr>
          </a:p>
          <a:p>
            <a:pPr marR="6773" algn="r">
              <a:spcBef>
                <a:spcPts val="507"/>
              </a:spcBef>
            </a:pPr>
            <a:r>
              <a:rPr sz="2133" spc="287" dirty="0">
                <a:solidFill>
                  <a:srgbClr val="001B1F"/>
                </a:solidFill>
                <a:latin typeface="Trebuchet MS"/>
                <a:cs typeface="Trebuchet MS"/>
              </a:rPr>
              <a:t>ARSIP</a:t>
            </a:r>
            <a:endParaRPr sz="2133">
              <a:latin typeface="Trebuchet MS"/>
              <a:cs typeface="Trebuchet MS"/>
            </a:endParaRPr>
          </a:p>
        </p:txBody>
      </p:sp>
      <p:sp>
        <p:nvSpPr>
          <p:cNvPr id="9" name="object 9"/>
          <p:cNvSpPr txBox="1"/>
          <p:nvPr/>
        </p:nvSpPr>
        <p:spPr>
          <a:xfrm>
            <a:off x="2891705" y="591481"/>
            <a:ext cx="6725920" cy="509541"/>
          </a:xfrm>
          <a:prstGeom prst="rect">
            <a:avLst/>
          </a:prstGeom>
        </p:spPr>
        <p:txBody>
          <a:bodyPr vert="horz" wrap="square" lIns="0" tIns="16933" rIns="0" bIns="0" rtlCol="0">
            <a:spAutoFit/>
          </a:bodyPr>
          <a:lstStyle/>
          <a:p>
            <a:pPr marL="16933">
              <a:spcBef>
                <a:spcPts val="133"/>
              </a:spcBef>
            </a:pPr>
            <a:r>
              <a:rPr sz="3200" b="1" spc="167" dirty="0">
                <a:solidFill>
                  <a:srgbClr val="003A61"/>
                </a:solidFill>
                <a:latin typeface="Tahoma"/>
                <a:cs typeface="Tahoma"/>
              </a:rPr>
              <a:t>PENGELOLAAN</a:t>
            </a:r>
            <a:r>
              <a:rPr sz="3200" b="1" spc="-53" dirty="0">
                <a:solidFill>
                  <a:srgbClr val="003A61"/>
                </a:solidFill>
                <a:latin typeface="Tahoma"/>
                <a:cs typeface="Tahoma"/>
              </a:rPr>
              <a:t> </a:t>
            </a:r>
            <a:r>
              <a:rPr sz="3200" b="1" spc="7" dirty="0">
                <a:solidFill>
                  <a:srgbClr val="FFC000"/>
                </a:solidFill>
                <a:latin typeface="Tahoma"/>
                <a:cs typeface="Tahoma"/>
              </a:rPr>
              <a:t>ARSIP</a:t>
            </a:r>
            <a:r>
              <a:rPr sz="3200" b="1" spc="-80" dirty="0">
                <a:solidFill>
                  <a:srgbClr val="FFC000"/>
                </a:solidFill>
                <a:latin typeface="Tahoma"/>
                <a:cs typeface="Tahoma"/>
              </a:rPr>
              <a:t> </a:t>
            </a:r>
            <a:r>
              <a:rPr sz="3200" b="1" spc="-27" dirty="0">
                <a:solidFill>
                  <a:srgbClr val="FFC000"/>
                </a:solidFill>
                <a:latin typeface="Tahoma"/>
                <a:cs typeface="Tahoma"/>
              </a:rPr>
              <a:t>DINAMIS</a:t>
            </a:r>
            <a:endParaRPr sz="3200">
              <a:latin typeface="Tahoma"/>
              <a:cs typeface="Tahoma"/>
            </a:endParaRPr>
          </a:p>
        </p:txBody>
      </p:sp>
      <p:sp>
        <p:nvSpPr>
          <p:cNvPr id="10" name="object 10"/>
          <p:cNvSpPr txBox="1"/>
          <p:nvPr/>
        </p:nvSpPr>
        <p:spPr>
          <a:xfrm>
            <a:off x="7097097" y="2193138"/>
            <a:ext cx="298027"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1</a:t>
            </a:r>
            <a:endParaRPr sz="3733">
              <a:latin typeface="Arial"/>
              <a:cs typeface="Arial"/>
            </a:endParaRPr>
          </a:p>
        </p:txBody>
      </p:sp>
      <p:sp>
        <p:nvSpPr>
          <p:cNvPr id="11" name="object 11"/>
          <p:cNvSpPr txBox="1"/>
          <p:nvPr/>
        </p:nvSpPr>
        <p:spPr>
          <a:xfrm>
            <a:off x="7116571" y="4436871"/>
            <a:ext cx="297180"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2</a:t>
            </a:r>
            <a:endParaRPr sz="3733">
              <a:latin typeface="Arial"/>
              <a:cs typeface="Arial"/>
            </a:endParaRPr>
          </a:p>
        </p:txBody>
      </p:sp>
      <p:sp>
        <p:nvSpPr>
          <p:cNvPr id="12" name="object 12"/>
          <p:cNvSpPr txBox="1"/>
          <p:nvPr/>
        </p:nvSpPr>
        <p:spPr>
          <a:xfrm>
            <a:off x="4692395" y="4401481"/>
            <a:ext cx="297180"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3</a:t>
            </a:r>
            <a:endParaRPr sz="3733">
              <a:latin typeface="Arial"/>
              <a:cs typeface="Arial"/>
            </a:endParaRPr>
          </a:p>
        </p:txBody>
      </p:sp>
      <p:sp>
        <p:nvSpPr>
          <p:cNvPr id="13" name="object 13"/>
          <p:cNvSpPr txBox="1"/>
          <p:nvPr/>
        </p:nvSpPr>
        <p:spPr>
          <a:xfrm>
            <a:off x="4713561" y="2193138"/>
            <a:ext cx="298027" cy="590697"/>
          </a:xfrm>
          <a:prstGeom prst="rect">
            <a:avLst/>
          </a:prstGeom>
        </p:spPr>
        <p:txBody>
          <a:bodyPr vert="horz" wrap="square" lIns="0" tIns="16087" rIns="0" bIns="0" rtlCol="0">
            <a:spAutoFit/>
          </a:bodyPr>
          <a:lstStyle/>
          <a:p>
            <a:pPr marL="16933">
              <a:spcBef>
                <a:spcPts val="127"/>
              </a:spcBef>
            </a:pPr>
            <a:r>
              <a:rPr sz="3733" b="1" spc="-7" dirty="0">
                <a:solidFill>
                  <a:srgbClr val="FFFFFF"/>
                </a:solidFill>
                <a:latin typeface="Arial"/>
                <a:cs typeface="Arial"/>
              </a:rPr>
              <a:t>4</a:t>
            </a:r>
            <a:endParaRPr sz="3733">
              <a:latin typeface="Arial"/>
              <a:cs typeface="Arial"/>
            </a:endParaRPr>
          </a:p>
        </p:txBody>
      </p:sp>
      <p:pic>
        <p:nvPicPr>
          <p:cNvPr id="14" name="object 14"/>
          <p:cNvPicPr/>
          <p:nvPr/>
        </p:nvPicPr>
        <p:blipFill>
          <a:blip r:embed="rId4" cstate="print"/>
          <a:stretch>
            <a:fillRect/>
          </a:stretch>
        </p:blipFill>
        <p:spPr>
          <a:xfrm>
            <a:off x="7500113" y="5325075"/>
            <a:ext cx="4108703" cy="1217963"/>
          </a:xfrm>
          <a:prstGeom prst="rect">
            <a:avLst/>
          </a:prstGeom>
        </p:spPr>
      </p:pic>
      <p:sp>
        <p:nvSpPr>
          <p:cNvPr id="15" name="object 15"/>
          <p:cNvSpPr txBox="1"/>
          <p:nvPr/>
        </p:nvSpPr>
        <p:spPr>
          <a:xfrm>
            <a:off x="8042318" y="5710462"/>
            <a:ext cx="3155527" cy="591743"/>
          </a:xfrm>
          <a:prstGeom prst="rect">
            <a:avLst/>
          </a:prstGeom>
        </p:spPr>
        <p:txBody>
          <a:bodyPr vert="horz" wrap="square" lIns="0" tIns="16933" rIns="0" bIns="0" rtlCol="0">
            <a:spAutoFit/>
          </a:bodyPr>
          <a:lstStyle/>
          <a:p>
            <a:pPr marL="298865" marR="6773" indent="-282780">
              <a:spcBef>
                <a:spcPts val="133"/>
              </a:spcBef>
            </a:pPr>
            <a:r>
              <a:rPr sz="1867" spc="-7" dirty="0">
                <a:solidFill>
                  <a:srgbClr val="FF0000"/>
                </a:solidFill>
                <a:latin typeface="Arial MT"/>
                <a:cs typeface="Arial MT"/>
              </a:rPr>
              <a:t>UU NOMOR 43 TAHUN 2009 </a:t>
            </a:r>
            <a:r>
              <a:rPr sz="1867" spc="-500" dirty="0">
                <a:solidFill>
                  <a:srgbClr val="FF0000"/>
                </a:solidFill>
                <a:latin typeface="Arial MT"/>
                <a:cs typeface="Arial MT"/>
              </a:rPr>
              <a:t> </a:t>
            </a:r>
            <a:r>
              <a:rPr sz="1867" spc="-7" dirty="0">
                <a:solidFill>
                  <a:srgbClr val="FF0000"/>
                </a:solidFill>
                <a:latin typeface="Arial MT"/>
                <a:cs typeface="Arial MT"/>
              </a:rPr>
              <a:t>TENTANG</a:t>
            </a:r>
            <a:r>
              <a:rPr sz="1867" spc="-13" dirty="0">
                <a:solidFill>
                  <a:srgbClr val="FF0000"/>
                </a:solidFill>
                <a:latin typeface="Arial MT"/>
                <a:cs typeface="Arial MT"/>
              </a:rPr>
              <a:t> </a:t>
            </a:r>
            <a:r>
              <a:rPr sz="1867" dirty="0">
                <a:solidFill>
                  <a:srgbClr val="FF0000"/>
                </a:solidFill>
                <a:latin typeface="Arial MT"/>
                <a:cs typeface="Arial MT"/>
              </a:rPr>
              <a:t>KEARSIPAN</a:t>
            </a:r>
            <a:endParaRPr sz="1867">
              <a:latin typeface="Arial MT"/>
              <a:cs typeface="Arial MT"/>
            </a:endParaRPr>
          </a:p>
        </p:txBody>
      </p:sp>
    </p:spTree>
    <p:extLst>
      <p:ext uri="{BB962C8B-B14F-4D97-AF65-F5344CB8AC3E}">
        <p14:creationId xmlns:p14="http://schemas.microsoft.com/office/powerpoint/2010/main" val="4278271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red and white booklets&#10;&#10;AI-generated content may be incorrect.">
            <a:extLst>
              <a:ext uri="{FF2B5EF4-FFF2-40B4-BE49-F238E27FC236}">
                <a16:creationId xmlns:a16="http://schemas.microsoft.com/office/drawing/2014/main" id="{BD7142D5-7A76-2347-4A9F-E71CFD134141}"/>
              </a:ext>
            </a:extLst>
          </p:cNvPr>
          <p:cNvPicPr>
            <a:picLocks noChangeAspect="1"/>
          </p:cNvPicPr>
          <p:nvPr/>
        </p:nvPicPr>
        <p:blipFill>
          <a:blip r:embed="rId2"/>
          <a:stretch>
            <a:fillRect/>
          </a:stretch>
        </p:blipFill>
        <p:spPr>
          <a:xfrm>
            <a:off x="228600" y="-1"/>
            <a:ext cx="11658600" cy="7396843"/>
          </a:xfrm>
          <a:prstGeom prst="rect">
            <a:avLst/>
          </a:prstGeom>
        </p:spPr>
      </p:pic>
    </p:spTree>
    <p:extLst>
      <p:ext uri="{BB962C8B-B14F-4D97-AF65-F5344CB8AC3E}">
        <p14:creationId xmlns:p14="http://schemas.microsoft.com/office/powerpoint/2010/main" val="725775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822194" y="2096770"/>
            <a:ext cx="1555327" cy="629073"/>
            <a:chOff x="2116645" y="1572577"/>
            <a:chExt cx="1166495" cy="471805"/>
          </a:xfrm>
        </p:grpSpPr>
        <p:sp>
          <p:nvSpPr>
            <p:cNvPr id="4" name="object 4"/>
            <p:cNvSpPr/>
            <p:nvPr/>
          </p:nvSpPr>
          <p:spPr>
            <a:xfrm>
              <a:off x="2121407" y="1577339"/>
              <a:ext cx="1156970" cy="462280"/>
            </a:xfrm>
            <a:custGeom>
              <a:avLst/>
              <a:gdLst/>
              <a:ahLst/>
              <a:cxnLst/>
              <a:rect l="l" t="t" r="r" b="b"/>
              <a:pathLst>
                <a:path w="1156970" h="462280">
                  <a:moveTo>
                    <a:pt x="1156716" y="0"/>
                  </a:moveTo>
                  <a:lnTo>
                    <a:pt x="0" y="0"/>
                  </a:lnTo>
                  <a:lnTo>
                    <a:pt x="0" y="461772"/>
                  </a:lnTo>
                  <a:lnTo>
                    <a:pt x="1156716" y="461772"/>
                  </a:lnTo>
                  <a:lnTo>
                    <a:pt x="1156716" y="0"/>
                  </a:lnTo>
                  <a:close/>
                </a:path>
              </a:pathLst>
            </a:custGeom>
            <a:solidFill>
              <a:srgbClr val="FFCCFF"/>
            </a:solidFill>
          </p:spPr>
          <p:txBody>
            <a:bodyPr wrap="square" lIns="0" tIns="0" rIns="0" bIns="0" rtlCol="0"/>
            <a:lstStyle/>
            <a:p>
              <a:endParaRPr sz="2400"/>
            </a:p>
          </p:txBody>
        </p:sp>
        <p:sp>
          <p:nvSpPr>
            <p:cNvPr id="5" name="object 5"/>
            <p:cNvSpPr/>
            <p:nvPr/>
          </p:nvSpPr>
          <p:spPr>
            <a:xfrm>
              <a:off x="2121407" y="1577339"/>
              <a:ext cx="1156970" cy="462280"/>
            </a:xfrm>
            <a:custGeom>
              <a:avLst/>
              <a:gdLst/>
              <a:ahLst/>
              <a:cxnLst/>
              <a:rect l="l" t="t" r="r" b="b"/>
              <a:pathLst>
                <a:path w="1156970" h="462280">
                  <a:moveTo>
                    <a:pt x="0" y="461772"/>
                  </a:moveTo>
                  <a:lnTo>
                    <a:pt x="1156716" y="461772"/>
                  </a:lnTo>
                  <a:lnTo>
                    <a:pt x="1156716" y="0"/>
                  </a:lnTo>
                  <a:lnTo>
                    <a:pt x="0" y="0"/>
                  </a:lnTo>
                  <a:lnTo>
                    <a:pt x="0" y="461772"/>
                  </a:lnTo>
                  <a:close/>
                </a:path>
              </a:pathLst>
            </a:custGeom>
            <a:ln w="9525">
              <a:solidFill>
                <a:srgbClr val="04005F"/>
              </a:solidFill>
            </a:ln>
          </p:spPr>
          <p:txBody>
            <a:bodyPr wrap="square" lIns="0" tIns="0" rIns="0" bIns="0" rtlCol="0"/>
            <a:lstStyle/>
            <a:p>
              <a:endParaRPr sz="2400"/>
            </a:p>
          </p:txBody>
        </p:sp>
      </p:grpSp>
      <p:sp>
        <p:nvSpPr>
          <p:cNvPr id="6" name="object 6"/>
          <p:cNvSpPr txBox="1"/>
          <p:nvPr/>
        </p:nvSpPr>
        <p:spPr>
          <a:xfrm>
            <a:off x="2934716" y="2142336"/>
            <a:ext cx="1096433" cy="510589"/>
          </a:xfrm>
          <a:prstGeom prst="rect">
            <a:avLst/>
          </a:prstGeom>
        </p:spPr>
        <p:txBody>
          <a:bodyPr vert="horz" wrap="square" lIns="0" tIns="17780" rIns="0" bIns="0" rtlCol="0">
            <a:spAutoFit/>
          </a:bodyPr>
          <a:lstStyle/>
          <a:p>
            <a:pPr marL="16933" marR="6773">
              <a:spcBef>
                <a:spcPts val="140"/>
              </a:spcBef>
            </a:pPr>
            <a:r>
              <a:rPr sz="1067" dirty="0">
                <a:latin typeface="Arial MT"/>
                <a:cs typeface="Arial MT"/>
              </a:rPr>
              <a:t>Sist</a:t>
            </a:r>
            <a:r>
              <a:rPr sz="1067" spc="-7" dirty="0">
                <a:latin typeface="Arial MT"/>
                <a:cs typeface="Arial MT"/>
              </a:rPr>
              <a:t>e</a:t>
            </a:r>
            <a:r>
              <a:rPr sz="1067" spc="7" dirty="0">
                <a:latin typeface="Arial MT"/>
                <a:cs typeface="Arial MT"/>
              </a:rPr>
              <a:t>m</a:t>
            </a:r>
            <a:r>
              <a:rPr sz="1067" spc="-27" dirty="0">
                <a:latin typeface="Arial MT"/>
                <a:cs typeface="Arial MT"/>
              </a:rPr>
              <a:t> </a:t>
            </a:r>
            <a:r>
              <a:rPr sz="1067" dirty="0">
                <a:latin typeface="Arial MT"/>
                <a:cs typeface="Arial MT"/>
              </a:rPr>
              <a:t>Kl</a:t>
            </a:r>
            <a:r>
              <a:rPr sz="1067" spc="-7" dirty="0">
                <a:latin typeface="Arial MT"/>
                <a:cs typeface="Arial MT"/>
              </a:rPr>
              <a:t>a</a:t>
            </a:r>
            <a:r>
              <a:rPr sz="1067" dirty="0">
                <a:latin typeface="Arial MT"/>
                <a:cs typeface="Arial MT"/>
              </a:rPr>
              <a:t>sifik</a:t>
            </a:r>
            <a:r>
              <a:rPr sz="1067" spc="-7" dirty="0">
                <a:latin typeface="Arial MT"/>
                <a:cs typeface="Arial MT"/>
              </a:rPr>
              <a:t>a</a:t>
            </a:r>
            <a:r>
              <a:rPr sz="1067" dirty="0">
                <a:latin typeface="Arial MT"/>
                <a:cs typeface="Arial MT"/>
              </a:rPr>
              <a:t>si  Keamanan </a:t>
            </a:r>
            <a:r>
              <a:rPr sz="1067" spc="-7" dirty="0">
                <a:latin typeface="Arial MT"/>
                <a:cs typeface="Arial MT"/>
              </a:rPr>
              <a:t>dan </a:t>
            </a:r>
            <a:r>
              <a:rPr sz="1067" dirty="0">
                <a:latin typeface="Arial MT"/>
                <a:cs typeface="Arial MT"/>
              </a:rPr>
              <a:t> Akses</a:t>
            </a:r>
            <a:r>
              <a:rPr sz="1067" spc="-27" dirty="0">
                <a:latin typeface="Arial MT"/>
                <a:cs typeface="Arial MT"/>
              </a:rPr>
              <a:t> </a:t>
            </a:r>
            <a:r>
              <a:rPr sz="1067" dirty="0">
                <a:latin typeface="Arial MT"/>
                <a:cs typeface="Arial MT"/>
              </a:rPr>
              <a:t>Arsip</a:t>
            </a:r>
            <a:endParaRPr sz="1067">
              <a:latin typeface="Arial MT"/>
              <a:cs typeface="Arial MT"/>
            </a:endParaRPr>
          </a:p>
        </p:txBody>
      </p:sp>
      <p:sp>
        <p:nvSpPr>
          <p:cNvPr id="7" name="object 7"/>
          <p:cNvSpPr txBox="1"/>
          <p:nvPr/>
        </p:nvSpPr>
        <p:spPr>
          <a:xfrm>
            <a:off x="125984" y="3716527"/>
            <a:ext cx="1774613" cy="548868"/>
          </a:xfrm>
          <a:prstGeom prst="rect">
            <a:avLst/>
          </a:prstGeom>
          <a:solidFill>
            <a:srgbClr val="003366"/>
          </a:solidFill>
          <a:ln w="9525">
            <a:solidFill>
              <a:srgbClr val="FFFF00"/>
            </a:solidFill>
          </a:ln>
        </p:spPr>
        <p:txBody>
          <a:bodyPr vert="horz" wrap="square" lIns="0" tIns="55880" rIns="0" bIns="0" rtlCol="0">
            <a:spAutoFit/>
          </a:bodyPr>
          <a:lstStyle/>
          <a:p>
            <a:pPr marL="121070">
              <a:spcBef>
                <a:spcPts val="440"/>
              </a:spcBef>
            </a:pPr>
            <a:r>
              <a:rPr sz="1600" dirty="0">
                <a:solidFill>
                  <a:srgbClr val="FFFFFF"/>
                </a:solidFill>
                <a:latin typeface="Arial MT"/>
                <a:cs typeface="Arial MT"/>
              </a:rPr>
              <a:t>PENGELOLAAN</a:t>
            </a:r>
            <a:endParaRPr sz="1600">
              <a:latin typeface="Arial MT"/>
              <a:cs typeface="Arial MT"/>
            </a:endParaRPr>
          </a:p>
          <a:p>
            <a:pPr marL="121070"/>
            <a:r>
              <a:rPr sz="1600" dirty="0">
                <a:solidFill>
                  <a:srgbClr val="FFFFFF"/>
                </a:solidFill>
                <a:latin typeface="Arial MT"/>
                <a:cs typeface="Arial MT"/>
              </a:rPr>
              <a:t>ARSIP</a:t>
            </a:r>
            <a:r>
              <a:rPr sz="1600" spc="-100" dirty="0">
                <a:solidFill>
                  <a:srgbClr val="FFFFFF"/>
                </a:solidFill>
                <a:latin typeface="Arial MT"/>
                <a:cs typeface="Arial MT"/>
              </a:rPr>
              <a:t> </a:t>
            </a:r>
            <a:r>
              <a:rPr sz="1600" spc="-7" dirty="0">
                <a:solidFill>
                  <a:srgbClr val="FFFFFF"/>
                </a:solidFill>
                <a:latin typeface="Arial MT"/>
                <a:cs typeface="Arial MT"/>
              </a:rPr>
              <a:t>DINAMIS</a:t>
            </a:r>
            <a:endParaRPr sz="1600">
              <a:latin typeface="Arial MT"/>
              <a:cs typeface="Arial MT"/>
            </a:endParaRPr>
          </a:p>
        </p:txBody>
      </p:sp>
      <p:sp>
        <p:nvSpPr>
          <p:cNvPr id="8" name="object 8"/>
          <p:cNvSpPr txBox="1"/>
          <p:nvPr/>
        </p:nvSpPr>
        <p:spPr>
          <a:xfrm>
            <a:off x="2934207" y="1623567"/>
            <a:ext cx="1388533" cy="302647"/>
          </a:xfrm>
          <a:prstGeom prst="rect">
            <a:avLst/>
          </a:prstGeom>
          <a:solidFill>
            <a:srgbClr val="003366"/>
          </a:solidFill>
          <a:ln w="9525">
            <a:solidFill>
              <a:srgbClr val="04005F"/>
            </a:solidFill>
          </a:ln>
        </p:spPr>
        <p:txBody>
          <a:bodyPr vert="horz" wrap="square" lIns="0" tIns="55880" rIns="0" bIns="0" rtlCol="0">
            <a:spAutoFit/>
          </a:bodyPr>
          <a:lstStyle/>
          <a:p>
            <a:pPr marL="122764">
              <a:spcBef>
                <a:spcPts val="440"/>
              </a:spcBef>
            </a:pPr>
            <a:r>
              <a:rPr sz="1600" dirty="0">
                <a:solidFill>
                  <a:srgbClr val="FFFFFF"/>
                </a:solidFill>
                <a:latin typeface="Arial MT"/>
                <a:cs typeface="Arial MT"/>
              </a:rPr>
              <a:t>Penciptaan</a:t>
            </a:r>
            <a:endParaRPr sz="1600">
              <a:latin typeface="Arial MT"/>
              <a:cs typeface="Arial MT"/>
            </a:endParaRPr>
          </a:p>
        </p:txBody>
      </p:sp>
      <p:grpSp>
        <p:nvGrpSpPr>
          <p:cNvPr id="9" name="object 9"/>
          <p:cNvGrpSpPr/>
          <p:nvPr/>
        </p:nvGrpSpPr>
        <p:grpSpPr>
          <a:xfrm>
            <a:off x="2866898" y="2952242"/>
            <a:ext cx="1453727" cy="382693"/>
            <a:chOff x="2150173" y="2214181"/>
            <a:chExt cx="1090295" cy="287020"/>
          </a:xfrm>
        </p:grpSpPr>
        <p:sp>
          <p:nvSpPr>
            <p:cNvPr id="10" name="object 10"/>
            <p:cNvSpPr/>
            <p:nvPr/>
          </p:nvSpPr>
          <p:spPr>
            <a:xfrm>
              <a:off x="2154935" y="2218944"/>
              <a:ext cx="1080770" cy="277495"/>
            </a:xfrm>
            <a:custGeom>
              <a:avLst/>
              <a:gdLst/>
              <a:ahLst/>
              <a:cxnLst/>
              <a:rect l="l" t="t" r="r" b="b"/>
              <a:pathLst>
                <a:path w="1080770" h="277494">
                  <a:moveTo>
                    <a:pt x="1080515" y="0"/>
                  </a:moveTo>
                  <a:lnTo>
                    <a:pt x="0" y="0"/>
                  </a:lnTo>
                  <a:lnTo>
                    <a:pt x="0" y="277368"/>
                  </a:lnTo>
                  <a:lnTo>
                    <a:pt x="1080515" y="277368"/>
                  </a:lnTo>
                  <a:lnTo>
                    <a:pt x="1080515" y="0"/>
                  </a:lnTo>
                  <a:close/>
                </a:path>
              </a:pathLst>
            </a:custGeom>
            <a:solidFill>
              <a:srgbClr val="003366"/>
            </a:solidFill>
          </p:spPr>
          <p:txBody>
            <a:bodyPr wrap="square" lIns="0" tIns="0" rIns="0" bIns="0" rtlCol="0"/>
            <a:lstStyle/>
            <a:p>
              <a:endParaRPr sz="2400"/>
            </a:p>
          </p:txBody>
        </p:sp>
        <p:sp>
          <p:nvSpPr>
            <p:cNvPr id="11" name="object 11"/>
            <p:cNvSpPr/>
            <p:nvPr/>
          </p:nvSpPr>
          <p:spPr>
            <a:xfrm>
              <a:off x="2154935" y="2218944"/>
              <a:ext cx="1080770" cy="277495"/>
            </a:xfrm>
            <a:custGeom>
              <a:avLst/>
              <a:gdLst/>
              <a:ahLst/>
              <a:cxnLst/>
              <a:rect l="l" t="t" r="r" b="b"/>
              <a:pathLst>
                <a:path w="1080770" h="277494">
                  <a:moveTo>
                    <a:pt x="0" y="277368"/>
                  </a:moveTo>
                  <a:lnTo>
                    <a:pt x="1080515" y="277368"/>
                  </a:lnTo>
                  <a:lnTo>
                    <a:pt x="1080515" y="0"/>
                  </a:lnTo>
                  <a:lnTo>
                    <a:pt x="0" y="0"/>
                  </a:lnTo>
                  <a:lnTo>
                    <a:pt x="0" y="277368"/>
                  </a:lnTo>
                  <a:close/>
                </a:path>
              </a:pathLst>
            </a:custGeom>
            <a:ln w="9525">
              <a:solidFill>
                <a:srgbClr val="04005F"/>
              </a:solidFill>
            </a:ln>
          </p:spPr>
          <p:txBody>
            <a:bodyPr wrap="square" lIns="0" tIns="0" rIns="0" bIns="0" rtlCol="0"/>
            <a:lstStyle/>
            <a:p>
              <a:endParaRPr sz="2400"/>
            </a:p>
          </p:txBody>
        </p:sp>
      </p:grpSp>
      <p:sp>
        <p:nvSpPr>
          <p:cNvPr id="12" name="object 12"/>
          <p:cNvSpPr txBox="1"/>
          <p:nvPr/>
        </p:nvSpPr>
        <p:spPr>
          <a:xfrm>
            <a:off x="2873247" y="2996861"/>
            <a:ext cx="1435100" cy="263320"/>
          </a:xfrm>
          <a:prstGeom prst="rect">
            <a:avLst/>
          </a:prstGeom>
        </p:spPr>
        <p:txBody>
          <a:bodyPr vert="horz" wrap="square" lIns="0" tIns="16933" rIns="0" bIns="0" rtlCol="0">
            <a:spAutoFit/>
          </a:bodyPr>
          <a:lstStyle/>
          <a:p>
            <a:pPr marL="122764">
              <a:spcBef>
                <a:spcPts val="133"/>
              </a:spcBef>
            </a:pPr>
            <a:r>
              <a:rPr sz="1600" spc="-7" dirty="0">
                <a:solidFill>
                  <a:srgbClr val="FFFFFF"/>
                </a:solidFill>
                <a:latin typeface="Arial MT"/>
                <a:cs typeface="Arial MT"/>
              </a:rPr>
              <a:t>Penggunaan</a:t>
            </a:r>
            <a:endParaRPr sz="1600">
              <a:latin typeface="Arial MT"/>
              <a:cs typeface="Arial MT"/>
            </a:endParaRPr>
          </a:p>
        </p:txBody>
      </p:sp>
      <p:grpSp>
        <p:nvGrpSpPr>
          <p:cNvPr id="13" name="object 13"/>
          <p:cNvGrpSpPr/>
          <p:nvPr/>
        </p:nvGrpSpPr>
        <p:grpSpPr>
          <a:xfrm>
            <a:off x="2805938" y="4354322"/>
            <a:ext cx="1516380" cy="382693"/>
            <a:chOff x="2104453" y="3265741"/>
            <a:chExt cx="1137285" cy="287020"/>
          </a:xfrm>
        </p:grpSpPr>
        <p:sp>
          <p:nvSpPr>
            <p:cNvPr id="14" name="object 14"/>
            <p:cNvSpPr/>
            <p:nvPr/>
          </p:nvSpPr>
          <p:spPr>
            <a:xfrm>
              <a:off x="2109216" y="3270503"/>
              <a:ext cx="1127760" cy="277495"/>
            </a:xfrm>
            <a:custGeom>
              <a:avLst/>
              <a:gdLst/>
              <a:ahLst/>
              <a:cxnLst/>
              <a:rect l="l" t="t" r="r" b="b"/>
              <a:pathLst>
                <a:path w="1127760" h="277495">
                  <a:moveTo>
                    <a:pt x="1127759" y="0"/>
                  </a:moveTo>
                  <a:lnTo>
                    <a:pt x="0" y="0"/>
                  </a:lnTo>
                  <a:lnTo>
                    <a:pt x="0" y="277368"/>
                  </a:lnTo>
                  <a:lnTo>
                    <a:pt x="1127759" y="277368"/>
                  </a:lnTo>
                  <a:lnTo>
                    <a:pt x="1127759" y="0"/>
                  </a:lnTo>
                  <a:close/>
                </a:path>
              </a:pathLst>
            </a:custGeom>
            <a:solidFill>
              <a:srgbClr val="003366"/>
            </a:solidFill>
          </p:spPr>
          <p:txBody>
            <a:bodyPr wrap="square" lIns="0" tIns="0" rIns="0" bIns="0" rtlCol="0"/>
            <a:lstStyle/>
            <a:p>
              <a:endParaRPr sz="2400"/>
            </a:p>
          </p:txBody>
        </p:sp>
        <p:sp>
          <p:nvSpPr>
            <p:cNvPr id="15" name="object 15"/>
            <p:cNvSpPr/>
            <p:nvPr/>
          </p:nvSpPr>
          <p:spPr>
            <a:xfrm>
              <a:off x="2109216" y="3270503"/>
              <a:ext cx="1127760" cy="277495"/>
            </a:xfrm>
            <a:custGeom>
              <a:avLst/>
              <a:gdLst/>
              <a:ahLst/>
              <a:cxnLst/>
              <a:rect l="l" t="t" r="r" b="b"/>
              <a:pathLst>
                <a:path w="1127760" h="277495">
                  <a:moveTo>
                    <a:pt x="0" y="277368"/>
                  </a:moveTo>
                  <a:lnTo>
                    <a:pt x="1127759" y="277368"/>
                  </a:lnTo>
                  <a:lnTo>
                    <a:pt x="1127759" y="0"/>
                  </a:lnTo>
                  <a:lnTo>
                    <a:pt x="0" y="0"/>
                  </a:lnTo>
                  <a:lnTo>
                    <a:pt x="0" y="277368"/>
                  </a:lnTo>
                  <a:close/>
                </a:path>
              </a:pathLst>
            </a:custGeom>
            <a:ln w="9524">
              <a:solidFill>
                <a:srgbClr val="04005F"/>
              </a:solidFill>
            </a:ln>
          </p:spPr>
          <p:txBody>
            <a:bodyPr wrap="square" lIns="0" tIns="0" rIns="0" bIns="0" rtlCol="0"/>
            <a:lstStyle/>
            <a:p>
              <a:endParaRPr sz="2400"/>
            </a:p>
          </p:txBody>
        </p:sp>
      </p:grpSp>
      <p:sp>
        <p:nvSpPr>
          <p:cNvPr id="16" name="object 16"/>
          <p:cNvSpPr txBox="1"/>
          <p:nvPr/>
        </p:nvSpPr>
        <p:spPr>
          <a:xfrm>
            <a:off x="2812289" y="4400296"/>
            <a:ext cx="1497753" cy="263320"/>
          </a:xfrm>
          <a:prstGeom prst="rect">
            <a:avLst/>
          </a:prstGeom>
        </p:spPr>
        <p:txBody>
          <a:bodyPr vert="horz" wrap="square" lIns="0" tIns="16933" rIns="0" bIns="0" rtlCol="0">
            <a:spAutoFit/>
          </a:bodyPr>
          <a:lstStyle/>
          <a:p>
            <a:pPr marL="121070">
              <a:spcBef>
                <a:spcPts val="133"/>
              </a:spcBef>
            </a:pPr>
            <a:r>
              <a:rPr sz="1600" spc="-7" dirty="0">
                <a:solidFill>
                  <a:srgbClr val="FFFFFF"/>
                </a:solidFill>
                <a:latin typeface="Arial MT"/>
                <a:cs typeface="Arial MT"/>
              </a:rPr>
              <a:t>Pemeliharaan</a:t>
            </a:r>
            <a:endParaRPr sz="1600">
              <a:latin typeface="Arial MT"/>
              <a:cs typeface="Arial MT"/>
            </a:endParaRPr>
          </a:p>
        </p:txBody>
      </p:sp>
      <p:sp>
        <p:nvSpPr>
          <p:cNvPr id="17" name="object 17"/>
          <p:cNvSpPr txBox="1"/>
          <p:nvPr/>
        </p:nvSpPr>
        <p:spPr>
          <a:xfrm>
            <a:off x="2905760" y="6128512"/>
            <a:ext cx="1391920" cy="302647"/>
          </a:xfrm>
          <a:prstGeom prst="rect">
            <a:avLst/>
          </a:prstGeom>
          <a:solidFill>
            <a:srgbClr val="003366"/>
          </a:solidFill>
          <a:ln w="9525">
            <a:solidFill>
              <a:srgbClr val="04005F"/>
            </a:solidFill>
          </a:ln>
        </p:spPr>
        <p:txBody>
          <a:bodyPr vert="horz" wrap="square" lIns="0" tIns="55880" rIns="0" bIns="0" rtlCol="0">
            <a:spAutoFit/>
          </a:bodyPr>
          <a:lstStyle/>
          <a:p>
            <a:pPr marL="121917">
              <a:spcBef>
                <a:spcPts val="440"/>
              </a:spcBef>
            </a:pPr>
            <a:r>
              <a:rPr sz="1600" spc="-7" dirty="0">
                <a:solidFill>
                  <a:srgbClr val="FFFFFF"/>
                </a:solidFill>
                <a:latin typeface="Arial MT"/>
                <a:cs typeface="Arial MT"/>
              </a:rPr>
              <a:t>Penyusutan</a:t>
            </a:r>
            <a:endParaRPr sz="1600">
              <a:latin typeface="Arial MT"/>
              <a:cs typeface="Arial MT"/>
            </a:endParaRPr>
          </a:p>
        </p:txBody>
      </p:sp>
      <p:sp>
        <p:nvSpPr>
          <p:cNvPr id="18" name="object 18"/>
          <p:cNvSpPr/>
          <p:nvPr/>
        </p:nvSpPr>
        <p:spPr>
          <a:xfrm>
            <a:off x="1883495" y="1809495"/>
            <a:ext cx="1056640" cy="4503420"/>
          </a:xfrm>
          <a:custGeom>
            <a:avLst/>
            <a:gdLst/>
            <a:ahLst/>
            <a:cxnLst/>
            <a:rect l="l" t="t" r="r" b="b"/>
            <a:pathLst>
              <a:path w="792480" h="3377565">
                <a:moveTo>
                  <a:pt x="791972" y="95758"/>
                </a:moveTo>
                <a:lnTo>
                  <a:pt x="790981" y="58674"/>
                </a:lnTo>
                <a:lnTo>
                  <a:pt x="789432" y="0"/>
                </a:lnTo>
                <a:lnTo>
                  <a:pt x="714375" y="59563"/>
                </a:lnTo>
                <a:lnTo>
                  <a:pt x="740206" y="71615"/>
                </a:lnTo>
                <a:lnTo>
                  <a:pt x="127" y="1655572"/>
                </a:lnTo>
                <a:lnTo>
                  <a:pt x="11988" y="1661109"/>
                </a:lnTo>
                <a:lnTo>
                  <a:pt x="12319" y="1661490"/>
                </a:lnTo>
                <a:lnTo>
                  <a:pt x="0" y="1666875"/>
                </a:lnTo>
                <a:lnTo>
                  <a:pt x="719924" y="3304679"/>
                </a:lnTo>
                <a:lnTo>
                  <a:pt x="693801" y="3316160"/>
                </a:lnTo>
                <a:lnTo>
                  <a:pt x="767461" y="3377387"/>
                </a:lnTo>
                <a:lnTo>
                  <a:pt x="770458" y="3317735"/>
                </a:lnTo>
                <a:lnTo>
                  <a:pt x="772287" y="3281654"/>
                </a:lnTo>
                <a:lnTo>
                  <a:pt x="746086" y="3293173"/>
                </a:lnTo>
                <a:lnTo>
                  <a:pt x="30619" y="1665605"/>
                </a:lnTo>
                <a:lnTo>
                  <a:pt x="690067" y="1069390"/>
                </a:lnTo>
                <a:lnTo>
                  <a:pt x="709168" y="1090549"/>
                </a:lnTo>
                <a:lnTo>
                  <a:pt x="729475" y="1038606"/>
                </a:lnTo>
                <a:lnTo>
                  <a:pt x="744093" y="1001268"/>
                </a:lnTo>
                <a:lnTo>
                  <a:pt x="651764" y="1026922"/>
                </a:lnTo>
                <a:lnTo>
                  <a:pt x="670915" y="1048169"/>
                </a:lnTo>
                <a:lnTo>
                  <a:pt x="55321" y="1604937"/>
                </a:lnTo>
                <a:lnTo>
                  <a:pt x="766102" y="83705"/>
                </a:lnTo>
                <a:lnTo>
                  <a:pt x="791972" y="95758"/>
                </a:lnTo>
                <a:close/>
              </a:path>
            </a:pathLst>
          </a:custGeom>
          <a:solidFill>
            <a:srgbClr val="04005F"/>
          </a:solidFill>
        </p:spPr>
        <p:txBody>
          <a:bodyPr wrap="square" lIns="0" tIns="0" rIns="0" bIns="0" rtlCol="0"/>
          <a:lstStyle/>
          <a:p>
            <a:endParaRPr sz="2400"/>
          </a:p>
        </p:txBody>
      </p:sp>
      <p:sp>
        <p:nvSpPr>
          <p:cNvPr id="19" name="object 19"/>
          <p:cNvSpPr txBox="1"/>
          <p:nvPr/>
        </p:nvSpPr>
        <p:spPr>
          <a:xfrm>
            <a:off x="4817871" y="1442720"/>
            <a:ext cx="1353820" cy="301792"/>
          </a:xfrm>
          <a:prstGeom prst="rect">
            <a:avLst/>
          </a:prstGeom>
          <a:solidFill>
            <a:srgbClr val="003366"/>
          </a:solidFill>
          <a:ln w="9525">
            <a:solidFill>
              <a:srgbClr val="04005F"/>
            </a:solidFill>
          </a:ln>
        </p:spPr>
        <p:txBody>
          <a:bodyPr vert="horz" wrap="square" lIns="0" tIns="55033" rIns="0" bIns="0" rtlCol="0">
            <a:spAutoFit/>
          </a:bodyPr>
          <a:lstStyle/>
          <a:p>
            <a:pPr marL="122764">
              <a:spcBef>
                <a:spcPts val="433"/>
              </a:spcBef>
            </a:pPr>
            <a:r>
              <a:rPr sz="1600" spc="-7" dirty="0">
                <a:solidFill>
                  <a:srgbClr val="FFFFFF"/>
                </a:solidFill>
                <a:latin typeface="Arial MT"/>
                <a:cs typeface="Arial MT"/>
              </a:rPr>
              <a:t>Pembuatan</a:t>
            </a:r>
            <a:endParaRPr sz="1600">
              <a:latin typeface="Arial MT"/>
              <a:cs typeface="Arial MT"/>
            </a:endParaRPr>
          </a:p>
        </p:txBody>
      </p:sp>
      <p:sp>
        <p:nvSpPr>
          <p:cNvPr id="20" name="object 20"/>
          <p:cNvSpPr txBox="1"/>
          <p:nvPr/>
        </p:nvSpPr>
        <p:spPr>
          <a:xfrm>
            <a:off x="4817871" y="1788159"/>
            <a:ext cx="1353820" cy="303500"/>
          </a:xfrm>
          <a:prstGeom prst="rect">
            <a:avLst/>
          </a:prstGeom>
          <a:solidFill>
            <a:srgbClr val="003366"/>
          </a:solidFill>
          <a:ln w="9525">
            <a:solidFill>
              <a:srgbClr val="04005F"/>
            </a:solidFill>
          </a:ln>
        </p:spPr>
        <p:txBody>
          <a:bodyPr vert="horz" wrap="square" lIns="0" tIns="56725" rIns="0" bIns="0" rtlCol="0">
            <a:spAutoFit/>
          </a:bodyPr>
          <a:lstStyle/>
          <a:p>
            <a:pPr marL="122764">
              <a:spcBef>
                <a:spcPts val="445"/>
              </a:spcBef>
            </a:pPr>
            <a:r>
              <a:rPr sz="1600" spc="-7" dirty="0">
                <a:solidFill>
                  <a:srgbClr val="FFFFFF"/>
                </a:solidFill>
                <a:latin typeface="Arial MT"/>
                <a:cs typeface="Arial MT"/>
              </a:rPr>
              <a:t>Penerimaan</a:t>
            </a:r>
            <a:endParaRPr sz="1600">
              <a:latin typeface="Arial MT"/>
              <a:cs typeface="Arial MT"/>
            </a:endParaRPr>
          </a:p>
        </p:txBody>
      </p:sp>
      <p:sp>
        <p:nvSpPr>
          <p:cNvPr id="21" name="object 21"/>
          <p:cNvSpPr/>
          <p:nvPr/>
        </p:nvSpPr>
        <p:spPr>
          <a:xfrm>
            <a:off x="4316476" y="1614084"/>
            <a:ext cx="502920" cy="379307"/>
          </a:xfrm>
          <a:custGeom>
            <a:avLst/>
            <a:gdLst/>
            <a:ahLst/>
            <a:cxnLst/>
            <a:rect l="l" t="t" r="r" b="b"/>
            <a:pathLst>
              <a:path w="377189" h="284480">
                <a:moveTo>
                  <a:pt x="377190" y="10922"/>
                </a:moveTo>
                <a:lnTo>
                  <a:pt x="281940" y="0"/>
                </a:lnTo>
                <a:lnTo>
                  <a:pt x="291719" y="26885"/>
                </a:lnTo>
                <a:lnTo>
                  <a:pt x="0" y="133223"/>
                </a:lnTo>
                <a:lnTo>
                  <a:pt x="4940" y="146596"/>
                </a:lnTo>
                <a:lnTo>
                  <a:pt x="381" y="160147"/>
                </a:lnTo>
                <a:lnTo>
                  <a:pt x="291338" y="256857"/>
                </a:lnTo>
                <a:lnTo>
                  <a:pt x="282321" y="283972"/>
                </a:lnTo>
                <a:lnTo>
                  <a:pt x="377190" y="270383"/>
                </a:lnTo>
                <a:lnTo>
                  <a:pt x="368147" y="261366"/>
                </a:lnTo>
                <a:lnTo>
                  <a:pt x="309372" y="202692"/>
                </a:lnTo>
                <a:lnTo>
                  <a:pt x="300342" y="229793"/>
                </a:lnTo>
                <a:lnTo>
                  <a:pt x="48488" y="145948"/>
                </a:lnTo>
                <a:lnTo>
                  <a:pt x="301485" y="53682"/>
                </a:lnTo>
                <a:lnTo>
                  <a:pt x="311277" y="80518"/>
                </a:lnTo>
                <a:lnTo>
                  <a:pt x="366725" y="21971"/>
                </a:lnTo>
                <a:lnTo>
                  <a:pt x="377190" y="10922"/>
                </a:lnTo>
                <a:close/>
              </a:path>
            </a:pathLst>
          </a:custGeom>
          <a:solidFill>
            <a:srgbClr val="04005F"/>
          </a:solidFill>
        </p:spPr>
        <p:txBody>
          <a:bodyPr wrap="square" lIns="0" tIns="0" rIns="0" bIns="0" rtlCol="0"/>
          <a:lstStyle/>
          <a:p>
            <a:endParaRPr sz="2400"/>
          </a:p>
        </p:txBody>
      </p:sp>
      <p:sp>
        <p:nvSpPr>
          <p:cNvPr id="22" name="object 22"/>
          <p:cNvSpPr txBox="1"/>
          <p:nvPr/>
        </p:nvSpPr>
        <p:spPr>
          <a:xfrm>
            <a:off x="6623981" y="2061465"/>
            <a:ext cx="842433" cy="221365"/>
          </a:xfrm>
          <a:prstGeom prst="rect">
            <a:avLst/>
          </a:prstGeom>
        </p:spPr>
        <p:txBody>
          <a:bodyPr vert="horz" wrap="square" lIns="0" tIns="16087" rIns="0" bIns="0" rtlCol="0">
            <a:spAutoFit/>
          </a:bodyPr>
          <a:lstStyle/>
          <a:p>
            <a:pPr marL="16933">
              <a:spcBef>
                <a:spcPts val="127"/>
              </a:spcBef>
            </a:pPr>
            <a:r>
              <a:rPr sz="1333" spc="-133" dirty="0">
                <a:latin typeface="Arial MT"/>
                <a:cs typeface="Arial MT"/>
              </a:rPr>
              <a:t>Dokumentasi</a:t>
            </a:r>
            <a:endParaRPr sz="1333" dirty="0">
              <a:latin typeface="Arial MT"/>
              <a:cs typeface="Arial MT"/>
            </a:endParaRPr>
          </a:p>
        </p:txBody>
      </p:sp>
      <p:sp>
        <p:nvSpPr>
          <p:cNvPr id="23" name="object 23"/>
          <p:cNvSpPr txBox="1"/>
          <p:nvPr/>
        </p:nvSpPr>
        <p:spPr>
          <a:xfrm>
            <a:off x="2460752" y="453136"/>
            <a:ext cx="2343573" cy="795945"/>
          </a:xfrm>
          <a:prstGeom prst="rect">
            <a:avLst/>
          </a:prstGeom>
          <a:solidFill>
            <a:srgbClr val="FFCCFF"/>
          </a:solidFill>
          <a:ln w="9525">
            <a:solidFill>
              <a:srgbClr val="04005F"/>
            </a:solidFill>
          </a:ln>
        </p:spPr>
        <p:txBody>
          <a:bodyPr vert="horz" wrap="square" lIns="0" tIns="56727" rIns="0" bIns="0" rtlCol="0">
            <a:spAutoFit/>
          </a:bodyPr>
          <a:lstStyle/>
          <a:p>
            <a:pPr marL="215048" indent="-93978">
              <a:spcBef>
                <a:spcPts val="447"/>
              </a:spcBef>
              <a:buChar char="-"/>
              <a:tabLst>
                <a:tab pos="215048" algn="l"/>
              </a:tabLst>
            </a:pPr>
            <a:r>
              <a:rPr sz="1200" spc="-7" dirty="0">
                <a:latin typeface="Arial MT"/>
                <a:cs typeface="Arial MT"/>
              </a:rPr>
              <a:t>Tata</a:t>
            </a:r>
            <a:r>
              <a:rPr sz="1200" spc="-27" dirty="0">
                <a:latin typeface="Arial MT"/>
                <a:cs typeface="Arial MT"/>
              </a:rPr>
              <a:t> </a:t>
            </a:r>
            <a:r>
              <a:rPr sz="1200" dirty="0">
                <a:latin typeface="Arial MT"/>
                <a:cs typeface="Arial MT"/>
              </a:rPr>
              <a:t>Naskah</a:t>
            </a:r>
            <a:r>
              <a:rPr sz="1200" spc="-60" dirty="0">
                <a:latin typeface="Arial MT"/>
                <a:cs typeface="Arial MT"/>
              </a:rPr>
              <a:t> </a:t>
            </a:r>
            <a:r>
              <a:rPr sz="1200" dirty="0">
                <a:latin typeface="Arial MT"/>
                <a:cs typeface="Arial MT"/>
              </a:rPr>
              <a:t>Dinas</a:t>
            </a:r>
            <a:endParaRPr sz="1200">
              <a:latin typeface="Arial MT"/>
              <a:cs typeface="Arial MT"/>
            </a:endParaRPr>
          </a:p>
          <a:p>
            <a:pPr marL="215048" indent="-93978">
              <a:buChar char="-"/>
              <a:tabLst>
                <a:tab pos="215048" algn="l"/>
              </a:tabLst>
            </a:pPr>
            <a:r>
              <a:rPr sz="1200" spc="-7" dirty="0">
                <a:latin typeface="Arial MT"/>
                <a:cs typeface="Arial MT"/>
              </a:rPr>
              <a:t>Kla</a:t>
            </a:r>
            <a:r>
              <a:rPr sz="1200" spc="7" dirty="0">
                <a:latin typeface="Arial MT"/>
                <a:cs typeface="Arial MT"/>
              </a:rPr>
              <a:t>s</a:t>
            </a:r>
            <a:r>
              <a:rPr sz="1200" spc="-7" dirty="0">
                <a:latin typeface="Arial MT"/>
                <a:cs typeface="Arial MT"/>
              </a:rPr>
              <a:t>i</a:t>
            </a:r>
            <a:r>
              <a:rPr sz="1200" dirty="0">
                <a:latin typeface="Arial MT"/>
                <a:cs typeface="Arial MT"/>
              </a:rPr>
              <a:t>f</a:t>
            </a:r>
            <a:r>
              <a:rPr sz="1200" spc="7" dirty="0">
                <a:latin typeface="Arial MT"/>
                <a:cs typeface="Arial MT"/>
              </a:rPr>
              <a:t>ik</a:t>
            </a:r>
            <a:r>
              <a:rPr sz="1200" spc="-7" dirty="0">
                <a:latin typeface="Arial MT"/>
                <a:cs typeface="Arial MT"/>
              </a:rPr>
              <a:t>a</a:t>
            </a:r>
            <a:r>
              <a:rPr sz="1200" spc="-13" dirty="0">
                <a:latin typeface="Arial MT"/>
                <a:cs typeface="Arial MT"/>
              </a:rPr>
              <a:t>s</a:t>
            </a:r>
            <a:r>
              <a:rPr sz="1200" spc="-7" dirty="0">
                <a:latin typeface="Arial MT"/>
                <a:cs typeface="Arial MT"/>
              </a:rPr>
              <a:t>i</a:t>
            </a:r>
            <a:r>
              <a:rPr sz="1200" spc="-33" dirty="0">
                <a:latin typeface="Arial MT"/>
                <a:cs typeface="Arial MT"/>
              </a:rPr>
              <a:t> </a:t>
            </a:r>
            <a:r>
              <a:rPr sz="1200" dirty="0">
                <a:latin typeface="Arial MT"/>
                <a:cs typeface="Arial MT"/>
              </a:rPr>
              <a:t>Ar</a:t>
            </a:r>
            <a:r>
              <a:rPr sz="1200" spc="7" dirty="0">
                <a:latin typeface="Arial MT"/>
                <a:cs typeface="Arial MT"/>
              </a:rPr>
              <a:t>s</a:t>
            </a:r>
            <a:r>
              <a:rPr sz="1200" spc="-7" dirty="0">
                <a:latin typeface="Arial MT"/>
                <a:cs typeface="Arial MT"/>
              </a:rPr>
              <a:t>ip</a:t>
            </a:r>
            <a:endParaRPr sz="1200">
              <a:latin typeface="Arial MT"/>
              <a:cs typeface="Arial MT"/>
            </a:endParaRPr>
          </a:p>
          <a:p>
            <a:pPr marL="206582" marR="243834" indent="-85511">
              <a:buChar char="-"/>
              <a:tabLst>
                <a:tab pos="215048" algn="l"/>
              </a:tabLst>
            </a:pPr>
            <a:r>
              <a:rPr sz="1200" dirty="0">
                <a:latin typeface="Arial MT"/>
                <a:cs typeface="Arial MT"/>
              </a:rPr>
              <a:t>Sistem Klasifikasi </a:t>
            </a:r>
            <a:r>
              <a:rPr sz="1200" spc="7" dirty="0">
                <a:latin typeface="Arial MT"/>
                <a:cs typeface="Arial MT"/>
              </a:rPr>
              <a:t> </a:t>
            </a:r>
            <a:r>
              <a:rPr sz="1200" dirty="0">
                <a:latin typeface="Arial MT"/>
                <a:cs typeface="Arial MT"/>
              </a:rPr>
              <a:t>Keamanan</a:t>
            </a:r>
            <a:r>
              <a:rPr sz="1200" spc="-73" dirty="0">
                <a:latin typeface="Arial MT"/>
                <a:cs typeface="Arial MT"/>
              </a:rPr>
              <a:t> </a:t>
            </a:r>
            <a:r>
              <a:rPr sz="1200" spc="-7" dirty="0">
                <a:latin typeface="Arial MT"/>
                <a:cs typeface="Arial MT"/>
              </a:rPr>
              <a:t>dan</a:t>
            </a:r>
            <a:r>
              <a:rPr sz="1200" spc="-40" dirty="0">
                <a:latin typeface="Arial MT"/>
                <a:cs typeface="Arial MT"/>
              </a:rPr>
              <a:t> </a:t>
            </a:r>
            <a:r>
              <a:rPr sz="1200" dirty="0">
                <a:latin typeface="Arial MT"/>
                <a:cs typeface="Arial MT"/>
              </a:rPr>
              <a:t>Akses</a:t>
            </a:r>
            <a:r>
              <a:rPr sz="1200" spc="-53" dirty="0">
                <a:latin typeface="Arial MT"/>
                <a:cs typeface="Arial MT"/>
              </a:rPr>
              <a:t> </a:t>
            </a:r>
            <a:r>
              <a:rPr sz="1200" dirty="0">
                <a:latin typeface="Arial MT"/>
                <a:cs typeface="Arial MT"/>
              </a:rPr>
              <a:t>Arsip</a:t>
            </a:r>
            <a:endParaRPr sz="1200">
              <a:latin typeface="Arial MT"/>
              <a:cs typeface="Arial MT"/>
            </a:endParaRPr>
          </a:p>
        </p:txBody>
      </p:sp>
      <p:grpSp>
        <p:nvGrpSpPr>
          <p:cNvPr id="24" name="object 24"/>
          <p:cNvGrpSpPr/>
          <p:nvPr/>
        </p:nvGrpSpPr>
        <p:grpSpPr>
          <a:xfrm>
            <a:off x="3546347" y="1345016"/>
            <a:ext cx="5455920" cy="1614593"/>
            <a:chOff x="2659760" y="1008761"/>
            <a:chExt cx="4091940" cy="1210945"/>
          </a:xfrm>
        </p:grpSpPr>
        <p:pic>
          <p:nvPicPr>
            <p:cNvPr id="25" name="object 25"/>
            <p:cNvPicPr/>
            <p:nvPr/>
          </p:nvPicPr>
          <p:blipFill>
            <a:blip r:embed="rId2" cstate="print"/>
            <a:stretch>
              <a:fillRect/>
            </a:stretch>
          </p:blipFill>
          <p:spPr>
            <a:xfrm>
              <a:off x="2684779" y="1008761"/>
              <a:ext cx="76200" cy="209803"/>
            </a:xfrm>
            <a:prstGeom prst="rect">
              <a:avLst/>
            </a:prstGeom>
          </p:spPr>
        </p:pic>
        <p:pic>
          <p:nvPicPr>
            <p:cNvPr id="26" name="object 26"/>
            <p:cNvPicPr/>
            <p:nvPr/>
          </p:nvPicPr>
          <p:blipFill>
            <a:blip r:embed="rId3" cstate="print"/>
            <a:stretch>
              <a:fillRect/>
            </a:stretch>
          </p:blipFill>
          <p:spPr>
            <a:xfrm>
              <a:off x="2659760" y="2038985"/>
              <a:ext cx="76200" cy="180339"/>
            </a:xfrm>
            <a:prstGeom prst="rect">
              <a:avLst/>
            </a:prstGeom>
          </p:spPr>
        </p:pic>
        <p:sp>
          <p:nvSpPr>
            <p:cNvPr id="27" name="object 27"/>
            <p:cNvSpPr/>
            <p:nvPr/>
          </p:nvSpPr>
          <p:spPr>
            <a:xfrm>
              <a:off x="3611879" y="1734312"/>
              <a:ext cx="3134995" cy="195580"/>
            </a:xfrm>
            <a:custGeom>
              <a:avLst/>
              <a:gdLst/>
              <a:ahLst/>
              <a:cxnLst/>
              <a:rect l="l" t="t" r="r" b="b"/>
              <a:pathLst>
                <a:path w="3134995" h="195580">
                  <a:moveTo>
                    <a:pt x="3102355" y="0"/>
                  </a:moveTo>
                  <a:lnTo>
                    <a:pt x="32512" y="0"/>
                  </a:lnTo>
                  <a:lnTo>
                    <a:pt x="19877" y="2561"/>
                  </a:lnTo>
                  <a:lnTo>
                    <a:pt x="9540" y="9540"/>
                  </a:lnTo>
                  <a:lnTo>
                    <a:pt x="2561" y="19877"/>
                  </a:lnTo>
                  <a:lnTo>
                    <a:pt x="0" y="32512"/>
                  </a:lnTo>
                  <a:lnTo>
                    <a:pt x="0" y="162560"/>
                  </a:lnTo>
                  <a:lnTo>
                    <a:pt x="2561" y="175194"/>
                  </a:lnTo>
                  <a:lnTo>
                    <a:pt x="9540" y="185531"/>
                  </a:lnTo>
                  <a:lnTo>
                    <a:pt x="19877" y="192510"/>
                  </a:lnTo>
                  <a:lnTo>
                    <a:pt x="32512" y="195071"/>
                  </a:lnTo>
                  <a:lnTo>
                    <a:pt x="3102355" y="195071"/>
                  </a:lnTo>
                  <a:lnTo>
                    <a:pt x="3114990" y="192510"/>
                  </a:lnTo>
                  <a:lnTo>
                    <a:pt x="3125327" y="185531"/>
                  </a:lnTo>
                  <a:lnTo>
                    <a:pt x="3132306" y="175194"/>
                  </a:lnTo>
                  <a:lnTo>
                    <a:pt x="3134868" y="162560"/>
                  </a:lnTo>
                  <a:lnTo>
                    <a:pt x="3134868" y="32512"/>
                  </a:lnTo>
                  <a:lnTo>
                    <a:pt x="3132306" y="19877"/>
                  </a:lnTo>
                  <a:lnTo>
                    <a:pt x="3125327" y="9540"/>
                  </a:lnTo>
                  <a:lnTo>
                    <a:pt x="3114990" y="2561"/>
                  </a:lnTo>
                  <a:lnTo>
                    <a:pt x="3102355" y="0"/>
                  </a:lnTo>
                  <a:close/>
                </a:path>
              </a:pathLst>
            </a:custGeom>
            <a:solidFill>
              <a:srgbClr val="FFFF99"/>
            </a:solidFill>
          </p:spPr>
          <p:txBody>
            <a:bodyPr wrap="square" lIns="0" tIns="0" rIns="0" bIns="0" rtlCol="0"/>
            <a:lstStyle/>
            <a:p>
              <a:endParaRPr sz="2400"/>
            </a:p>
          </p:txBody>
        </p:sp>
        <p:sp>
          <p:nvSpPr>
            <p:cNvPr id="28" name="object 28"/>
            <p:cNvSpPr/>
            <p:nvPr/>
          </p:nvSpPr>
          <p:spPr>
            <a:xfrm>
              <a:off x="3611879" y="1734312"/>
              <a:ext cx="3134995" cy="195580"/>
            </a:xfrm>
            <a:custGeom>
              <a:avLst/>
              <a:gdLst/>
              <a:ahLst/>
              <a:cxnLst/>
              <a:rect l="l" t="t" r="r" b="b"/>
              <a:pathLst>
                <a:path w="3134995" h="195580">
                  <a:moveTo>
                    <a:pt x="0" y="32512"/>
                  </a:moveTo>
                  <a:lnTo>
                    <a:pt x="2561" y="19877"/>
                  </a:lnTo>
                  <a:lnTo>
                    <a:pt x="9540" y="9540"/>
                  </a:lnTo>
                  <a:lnTo>
                    <a:pt x="19877" y="2561"/>
                  </a:lnTo>
                  <a:lnTo>
                    <a:pt x="32512" y="0"/>
                  </a:lnTo>
                  <a:lnTo>
                    <a:pt x="3102355" y="0"/>
                  </a:lnTo>
                  <a:lnTo>
                    <a:pt x="3114990" y="2561"/>
                  </a:lnTo>
                  <a:lnTo>
                    <a:pt x="3125327" y="9540"/>
                  </a:lnTo>
                  <a:lnTo>
                    <a:pt x="3132306" y="19877"/>
                  </a:lnTo>
                  <a:lnTo>
                    <a:pt x="3134868" y="32512"/>
                  </a:lnTo>
                  <a:lnTo>
                    <a:pt x="3134868" y="162560"/>
                  </a:lnTo>
                  <a:lnTo>
                    <a:pt x="3132306" y="175194"/>
                  </a:lnTo>
                  <a:lnTo>
                    <a:pt x="3125327" y="185531"/>
                  </a:lnTo>
                  <a:lnTo>
                    <a:pt x="3114990" y="192510"/>
                  </a:lnTo>
                  <a:lnTo>
                    <a:pt x="3102355" y="195071"/>
                  </a:lnTo>
                  <a:lnTo>
                    <a:pt x="32512" y="195071"/>
                  </a:lnTo>
                  <a:lnTo>
                    <a:pt x="19877" y="192510"/>
                  </a:lnTo>
                  <a:lnTo>
                    <a:pt x="9540" y="185531"/>
                  </a:lnTo>
                  <a:lnTo>
                    <a:pt x="2561" y="175194"/>
                  </a:lnTo>
                  <a:lnTo>
                    <a:pt x="0" y="162560"/>
                  </a:lnTo>
                  <a:lnTo>
                    <a:pt x="0" y="32512"/>
                  </a:lnTo>
                  <a:close/>
                </a:path>
              </a:pathLst>
            </a:custGeom>
            <a:ln w="9524">
              <a:solidFill>
                <a:srgbClr val="04005F"/>
              </a:solidFill>
            </a:ln>
          </p:spPr>
          <p:txBody>
            <a:bodyPr wrap="square" lIns="0" tIns="0" rIns="0" bIns="0" rtlCol="0"/>
            <a:lstStyle/>
            <a:p>
              <a:endParaRPr sz="2400"/>
            </a:p>
          </p:txBody>
        </p:sp>
      </p:grpSp>
      <p:sp>
        <p:nvSpPr>
          <p:cNvPr id="29" name="object 29"/>
          <p:cNvSpPr txBox="1"/>
          <p:nvPr/>
        </p:nvSpPr>
        <p:spPr>
          <a:xfrm>
            <a:off x="4934712" y="2320714"/>
            <a:ext cx="3110653" cy="221365"/>
          </a:xfrm>
          <a:prstGeom prst="rect">
            <a:avLst/>
          </a:prstGeom>
        </p:spPr>
        <p:txBody>
          <a:bodyPr vert="horz" wrap="square" lIns="0" tIns="16087" rIns="0" bIns="0" rtlCol="0">
            <a:spAutoFit/>
          </a:bodyPr>
          <a:lstStyle/>
          <a:p>
            <a:pPr marL="16933">
              <a:spcBef>
                <a:spcPts val="127"/>
              </a:spcBef>
            </a:pPr>
            <a:r>
              <a:rPr sz="1333" spc="-7" dirty="0">
                <a:latin typeface="Arial MT"/>
                <a:cs typeface="Arial MT"/>
              </a:rPr>
              <a:t>Kepentingan</a:t>
            </a:r>
            <a:r>
              <a:rPr sz="1333" spc="-27" dirty="0">
                <a:latin typeface="Arial MT"/>
                <a:cs typeface="Arial MT"/>
              </a:rPr>
              <a:t> </a:t>
            </a:r>
            <a:r>
              <a:rPr sz="1333" spc="-7" dirty="0">
                <a:latin typeface="Arial MT"/>
                <a:cs typeface="Arial MT"/>
              </a:rPr>
              <a:t>pemerintah</a:t>
            </a:r>
            <a:r>
              <a:rPr sz="1333" spc="-33" dirty="0">
                <a:latin typeface="Arial MT"/>
                <a:cs typeface="Arial MT"/>
              </a:rPr>
              <a:t> </a:t>
            </a:r>
            <a:r>
              <a:rPr sz="1333" spc="-13" dirty="0">
                <a:latin typeface="Arial MT"/>
                <a:cs typeface="Arial MT"/>
              </a:rPr>
              <a:t>dan</a:t>
            </a:r>
            <a:r>
              <a:rPr sz="1333" spc="-33" dirty="0">
                <a:latin typeface="Arial MT"/>
                <a:cs typeface="Arial MT"/>
              </a:rPr>
              <a:t> </a:t>
            </a:r>
            <a:r>
              <a:rPr sz="1333" spc="-7" dirty="0">
                <a:latin typeface="Arial MT"/>
                <a:cs typeface="Arial MT"/>
              </a:rPr>
              <a:t>masyarakat</a:t>
            </a:r>
            <a:endParaRPr sz="1333">
              <a:latin typeface="Arial MT"/>
              <a:cs typeface="Arial MT"/>
            </a:endParaRPr>
          </a:p>
        </p:txBody>
      </p:sp>
      <p:grpSp>
        <p:nvGrpSpPr>
          <p:cNvPr id="30" name="object 30"/>
          <p:cNvGrpSpPr/>
          <p:nvPr/>
        </p:nvGrpSpPr>
        <p:grpSpPr>
          <a:xfrm>
            <a:off x="6467602" y="1446530"/>
            <a:ext cx="3252047" cy="275167"/>
            <a:chOff x="4850701" y="1084897"/>
            <a:chExt cx="2439035" cy="206375"/>
          </a:xfrm>
        </p:grpSpPr>
        <p:sp>
          <p:nvSpPr>
            <p:cNvPr id="31" name="object 31"/>
            <p:cNvSpPr/>
            <p:nvPr/>
          </p:nvSpPr>
          <p:spPr>
            <a:xfrm>
              <a:off x="4855464" y="1089660"/>
              <a:ext cx="2429510" cy="196850"/>
            </a:xfrm>
            <a:custGeom>
              <a:avLst/>
              <a:gdLst/>
              <a:ahLst/>
              <a:cxnLst/>
              <a:rect l="l" t="t" r="r" b="b"/>
              <a:pathLst>
                <a:path w="2429509" h="196850">
                  <a:moveTo>
                    <a:pt x="2396490" y="0"/>
                  </a:moveTo>
                  <a:lnTo>
                    <a:pt x="32765" y="0"/>
                  </a:lnTo>
                  <a:lnTo>
                    <a:pt x="20038" y="2583"/>
                  </a:lnTo>
                  <a:lnTo>
                    <a:pt x="9620" y="9620"/>
                  </a:lnTo>
                  <a:lnTo>
                    <a:pt x="2583" y="20038"/>
                  </a:lnTo>
                  <a:lnTo>
                    <a:pt x="0" y="32765"/>
                  </a:lnTo>
                  <a:lnTo>
                    <a:pt x="0" y="163829"/>
                  </a:lnTo>
                  <a:lnTo>
                    <a:pt x="2583" y="176557"/>
                  </a:lnTo>
                  <a:lnTo>
                    <a:pt x="9620" y="186975"/>
                  </a:lnTo>
                  <a:lnTo>
                    <a:pt x="20038" y="194012"/>
                  </a:lnTo>
                  <a:lnTo>
                    <a:pt x="32765" y="196595"/>
                  </a:lnTo>
                  <a:lnTo>
                    <a:pt x="2396490" y="196595"/>
                  </a:lnTo>
                  <a:lnTo>
                    <a:pt x="2409217" y="194012"/>
                  </a:lnTo>
                  <a:lnTo>
                    <a:pt x="2419635" y="186975"/>
                  </a:lnTo>
                  <a:lnTo>
                    <a:pt x="2426672" y="176557"/>
                  </a:lnTo>
                  <a:lnTo>
                    <a:pt x="2429256" y="163829"/>
                  </a:lnTo>
                  <a:lnTo>
                    <a:pt x="2429256" y="32765"/>
                  </a:lnTo>
                  <a:lnTo>
                    <a:pt x="2426672" y="20038"/>
                  </a:lnTo>
                  <a:lnTo>
                    <a:pt x="2419635" y="9620"/>
                  </a:lnTo>
                  <a:lnTo>
                    <a:pt x="2409217" y="2583"/>
                  </a:lnTo>
                  <a:lnTo>
                    <a:pt x="2396490" y="0"/>
                  </a:lnTo>
                  <a:close/>
                </a:path>
              </a:pathLst>
            </a:custGeom>
            <a:solidFill>
              <a:srgbClr val="FFFF99"/>
            </a:solidFill>
          </p:spPr>
          <p:txBody>
            <a:bodyPr wrap="square" lIns="0" tIns="0" rIns="0" bIns="0" rtlCol="0"/>
            <a:lstStyle/>
            <a:p>
              <a:endParaRPr sz="2400"/>
            </a:p>
          </p:txBody>
        </p:sp>
        <p:sp>
          <p:nvSpPr>
            <p:cNvPr id="32" name="object 32"/>
            <p:cNvSpPr/>
            <p:nvPr/>
          </p:nvSpPr>
          <p:spPr>
            <a:xfrm>
              <a:off x="4855464" y="1089660"/>
              <a:ext cx="2429510" cy="196850"/>
            </a:xfrm>
            <a:custGeom>
              <a:avLst/>
              <a:gdLst/>
              <a:ahLst/>
              <a:cxnLst/>
              <a:rect l="l" t="t" r="r" b="b"/>
              <a:pathLst>
                <a:path w="2429509" h="196850">
                  <a:moveTo>
                    <a:pt x="0" y="32765"/>
                  </a:moveTo>
                  <a:lnTo>
                    <a:pt x="2583" y="20038"/>
                  </a:lnTo>
                  <a:lnTo>
                    <a:pt x="9620" y="9620"/>
                  </a:lnTo>
                  <a:lnTo>
                    <a:pt x="20038" y="2583"/>
                  </a:lnTo>
                  <a:lnTo>
                    <a:pt x="32765" y="0"/>
                  </a:lnTo>
                  <a:lnTo>
                    <a:pt x="2396490" y="0"/>
                  </a:lnTo>
                  <a:lnTo>
                    <a:pt x="2409217" y="2583"/>
                  </a:lnTo>
                  <a:lnTo>
                    <a:pt x="2419635" y="9620"/>
                  </a:lnTo>
                  <a:lnTo>
                    <a:pt x="2426672" y="20038"/>
                  </a:lnTo>
                  <a:lnTo>
                    <a:pt x="2429256" y="32765"/>
                  </a:lnTo>
                  <a:lnTo>
                    <a:pt x="2429256" y="163829"/>
                  </a:lnTo>
                  <a:lnTo>
                    <a:pt x="2426672" y="176557"/>
                  </a:lnTo>
                  <a:lnTo>
                    <a:pt x="2419635" y="186975"/>
                  </a:lnTo>
                  <a:lnTo>
                    <a:pt x="2409217" y="194012"/>
                  </a:lnTo>
                  <a:lnTo>
                    <a:pt x="2396490" y="196595"/>
                  </a:lnTo>
                  <a:lnTo>
                    <a:pt x="32765" y="196595"/>
                  </a:lnTo>
                  <a:lnTo>
                    <a:pt x="20038" y="194012"/>
                  </a:lnTo>
                  <a:lnTo>
                    <a:pt x="9620" y="186975"/>
                  </a:lnTo>
                  <a:lnTo>
                    <a:pt x="2583" y="176557"/>
                  </a:lnTo>
                  <a:lnTo>
                    <a:pt x="0" y="163829"/>
                  </a:lnTo>
                  <a:lnTo>
                    <a:pt x="0" y="32765"/>
                  </a:lnTo>
                  <a:close/>
                </a:path>
              </a:pathLst>
            </a:custGeom>
            <a:ln w="9525">
              <a:solidFill>
                <a:srgbClr val="04005F"/>
              </a:solidFill>
            </a:ln>
          </p:spPr>
          <p:txBody>
            <a:bodyPr wrap="square" lIns="0" tIns="0" rIns="0" bIns="0" rtlCol="0"/>
            <a:lstStyle/>
            <a:p>
              <a:endParaRPr sz="2400"/>
            </a:p>
          </p:txBody>
        </p:sp>
      </p:grpSp>
      <p:sp>
        <p:nvSpPr>
          <p:cNvPr id="33" name="object 33"/>
          <p:cNvSpPr txBox="1"/>
          <p:nvPr/>
        </p:nvSpPr>
        <p:spPr>
          <a:xfrm>
            <a:off x="6603999" y="1498601"/>
            <a:ext cx="2870031" cy="221365"/>
          </a:xfrm>
          <a:prstGeom prst="rect">
            <a:avLst/>
          </a:prstGeom>
        </p:spPr>
        <p:txBody>
          <a:bodyPr vert="horz" wrap="square" lIns="0" tIns="16087" rIns="0" bIns="0" rtlCol="0">
            <a:spAutoFit/>
          </a:bodyPr>
          <a:lstStyle/>
          <a:p>
            <a:pPr marL="16933">
              <a:spcBef>
                <a:spcPts val="127"/>
              </a:spcBef>
            </a:pPr>
            <a:r>
              <a:rPr sz="1333" spc="-7" dirty="0">
                <a:latin typeface="Arial MT"/>
                <a:cs typeface="Arial MT"/>
              </a:rPr>
              <a:t>Registrasi</a:t>
            </a:r>
            <a:r>
              <a:rPr sz="1333" spc="7" dirty="0">
                <a:latin typeface="Arial MT"/>
                <a:cs typeface="Arial MT"/>
              </a:rPr>
              <a:t> </a:t>
            </a:r>
            <a:r>
              <a:rPr sz="1333" spc="-7" dirty="0">
                <a:latin typeface="Arial MT"/>
                <a:cs typeface="Arial MT"/>
              </a:rPr>
              <a:t>–</a:t>
            </a:r>
            <a:r>
              <a:rPr sz="1333" spc="-20" dirty="0">
                <a:latin typeface="Arial MT"/>
                <a:cs typeface="Arial MT"/>
              </a:rPr>
              <a:t> </a:t>
            </a:r>
            <a:r>
              <a:rPr sz="1333" spc="-7" dirty="0">
                <a:latin typeface="Arial MT"/>
                <a:cs typeface="Arial MT"/>
              </a:rPr>
              <a:t>Distribusi</a:t>
            </a:r>
            <a:r>
              <a:rPr sz="1333" spc="33" dirty="0">
                <a:latin typeface="Arial MT"/>
                <a:cs typeface="Arial MT"/>
              </a:rPr>
              <a:t> </a:t>
            </a:r>
            <a:r>
              <a:rPr sz="1333" spc="-7" dirty="0">
                <a:latin typeface="Arial MT"/>
                <a:cs typeface="Arial MT"/>
              </a:rPr>
              <a:t>–</a:t>
            </a:r>
            <a:r>
              <a:rPr sz="1333" dirty="0">
                <a:latin typeface="Arial MT"/>
                <a:cs typeface="Arial MT"/>
              </a:rPr>
              <a:t> </a:t>
            </a:r>
            <a:r>
              <a:rPr sz="1333" spc="-13" dirty="0">
                <a:latin typeface="Arial MT"/>
                <a:cs typeface="Arial MT"/>
              </a:rPr>
              <a:t>Pengendalian</a:t>
            </a:r>
            <a:endParaRPr sz="1333" dirty="0">
              <a:latin typeface="Arial MT"/>
              <a:cs typeface="Arial MT"/>
            </a:endParaRPr>
          </a:p>
        </p:txBody>
      </p:sp>
      <p:grpSp>
        <p:nvGrpSpPr>
          <p:cNvPr id="34" name="object 34"/>
          <p:cNvGrpSpPr/>
          <p:nvPr/>
        </p:nvGrpSpPr>
        <p:grpSpPr>
          <a:xfrm>
            <a:off x="6469633" y="1789938"/>
            <a:ext cx="3235960" cy="260773"/>
            <a:chOff x="4852225" y="1342453"/>
            <a:chExt cx="2426970" cy="195580"/>
          </a:xfrm>
        </p:grpSpPr>
        <p:sp>
          <p:nvSpPr>
            <p:cNvPr id="35" name="object 35"/>
            <p:cNvSpPr/>
            <p:nvPr/>
          </p:nvSpPr>
          <p:spPr>
            <a:xfrm>
              <a:off x="4856988" y="1347216"/>
              <a:ext cx="2417445" cy="186055"/>
            </a:xfrm>
            <a:custGeom>
              <a:avLst/>
              <a:gdLst/>
              <a:ahLst/>
              <a:cxnLst/>
              <a:rect l="l" t="t" r="r" b="b"/>
              <a:pathLst>
                <a:path w="2417445" h="186055">
                  <a:moveTo>
                    <a:pt x="2386076" y="0"/>
                  </a:moveTo>
                  <a:lnTo>
                    <a:pt x="30987" y="0"/>
                  </a:lnTo>
                  <a:lnTo>
                    <a:pt x="18913" y="2430"/>
                  </a:lnTo>
                  <a:lnTo>
                    <a:pt x="9064" y="9064"/>
                  </a:lnTo>
                  <a:lnTo>
                    <a:pt x="2430" y="18913"/>
                  </a:lnTo>
                  <a:lnTo>
                    <a:pt x="0" y="30987"/>
                  </a:lnTo>
                  <a:lnTo>
                    <a:pt x="0" y="154939"/>
                  </a:lnTo>
                  <a:lnTo>
                    <a:pt x="2430" y="167014"/>
                  </a:lnTo>
                  <a:lnTo>
                    <a:pt x="9064" y="176863"/>
                  </a:lnTo>
                  <a:lnTo>
                    <a:pt x="18913" y="183497"/>
                  </a:lnTo>
                  <a:lnTo>
                    <a:pt x="30987" y="185928"/>
                  </a:lnTo>
                  <a:lnTo>
                    <a:pt x="2386076" y="185928"/>
                  </a:lnTo>
                  <a:lnTo>
                    <a:pt x="2398150" y="183497"/>
                  </a:lnTo>
                  <a:lnTo>
                    <a:pt x="2407999" y="176863"/>
                  </a:lnTo>
                  <a:lnTo>
                    <a:pt x="2414633" y="167014"/>
                  </a:lnTo>
                  <a:lnTo>
                    <a:pt x="2417064" y="154939"/>
                  </a:lnTo>
                  <a:lnTo>
                    <a:pt x="2417064" y="30987"/>
                  </a:lnTo>
                  <a:lnTo>
                    <a:pt x="2414633" y="18913"/>
                  </a:lnTo>
                  <a:lnTo>
                    <a:pt x="2407999" y="9064"/>
                  </a:lnTo>
                  <a:lnTo>
                    <a:pt x="2398150" y="2430"/>
                  </a:lnTo>
                  <a:lnTo>
                    <a:pt x="2386076" y="0"/>
                  </a:lnTo>
                  <a:close/>
                </a:path>
              </a:pathLst>
            </a:custGeom>
            <a:solidFill>
              <a:srgbClr val="FFFF99"/>
            </a:solidFill>
          </p:spPr>
          <p:txBody>
            <a:bodyPr wrap="square" lIns="0" tIns="0" rIns="0" bIns="0" rtlCol="0"/>
            <a:lstStyle/>
            <a:p>
              <a:endParaRPr sz="2400"/>
            </a:p>
          </p:txBody>
        </p:sp>
        <p:sp>
          <p:nvSpPr>
            <p:cNvPr id="36" name="object 36"/>
            <p:cNvSpPr/>
            <p:nvPr/>
          </p:nvSpPr>
          <p:spPr>
            <a:xfrm>
              <a:off x="4856988" y="1347216"/>
              <a:ext cx="2417445" cy="186055"/>
            </a:xfrm>
            <a:custGeom>
              <a:avLst/>
              <a:gdLst/>
              <a:ahLst/>
              <a:cxnLst/>
              <a:rect l="l" t="t" r="r" b="b"/>
              <a:pathLst>
                <a:path w="2417445" h="186055">
                  <a:moveTo>
                    <a:pt x="0" y="30987"/>
                  </a:moveTo>
                  <a:lnTo>
                    <a:pt x="2430" y="18913"/>
                  </a:lnTo>
                  <a:lnTo>
                    <a:pt x="9064" y="9064"/>
                  </a:lnTo>
                  <a:lnTo>
                    <a:pt x="18913" y="2430"/>
                  </a:lnTo>
                  <a:lnTo>
                    <a:pt x="30987" y="0"/>
                  </a:lnTo>
                  <a:lnTo>
                    <a:pt x="2386076" y="0"/>
                  </a:lnTo>
                  <a:lnTo>
                    <a:pt x="2398150" y="2430"/>
                  </a:lnTo>
                  <a:lnTo>
                    <a:pt x="2407999" y="9064"/>
                  </a:lnTo>
                  <a:lnTo>
                    <a:pt x="2414633" y="18913"/>
                  </a:lnTo>
                  <a:lnTo>
                    <a:pt x="2417064" y="30987"/>
                  </a:lnTo>
                  <a:lnTo>
                    <a:pt x="2417064" y="154939"/>
                  </a:lnTo>
                  <a:lnTo>
                    <a:pt x="2414633" y="167014"/>
                  </a:lnTo>
                  <a:lnTo>
                    <a:pt x="2407999" y="176863"/>
                  </a:lnTo>
                  <a:lnTo>
                    <a:pt x="2398150" y="183497"/>
                  </a:lnTo>
                  <a:lnTo>
                    <a:pt x="2386076" y="185928"/>
                  </a:lnTo>
                  <a:lnTo>
                    <a:pt x="30987" y="185928"/>
                  </a:lnTo>
                  <a:lnTo>
                    <a:pt x="18913" y="183497"/>
                  </a:lnTo>
                  <a:lnTo>
                    <a:pt x="9064" y="176863"/>
                  </a:lnTo>
                  <a:lnTo>
                    <a:pt x="2430" y="167014"/>
                  </a:lnTo>
                  <a:lnTo>
                    <a:pt x="0" y="154939"/>
                  </a:lnTo>
                  <a:lnTo>
                    <a:pt x="0" y="30987"/>
                  </a:lnTo>
                  <a:close/>
                </a:path>
              </a:pathLst>
            </a:custGeom>
            <a:ln w="9525">
              <a:solidFill>
                <a:srgbClr val="04005F"/>
              </a:solidFill>
            </a:ln>
          </p:spPr>
          <p:txBody>
            <a:bodyPr wrap="square" lIns="0" tIns="0" rIns="0" bIns="0" rtlCol="0"/>
            <a:lstStyle/>
            <a:p>
              <a:endParaRPr sz="2400"/>
            </a:p>
          </p:txBody>
        </p:sp>
      </p:grpSp>
      <p:sp>
        <p:nvSpPr>
          <p:cNvPr id="37" name="object 37"/>
          <p:cNvSpPr txBox="1"/>
          <p:nvPr/>
        </p:nvSpPr>
        <p:spPr>
          <a:xfrm>
            <a:off x="6593162" y="1798829"/>
            <a:ext cx="2882053" cy="221365"/>
          </a:xfrm>
          <a:prstGeom prst="rect">
            <a:avLst/>
          </a:prstGeom>
        </p:spPr>
        <p:txBody>
          <a:bodyPr vert="horz" wrap="square" lIns="0" tIns="16087" rIns="0" bIns="0" rtlCol="0">
            <a:spAutoFit/>
          </a:bodyPr>
          <a:lstStyle/>
          <a:p>
            <a:pPr marL="16933">
              <a:spcBef>
                <a:spcPts val="127"/>
              </a:spcBef>
            </a:pPr>
            <a:r>
              <a:rPr sz="1333" spc="-7" dirty="0">
                <a:latin typeface="Arial MT"/>
                <a:cs typeface="Arial MT"/>
              </a:rPr>
              <a:t>Registrasi</a:t>
            </a:r>
            <a:r>
              <a:rPr sz="1333" spc="7" dirty="0">
                <a:latin typeface="Arial MT"/>
                <a:cs typeface="Arial MT"/>
              </a:rPr>
              <a:t> </a:t>
            </a:r>
            <a:r>
              <a:rPr sz="1333" spc="-7" dirty="0">
                <a:latin typeface="Arial MT"/>
                <a:cs typeface="Arial MT"/>
              </a:rPr>
              <a:t>–</a:t>
            </a:r>
            <a:r>
              <a:rPr sz="1333" spc="-20" dirty="0">
                <a:latin typeface="Arial MT"/>
                <a:cs typeface="Arial MT"/>
              </a:rPr>
              <a:t> </a:t>
            </a:r>
            <a:r>
              <a:rPr sz="1333" spc="-7" dirty="0">
                <a:latin typeface="Arial MT"/>
                <a:cs typeface="Arial MT"/>
              </a:rPr>
              <a:t>Distribusi</a:t>
            </a:r>
            <a:r>
              <a:rPr sz="1333" spc="33" dirty="0">
                <a:latin typeface="Arial MT"/>
                <a:cs typeface="Arial MT"/>
              </a:rPr>
              <a:t> </a:t>
            </a:r>
            <a:r>
              <a:rPr sz="1333" spc="-7" dirty="0">
                <a:latin typeface="Arial MT"/>
                <a:cs typeface="Arial MT"/>
              </a:rPr>
              <a:t>–</a:t>
            </a:r>
            <a:r>
              <a:rPr sz="1333" dirty="0">
                <a:latin typeface="Arial MT"/>
                <a:cs typeface="Arial MT"/>
              </a:rPr>
              <a:t> </a:t>
            </a:r>
            <a:r>
              <a:rPr sz="1333" spc="-13" dirty="0">
                <a:latin typeface="Arial MT"/>
                <a:cs typeface="Arial MT"/>
              </a:rPr>
              <a:t>Pengendalian</a:t>
            </a:r>
            <a:endParaRPr sz="1333">
              <a:latin typeface="Arial MT"/>
              <a:cs typeface="Arial MT"/>
            </a:endParaRPr>
          </a:p>
        </p:txBody>
      </p:sp>
      <p:grpSp>
        <p:nvGrpSpPr>
          <p:cNvPr id="38" name="object 38"/>
          <p:cNvGrpSpPr/>
          <p:nvPr/>
        </p:nvGrpSpPr>
        <p:grpSpPr>
          <a:xfrm>
            <a:off x="4295901" y="1564893"/>
            <a:ext cx="2199640" cy="1598507"/>
            <a:chOff x="3221926" y="1173670"/>
            <a:chExt cx="1649730" cy="1198880"/>
          </a:xfrm>
        </p:grpSpPr>
        <p:sp>
          <p:nvSpPr>
            <p:cNvPr id="39" name="object 39"/>
            <p:cNvSpPr/>
            <p:nvPr/>
          </p:nvSpPr>
          <p:spPr>
            <a:xfrm>
              <a:off x="3236214" y="1187958"/>
              <a:ext cx="1621155" cy="1170305"/>
            </a:xfrm>
            <a:custGeom>
              <a:avLst/>
              <a:gdLst/>
              <a:ahLst/>
              <a:cxnLst/>
              <a:rect l="l" t="t" r="r" b="b"/>
              <a:pathLst>
                <a:path w="1621154" h="1170305">
                  <a:moveTo>
                    <a:pt x="1397508" y="33146"/>
                  </a:moveTo>
                  <a:lnTo>
                    <a:pt x="1618741" y="0"/>
                  </a:lnTo>
                </a:path>
                <a:path w="1621154" h="1170305">
                  <a:moveTo>
                    <a:pt x="1388364" y="292607"/>
                  </a:moveTo>
                  <a:lnTo>
                    <a:pt x="1620774" y="252983"/>
                  </a:lnTo>
                </a:path>
                <a:path w="1621154" h="1170305">
                  <a:moveTo>
                    <a:pt x="0" y="1169923"/>
                  </a:moveTo>
                  <a:lnTo>
                    <a:pt x="376555" y="644651"/>
                  </a:lnTo>
                </a:path>
              </a:pathLst>
            </a:custGeom>
            <a:ln w="28575">
              <a:solidFill>
                <a:srgbClr val="04005F"/>
              </a:solidFill>
              <a:prstDash val="dash"/>
            </a:ln>
          </p:spPr>
          <p:txBody>
            <a:bodyPr wrap="square" lIns="0" tIns="0" rIns="0" bIns="0" rtlCol="0"/>
            <a:lstStyle/>
            <a:p>
              <a:endParaRPr sz="2400"/>
            </a:p>
          </p:txBody>
        </p:sp>
        <p:sp>
          <p:nvSpPr>
            <p:cNvPr id="40" name="object 40"/>
            <p:cNvSpPr/>
            <p:nvPr/>
          </p:nvSpPr>
          <p:spPr>
            <a:xfrm>
              <a:off x="3607308" y="1978152"/>
              <a:ext cx="960119" cy="207645"/>
            </a:xfrm>
            <a:custGeom>
              <a:avLst/>
              <a:gdLst/>
              <a:ahLst/>
              <a:cxnLst/>
              <a:rect l="l" t="t" r="r" b="b"/>
              <a:pathLst>
                <a:path w="960120" h="207644">
                  <a:moveTo>
                    <a:pt x="925576" y="0"/>
                  </a:moveTo>
                  <a:lnTo>
                    <a:pt x="34543" y="0"/>
                  </a:lnTo>
                  <a:lnTo>
                    <a:pt x="21109" y="2718"/>
                  </a:lnTo>
                  <a:lnTo>
                    <a:pt x="10128" y="10128"/>
                  </a:lnTo>
                  <a:lnTo>
                    <a:pt x="2718" y="21109"/>
                  </a:lnTo>
                  <a:lnTo>
                    <a:pt x="0" y="34543"/>
                  </a:lnTo>
                  <a:lnTo>
                    <a:pt x="0" y="172720"/>
                  </a:lnTo>
                  <a:lnTo>
                    <a:pt x="2718" y="186154"/>
                  </a:lnTo>
                  <a:lnTo>
                    <a:pt x="10128" y="197135"/>
                  </a:lnTo>
                  <a:lnTo>
                    <a:pt x="21109" y="204545"/>
                  </a:lnTo>
                  <a:lnTo>
                    <a:pt x="34543" y="207264"/>
                  </a:lnTo>
                  <a:lnTo>
                    <a:pt x="925576" y="207264"/>
                  </a:lnTo>
                  <a:lnTo>
                    <a:pt x="939010" y="204545"/>
                  </a:lnTo>
                  <a:lnTo>
                    <a:pt x="949991" y="197135"/>
                  </a:lnTo>
                  <a:lnTo>
                    <a:pt x="957401" y="186154"/>
                  </a:lnTo>
                  <a:lnTo>
                    <a:pt x="960119" y="172720"/>
                  </a:lnTo>
                  <a:lnTo>
                    <a:pt x="960119" y="34543"/>
                  </a:lnTo>
                  <a:lnTo>
                    <a:pt x="957401" y="21109"/>
                  </a:lnTo>
                  <a:lnTo>
                    <a:pt x="949991" y="10128"/>
                  </a:lnTo>
                  <a:lnTo>
                    <a:pt x="939010" y="2718"/>
                  </a:lnTo>
                  <a:lnTo>
                    <a:pt x="925576" y="0"/>
                  </a:lnTo>
                  <a:close/>
                </a:path>
              </a:pathLst>
            </a:custGeom>
            <a:solidFill>
              <a:srgbClr val="FFFF99"/>
            </a:solidFill>
          </p:spPr>
          <p:txBody>
            <a:bodyPr wrap="square" lIns="0" tIns="0" rIns="0" bIns="0" rtlCol="0"/>
            <a:lstStyle/>
            <a:p>
              <a:endParaRPr sz="2400"/>
            </a:p>
          </p:txBody>
        </p:sp>
        <p:sp>
          <p:nvSpPr>
            <p:cNvPr id="41" name="object 41"/>
            <p:cNvSpPr/>
            <p:nvPr/>
          </p:nvSpPr>
          <p:spPr>
            <a:xfrm>
              <a:off x="3607308" y="1978152"/>
              <a:ext cx="960119" cy="207645"/>
            </a:xfrm>
            <a:custGeom>
              <a:avLst/>
              <a:gdLst/>
              <a:ahLst/>
              <a:cxnLst/>
              <a:rect l="l" t="t" r="r" b="b"/>
              <a:pathLst>
                <a:path w="960120" h="207644">
                  <a:moveTo>
                    <a:pt x="0" y="34543"/>
                  </a:moveTo>
                  <a:lnTo>
                    <a:pt x="2718" y="21109"/>
                  </a:lnTo>
                  <a:lnTo>
                    <a:pt x="10128" y="10128"/>
                  </a:lnTo>
                  <a:lnTo>
                    <a:pt x="21109" y="2718"/>
                  </a:lnTo>
                  <a:lnTo>
                    <a:pt x="34543" y="0"/>
                  </a:lnTo>
                  <a:lnTo>
                    <a:pt x="925576" y="0"/>
                  </a:lnTo>
                  <a:lnTo>
                    <a:pt x="939010" y="2718"/>
                  </a:lnTo>
                  <a:lnTo>
                    <a:pt x="949991" y="10128"/>
                  </a:lnTo>
                  <a:lnTo>
                    <a:pt x="957401" y="21109"/>
                  </a:lnTo>
                  <a:lnTo>
                    <a:pt x="960119" y="34543"/>
                  </a:lnTo>
                  <a:lnTo>
                    <a:pt x="960119" y="172720"/>
                  </a:lnTo>
                  <a:lnTo>
                    <a:pt x="957401" y="186154"/>
                  </a:lnTo>
                  <a:lnTo>
                    <a:pt x="949991" y="197135"/>
                  </a:lnTo>
                  <a:lnTo>
                    <a:pt x="939010" y="204545"/>
                  </a:lnTo>
                  <a:lnTo>
                    <a:pt x="925576" y="207264"/>
                  </a:lnTo>
                  <a:lnTo>
                    <a:pt x="34543" y="207264"/>
                  </a:lnTo>
                  <a:lnTo>
                    <a:pt x="21109" y="204545"/>
                  </a:lnTo>
                  <a:lnTo>
                    <a:pt x="10128" y="197135"/>
                  </a:lnTo>
                  <a:lnTo>
                    <a:pt x="2718" y="186154"/>
                  </a:lnTo>
                  <a:lnTo>
                    <a:pt x="0" y="172720"/>
                  </a:lnTo>
                  <a:lnTo>
                    <a:pt x="0" y="34543"/>
                  </a:lnTo>
                  <a:close/>
                </a:path>
              </a:pathLst>
            </a:custGeom>
            <a:ln w="9525">
              <a:solidFill>
                <a:srgbClr val="04005F"/>
              </a:solidFill>
            </a:ln>
          </p:spPr>
          <p:txBody>
            <a:bodyPr wrap="square" lIns="0" tIns="0" rIns="0" bIns="0" rtlCol="0"/>
            <a:lstStyle/>
            <a:p>
              <a:endParaRPr sz="2400"/>
            </a:p>
          </p:txBody>
        </p:sp>
      </p:grpSp>
      <p:sp>
        <p:nvSpPr>
          <p:cNvPr id="42" name="object 42"/>
          <p:cNvSpPr txBox="1"/>
          <p:nvPr/>
        </p:nvSpPr>
        <p:spPr>
          <a:xfrm>
            <a:off x="4822845" y="2653960"/>
            <a:ext cx="1239520" cy="221365"/>
          </a:xfrm>
          <a:prstGeom prst="rect">
            <a:avLst/>
          </a:prstGeom>
        </p:spPr>
        <p:txBody>
          <a:bodyPr vert="horz" wrap="square" lIns="0" tIns="16087" rIns="0" bIns="0" rtlCol="0">
            <a:spAutoFit/>
          </a:bodyPr>
          <a:lstStyle/>
          <a:p>
            <a:pPr marL="122764">
              <a:spcBef>
                <a:spcPts val="127"/>
              </a:spcBef>
            </a:pPr>
            <a:r>
              <a:rPr sz="1333" spc="-13" dirty="0">
                <a:latin typeface="Arial MT"/>
                <a:cs typeface="Arial MT"/>
              </a:rPr>
              <a:t>Alih</a:t>
            </a:r>
            <a:r>
              <a:rPr sz="1333" spc="-33" dirty="0">
                <a:latin typeface="Arial MT"/>
                <a:cs typeface="Arial MT"/>
              </a:rPr>
              <a:t> </a:t>
            </a:r>
            <a:r>
              <a:rPr sz="1333" spc="-7" dirty="0">
                <a:latin typeface="Arial MT"/>
                <a:cs typeface="Arial MT"/>
              </a:rPr>
              <a:t>media</a:t>
            </a:r>
            <a:endParaRPr sz="1333">
              <a:latin typeface="Arial MT"/>
              <a:cs typeface="Arial MT"/>
            </a:endParaRPr>
          </a:p>
        </p:txBody>
      </p:sp>
      <p:grpSp>
        <p:nvGrpSpPr>
          <p:cNvPr id="43" name="object 43"/>
          <p:cNvGrpSpPr/>
          <p:nvPr/>
        </p:nvGrpSpPr>
        <p:grpSpPr>
          <a:xfrm>
            <a:off x="1891453" y="2757677"/>
            <a:ext cx="5485553" cy="1788160"/>
            <a:chOff x="1418589" y="2068258"/>
            <a:chExt cx="4114165" cy="1341120"/>
          </a:xfrm>
        </p:grpSpPr>
        <p:sp>
          <p:nvSpPr>
            <p:cNvPr id="44" name="object 44"/>
            <p:cNvSpPr/>
            <p:nvPr/>
          </p:nvSpPr>
          <p:spPr>
            <a:xfrm>
              <a:off x="3236213" y="2082545"/>
              <a:ext cx="372745" cy="275590"/>
            </a:xfrm>
            <a:custGeom>
              <a:avLst/>
              <a:gdLst/>
              <a:ahLst/>
              <a:cxnLst/>
              <a:rect l="l" t="t" r="r" b="b"/>
              <a:pathLst>
                <a:path w="372745" h="275589">
                  <a:moveTo>
                    <a:pt x="0" y="275209"/>
                  </a:moveTo>
                  <a:lnTo>
                    <a:pt x="372237" y="0"/>
                  </a:lnTo>
                </a:path>
              </a:pathLst>
            </a:custGeom>
            <a:ln w="28575">
              <a:solidFill>
                <a:srgbClr val="04005F"/>
              </a:solidFill>
              <a:prstDash val="dash"/>
            </a:ln>
          </p:spPr>
          <p:txBody>
            <a:bodyPr wrap="square" lIns="0" tIns="0" rIns="0" bIns="0" rtlCol="0"/>
            <a:lstStyle/>
            <a:p>
              <a:endParaRPr sz="2400"/>
            </a:p>
          </p:txBody>
        </p:sp>
        <p:sp>
          <p:nvSpPr>
            <p:cNvPr id="45" name="object 45"/>
            <p:cNvSpPr/>
            <p:nvPr/>
          </p:nvSpPr>
          <p:spPr>
            <a:xfrm>
              <a:off x="1418589" y="3005835"/>
              <a:ext cx="691515" cy="403860"/>
            </a:xfrm>
            <a:custGeom>
              <a:avLst/>
              <a:gdLst/>
              <a:ahLst/>
              <a:cxnLst/>
              <a:rect l="l" t="t" r="r" b="b"/>
              <a:pathLst>
                <a:path w="691514" h="403860">
                  <a:moveTo>
                    <a:pt x="609646" y="373403"/>
                  </a:moveTo>
                  <a:lnTo>
                    <a:pt x="595503" y="398144"/>
                  </a:lnTo>
                  <a:lnTo>
                    <a:pt x="691260" y="403478"/>
                  </a:lnTo>
                  <a:lnTo>
                    <a:pt x="675924" y="380491"/>
                  </a:lnTo>
                  <a:lnTo>
                    <a:pt x="622046" y="380491"/>
                  </a:lnTo>
                  <a:lnTo>
                    <a:pt x="609646" y="373403"/>
                  </a:lnTo>
                  <a:close/>
                </a:path>
                <a:path w="691514" h="403860">
                  <a:moveTo>
                    <a:pt x="623875" y="348514"/>
                  </a:moveTo>
                  <a:lnTo>
                    <a:pt x="609646" y="373403"/>
                  </a:lnTo>
                  <a:lnTo>
                    <a:pt x="622046" y="380491"/>
                  </a:lnTo>
                  <a:lnTo>
                    <a:pt x="636270" y="355600"/>
                  </a:lnTo>
                  <a:lnTo>
                    <a:pt x="623875" y="348514"/>
                  </a:lnTo>
                  <a:close/>
                </a:path>
                <a:path w="691514" h="403860">
                  <a:moveTo>
                    <a:pt x="638047" y="323722"/>
                  </a:moveTo>
                  <a:lnTo>
                    <a:pt x="623875" y="348514"/>
                  </a:lnTo>
                  <a:lnTo>
                    <a:pt x="636270" y="355600"/>
                  </a:lnTo>
                  <a:lnTo>
                    <a:pt x="622046" y="380491"/>
                  </a:lnTo>
                  <a:lnTo>
                    <a:pt x="675924" y="380491"/>
                  </a:lnTo>
                  <a:lnTo>
                    <a:pt x="638047" y="323722"/>
                  </a:lnTo>
                  <a:close/>
                </a:path>
                <a:path w="691514" h="403860">
                  <a:moveTo>
                    <a:pt x="14223" y="0"/>
                  </a:moveTo>
                  <a:lnTo>
                    <a:pt x="0" y="24891"/>
                  </a:lnTo>
                  <a:lnTo>
                    <a:pt x="609646" y="373403"/>
                  </a:lnTo>
                  <a:lnTo>
                    <a:pt x="623875" y="348514"/>
                  </a:lnTo>
                  <a:lnTo>
                    <a:pt x="14223" y="0"/>
                  </a:lnTo>
                  <a:close/>
                </a:path>
              </a:pathLst>
            </a:custGeom>
            <a:solidFill>
              <a:srgbClr val="04005F"/>
            </a:solidFill>
          </p:spPr>
          <p:txBody>
            <a:bodyPr wrap="square" lIns="0" tIns="0" rIns="0" bIns="0" rtlCol="0"/>
            <a:lstStyle/>
            <a:p>
              <a:endParaRPr sz="2400"/>
            </a:p>
          </p:txBody>
        </p:sp>
        <p:sp>
          <p:nvSpPr>
            <p:cNvPr id="46" name="object 46"/>
            <p:cNvSpPr/>
            <p:nvPr/>
          </p:nvSpPr>
          <p:spPr>
            <a:xfrm>
              <a:off x="3662172" y="2648711"/>
              <a:ext cx="1865630" cy="276225"/>
            </a:xfrm>
            <a:custGeom>
              <a:avLst/>
              <a:gdLst/>
              <a:ahLst/>
              <a:cxnLst/>
              <a:rect l="l" t="t" r="r" b="b"/>
              <a:pathLst>
                <a:path w="1865629" h="276225">
                  <a:moveTo>
                    <a:pt x="0" y="275844"/>
                  </a:moveTo>
                  <a:lnTo>
                    <a:pt x="1865376" y="275844"/>
                  </a:lnTo>
                  <a:lnTo>
                    <a:pt x="1865376" y="0"/>
                  </a:lnTo>
                  <a:lnTo>
                    <a:pt x="0" y="0"/>
                  </a:lnTo>
                  <a:lnTo>
                    <a:pt x="0" y="275844"/>
                  </a:lnTo>
                  <a:close/>
                </a:path>
              </a:pathLst>
            </a:custGeom>
            <a:ln w="9525">
              <a:solidFill>
                <a:srgbClr val="04005F"/>
              </a:solidFill>
            </a:ln>
          </p:spPr>
          <p:txBody>
            <a:bodyPr wrap="square" lIns="0" tIns="0" rIns="0" bIns="0" rtlCol="0"/>
            <a:lstStyle/>
            <a:p>
              <a:endParaRPr sz="2400"/>
            </a:p>
          </p:txBody>
        </p:sp>
      </p:grpSp>
      <p:sp>
        <p:nvSpPr>
          <p:cNvPr id="47" name="object 47"/>
          <p:cNvSpPr txBox="1"/>
          <p:nvPr/>
        </p:nvSpPr>
        <p:spPr>
          <a:xfrm>
            <a:off x="4889246" y="3537966"/>
            <a:ext cx="2474807" cy="294953"/>
          </a:xfrm>
          <a:prstGeom prst="rect">
            <a:avLst/>
          </a:prstGeom>
          <a:solidFill>
            <a:srgbClr val="003366"/>
          </a:solidFill>
        </p:spPr>
        <p:txBody>
          <a:bodyPr vert="horz" wrap="square" lIns="0" tIns="48260" rIns="0" bIns="0" rtlCol="0">
            <a:spAutoFit/>
          </a:bodyPr>
          <a:lstStyle/>
          <a:p>
            <a:pPr marL="115144">
              <a:spcBef>
                <a:spcPts val="380"/>
              </a:spcBef>
            </a:pPr>
            <a:r>
              <a:rPr sz="1600" spc="-7" dirty="0">
                <a:solidFill>
                  <a:srgbClr val="FFFFFF"/>
                </a:solidFill>
                <a:latin typeface="Arial MT"/>
                <a:cs typeface="Arial MT"/>
              </a:rPr>
              <a:t>Pemberkasan</a:t>
            </a:r>
            <a:r>
              <a:rPr sz="1600" spc="-53" dirty="0">
                <a:solidFill>
                  <a:srgbClr val="FFFFFF"/>
                </a:solidFill>
                <a:latin typeface="Arial MT"/>
                <a:cs typeface="Arial MT"/>
              </a:rPr>
              <a:t> </a:t>
            </a:r>
            <a:r>
              <a:rPr sz="1600" spc="-7" dirty="0">
                <a:solidFill>
                  <a:srgbClr val="FFFFFF"/>
                </a:solidFill>
                <a:latin typeface="Arial MT"/>
                <a:cs typeface="Arial MT"/>
              </a:rPr>
              <a:t>Arsip</a:t>
            </a:r>
            <a:r>
              <a:rPr sz="1600" spc="-27" dirty="0">
                <a:solidFill>
                  <a:srgbClr val="FFFFFF"/>
                </a:solidFill>
                <a:latin typeface="Arial MT"/>
                <a:cs typeface="Arial MT"/>
              </a:rPr>
              <a:t> </a:t>
            </a:r>
            <a:r>
              <a:rPr sz="1600" dirty="0">
                <a:solidFill>
                  <a:srgbClr val="FFFFFF"/>
                </a:solidFill>
                <a:latin typeface="Arial MT"/>
                <a:cs typeface="Arial MT"/>
              </a:rPr>
              <a:t>Aktif</a:t>
            </a:r>
            <a:endParaRPr sz="1600">
              <a:latin typeface="Arial MT"/>
              <a:cs typeface="Arial MT"/>
            </a:endParaRPr>
          </a:p>
        </p:txBody>
      </p:sp>
      <p:sp>
        <p:nvSpPr>
          <p:cNvPr id="48" name="object 48"/>
          <p:cNvSpPr/>
          <p:nvPr/>
        </p:nvSpPr>
        <p:spPr>
          <a:xfrm>
            <a:off x="4882895" y="3885185"/>
            <a:ext cx="2487507" cy="368300"/>
          </a:xfrm>
          <a:custGeom>
            <a:avLst/>
            <a:gdLst/>
            <a:ahLst/>
            <a:cxnLst/>
            <a:rect l="l" t="t" r="r" b="b"/>
            <a:pathLst>
              <a:path w="1865629" h="276225">
                <a:moveTo>
                  <a:pt x="0" y="275844"/>
                </a:moveTo>
                <a:lnTo>
                  <a:pt x="1865376" y="275844"/>
                </a:lnTo>
                <a:lnTo>
                  <a:pt x="1865376" y="0"/>
                </a:lnTo>
                <a:lnTo>
                  <a:pt x="0" y="0"/>
                </a:lnTo>
                <a:lnTo>
                  <a:pt x="0" y="275844"/>
                </a:lnTo>
                <a:close/>
              </a:path>
            </a:pathLst>
          </a:custGeom>
          <a:ln w="9525">
            <a:solidFill>
              <a:srgbClr val="04005F"/>
            </a:solidFill>
          </a:ln>
        </p:spPr>
        <p:txBody>
          <a:bodyPr wrap="square" lIns="0" tIns="0" rIns="0" bIns="0" rtlCol="0"/>
          <a:lstStyle/>
          <a:p>
            <a:endParaRPr sz="2400"/>
          </a:p>
        </p:txBody>
      </p:sp>
      <p:sp>
        <p:nvSpPr>
          <p:cNvPr id="49" name="object 49"/>
          <p:cNvSpPr txBox="1"/>
          <p:nvPr/>
        </p:nvSpPr>
        <p:spPr>
          <a:xfrm>
            <a:off x="4889246" y="3910330"/>
            <a:ext cx="2474807" cy="276144"/>
          </a:xfrm>
          <a:prstGeom prst="rect">
            <a:avLst/>
          </a:prstGeom>
          <a:solidFill>
            <a:srgbClr val="003366"/>
          </a:solidFill>
        </p:spPr>
        <p:txBody>
          <a:bodyPr vert="horz" wrap="square" lIns="0" tIns="29633" rIns="0" bIns="0" rtlCol="0">
            <a:spAutoFit/>
          </a:bodyPr>
          <a:lstStyle/>
          <a:p>
            <a:pPr marL="115144">
              <a:spcBef>
                <a:spcPts val="233"/>
              </a:spcBef>
            </a:pPr>
            <a:r>
              <a:rPr sz="1600" dirty="0">
                <a:solidFill>
                  <a:srgbClr val="FFFFFF"/>
                </a:solidFill>
                <a:latin typeface="Arial MT"/>
                <a:cs typeface="Arial MT"/>
              </a:rPr>
              <a:t>Penataan</a:t>
            </a:r>
            <a:r>
              <a:rPr sz="1600" spc="-80" dirty="0">
                <a:solidFill>
                  <a:srgbClr val="FFFFFF"/>
                </a:solidFill>
                <a:latin typeface="Arial MT"/>
                <a:cs typeface="Arial MT"/>
              </a:rPr>
              <a:t> </a:t>
            </a:r>
            <a:r>
              <a:rPr sz="1600" spc="-7" dirty="0">
                <a:solidFill>
                  <a:srgbClr val="FFFFFF"/>
                </a:solidFill>
                <a:latin typeface="Arial MT"/>
                <a:cs typeface="Arial MT"/>
              </a:rPr>
              <a:t>Arsip</a:t>
            </a:r>
            <a:r>
              <a:rPr sz="1600" spc="-47" dirty="0">
                <a:solidFill>
                  <a:srgbClr val="FFFFFF"/>
                </a:solidFill>
                <a:latin typeface="Arial MT"/>
                <a:cs typeface="Arial MT"/>
              </a:rPr>
              <a:t> </a:t>
            </a:r>
            <a:r>
              <a:rPr sz="1600" dirty="0">
                <a:solidFill>
                  <a:srgbClr val="FFFFFF"/>
                </a:solidFill>
                <a:latin typeface="Arial MT"/>
                <a:cs typeface="Arial MT"/>
              </a:rPr>
              <a:t>Inaktif</a:t>
            </a:r>
            <a:endParaRPr sz="1600">
              <a:latin typeface="Arial MT"/>
              <a:cs typeface="Arial MT"/>
            </a:endParaRPr>
          </a:p>
        </p:txBody>
      </p:sp>
      <p:sp>
        <p:nvSpPr>
          <p:cNvPr id="50" name="object 50"/>
          <p:cNvSpPr/>
          <p:nvPr/>
        </p:nvSpPr>
        <p:spPr>
          <a:xfrm>
            <a:off x="4882895" y="4238753"/>
            <a:ext cx="2487507" cy="368300"/>
          </a:xfrm>
          <a:custGeom>
            <a:avLst/>
            <a:gdLst/>
            <a:ahLst/>
            <a:cxnLst/>
            <a:rect l="l" t="t" r="r" b="b"/>
            <a:pathLst>
              <a:path w="1865629" h="276225">
                <a:moveTo>
                  <a:pt x="0" y="275844"/>
                </a:moveTo>
                <a:lnTo>
                  <a:pt x="1865376" y="275844"/>
                </a:lnTo>
                <a:lnTo>
                  <a:pt x="1865376" y="0"/>
                </a:lnTo>
                <a:lnTo>
                  <a:pt x="0" y="0"/>
                </a:lnTo>
                <a:lnTo>
                  <a:pt x="0" y="275844"/>
                </a:lnTo>
                <a:close/>
              </a:path>
            </a:pathLst>
          </a:custGeom>
          <a:ln w="9525">
            <a:solidFill>
              <a:srgbClr val="04005F"/>
            </a:solidFill>
          </a:ln>
        </p:spPr>
        <p:txBody>
          <a:bodyPr wrap="square" lIns="0" tIns="0" rIns="0" bIns="0" rtlCol="0"/>
          <a:lstStyle/>
          <a:p>
            <a:endParaRPr sz="2400"/>
          </a:p>
        </p:txBody>
      </p:sp>
      <p:sp>
        <p:nvSpPr>
          <p:cNvPr id="51" name="object 51"/>
          <p:cNvSpPr txBox="1"/>
          <p:nvPr/>
        </p:nvSpPr>
        <p:spPr>
          <a:xfrm>
            <a:off x="4889246" y="4259326"/>
            <a:ext cx="2474807" cy="282128"/>
          </a:xfrm>
          <a:prstGeom prst="rect">
            <a:avLst/>
          </a:prstGeom>
          <a:solidFill>
            <a:srgbClr val="003366"/>
          </a:solidFill>
        </p:spPr>
        <p:txBody>
          <a:bodyPr vert="horz" wrap="square" lIns="0" tIns="35559" rIns="0" bIns="0" rtlCol="0">
            <a:spAutoFit/>
          </a:bodyPr>
          <a:lstStyle/>
          <a:p>
            <a:pPr marL="115144">
              <a:spcBef>
                <a:spcPts val="279"/>
              </a:spcBef>
            </a:pPr>
            <a:r>
              <a:rPr sz="1600" spc="-7" dirty="0">
                <a:solidFill>
                  <a:srgbClr val="FFFFFF"/>
                </a:solidFill>
                <a:latin typeface="Arial MT"/>
                <a:cs typeface="Arial MT"/>
              </a:rPr>
              <a:t>Penyimpanan</a:t>
            </a:r>
            <a:r>
              <a:rPr sz="1600" spc="-87" dirty="0">
                <a:solidFill>
                  <a:srgbClr val="FFFFFF"/>
                </a:solidFill>
                <a:latin typeface="Arial MT"/>
                <a:cs typeface="Arial MT"/>
              </a:rPr>
              <a:t> </a:t>
            </a:r>
            <a:r>
              <a:rPr sz="1600" spc="-7" dirty="0">
                <a:solidFill>
                  <a:srgbClr val="FFFFFF"/>
                </a:solidFill>
                <a:latin typeface="Arial MT"/>
                <a:cs typeface="Arial MT"/>
              </a:rPr>
              <a:t>Arsip</a:t>
            </a:r>
            <a:endParaRPr sz="1600">
              <a:latin typeface="Arial MT"/>
              <a:cs typeface="Arial MT"/>
            </a:endParaRPr>
          </a:p>
        </p:txBody>
      </p:sp>
      <p:sp>
        <p:nvSpPr>
          <p:cNvPr id="52" name="object 52"/>
          <p:cNvSpPr txBox="1"/>
          <p:nvPr/>
        </p:nvSpPr>
        <p:spPr>
          <a:xfrm>
            <a:off x="4882895" y="4606545"/>
            <a:ext cx="2487507" cy="302647"/>
          </a:xfrm>
          <a:prstGeom prst="rect">
            <a:avLst/>
          </a:prstGeom>
          <a:solidFill>
            <a:srgbClr val="003366"/>
          </a:solidFill>
          <a:ln w="9525">
            <a:solidFill>
              <a:srgbClr val="04005F"/>
            </a:solidFill>
          </a:ln>
        </p:spPr>
        <p:txBody>
          <a:bodyPr vert="horz" wrap="square" lIns="0" tIns="55880" rIns="0" bIns="0" rtlCol="0">
            <a:spAutoFit/>
          </a:bodyPr>
          <a:lstStyle/>
          <a:p>
            <a:pPr marL="121917">
              <a:spcBef>
                <a:spcPts val="440"/>
              </a:spcBef>
            </a:pPr>
            <a:r>
              <a:rPr sz="1600" spc="-7" dirty="0">
                <a:solidFill>
                  <a:srgbClr val="FFFFFF"/>
                </a:solidFill>
                <a:latin typeface="Arial MT"/>
                <a:cs typeface="Arial MT"/>
              </a:rPr>
              <a:t>Alih</a:t>
            </a:r>
            <a:r>
              <a:rPr sz="1600" spc="-40" dirty="0">
                <a:solidFill>
                  <a:srgbClr val="FFFFFF"/>
                </a:solidFill>
                <a:latin typeface="Arial MT"/>
                <a:cs typeface="Arial MT"/>
              </a:rPr>
              <a:t> </a:t>
            </a:r>
            <a:r>
              <a:rPr sz="1600" spc="-7" dirty="0">
                <a:solidFill>
                  <a:srgbClr val="FFFFFF"/>
                </a:solidFill>
                <a:latin typeface="Arial MT"/>
                <a:cs typeface="Arial MT"/>
              </a:rPr>
              <a:t>Media</a:t>
            </a:r>
            <a:r>
              <a:rPr sz="1600" spc="-47" dirty="0">
                <a:solidFill>
                  <a:srgbClr val="FFFFFF"/>
                </a:solidFill>
                <a:latin typeface="Arial MT"/>
                <a:cs typeface="Arial MT"/>
              </a:rPr>
              <a:t> </a:t>
            </a:r>
            <a:r>
              <a:rPr sz="1600" spc="-7" dirty="0">
                <a:solidFill>
                  <a:srgbClr val="FFFFFF"/>
                </a:solidFill>
                <a:latin typeface="Arial MT"/>
                <a:cs typeface="Arial MT"/>
              </a:rPr>
              <a:t>Arsip</a:t>
            </a:r>
            <a:endParaRPr sz="1600">
              <a:latin typeface="Arial MT"/>
              <a:cs typeface="Arial MT"/>
            </a:endParaRPr>
          </a:p>
        </p:txBody>
      </p:sp>
      <p:sp>
        <p:nvSpPr>
          <p:cNvPr id="53" name="object 53"/>
          <p:cNvSpPr/>
          <p:nvPr/>
        </p:nvSpPr>
        <p:spPr>
          <a:xfrm>
            <a:off x="4301237" y="3715511"/>
            <a:ext cx="581660" cy="1084580"/>
          </a:xfrm>
          <a:custGeom>
            <a:avLst/>
            <a:gdLst/>
            <a:ahLst/>
            <a:cxnLst/>
            <a:rect l="l" t="t" r="r" b="b"/>
            <a:pathLst>
              <a:path w="436245" h="813435">
                <a:moveTo>
                  <a:pt x="436245" y="0"/>
                </a:moveTo>
                <a:lnTo>
                  <a:pt x="352552" y="46736"/>
                </a:lnTo>
                <a:lnTo>
                  <a:pt x="376186" y="62839"/>
                </a:lnTo>
                <a:lnTo>
                  <a:pt x="0" y="614680"/>
                </a:lnTo>
                <a:lnTo>
                  <a:pt x="9601" y="621245"/>
                </a:lnTo>
                <a:lnTo>
                  <a:pt x="11633" y="623722"/>
                </a:lnTo>
                <a:lnTo>
                  <a:pt x="6096" y="636397"/>
                </a:lnTo>
                <a:lnTo>
                  <a:pt x="351980" y="786777"/>
                </a:lnTo>
                <a:lnTo>
                  <a:pt x="340614" y="812927"/>
                </a:lnTo>
                <a:lnTo>
                  <a:pt x="436245" y="807847"/>
                </a:lnTo>
                <a:lnTo>
                  <a:pt x="423392" y="792480"/>
                </a:lnTo>
                <a:lnTo>
                  <a:pt x="374777" y="734314"/>
                </a:lnTo>
                <a:lnTo>
                  <a:pt x="363334" y="760628"/>
                </a:lnTo>
                <a:lnTo>
                  <a:pt x="59105" y="628319"/>
                </a:lnTo>
                <a:lnTo>
                  <a:pt x="355498" y="563994"/>
                </a:lnTo>
                <a:lnTo>
                  <a:pt x="361569" y="591947"/>
                </a:lnTo>
                <a:lnTo>
                  <a:pt x="434822" y="533019"/>
                </a:lnTo>
                <a:lnTo>
                  <a:pt x="436245" y="531876"/>
                </a:lnTo>
                <a:lnTo>
                  <a:pt x="343408" y="508127"/>
                </a:lnTo>
                <a:lnTo>
                  <a:pt x="349453" y="536067"/>
                </a:lnTo>
                <a:lnTo>
                  <a:pt x="65024" y="597776"/>
                </a:lnTo>
                <a:lnTo>
                  <a:pt x="379857" y="332790"/>
                </a:lnTo>
                <a:lnTo>
                  <a:pt x="398272" y="354711"/>
                </a:lnTo>
                <a:lnTo>
                  <a:pt x="421119" y="301752"/>
                </a:lnTo>
                <a:lnTo>
                  <a:pt x="436245" y="266700"/>
                </a:lnTo>
                <a:lnTo>
                  <a:pt x="343154" y="289052"/>
                </a:lnTo>
                <a:lnTo>
                  <a:pt x="361492" y="310908"/>
                </a:lnTo>
                <a:lnTo>
                  <a:pt x="80403" y="547471"/>
                </a:lnTo>
                <a:lnTo>
                  <a:pt x="399732" y="78879"/>
                </a:lnTo>
                <a:lnTo>
                  <a:pt x="423418" y="94996"/>
                </a:lnTo>
                <a:lnTo>
                  <a:pt x="429361" y="50927"/>
                </a:lnTo>
                <a:lnTo>
                  <a:pt x="436245" y="0"/>
                </a:lnTo>
                <a:close/>
              </a:path>
            </a:pathLst>
          </a:custGeom>
          <a:solidFill>
            <a:srgbClr val="04005F"/>
          </a:solidFill>
        </p:spPr>
        <p:txBody>
          <a:bodyPr wrap="square" lIns="0" tIns="0" rIns="0" bIns="0" rtlCol="0"/>
          <a:lstStyle/>
          <a:p>
            <a:endParaRPr sz="2400"/>
          </a:p>
        </p:txBody>
      </p:sp>
      <p:sp>
        <p:nvSpPr>
          <p:cNvPr id="54" name="object 54"/>
          <p:cNvSpPr txBox="1"/>
          <p:nvPr/>
        </p:nvSpPr>
        <p:spPr>
          <a:xfrm>
            <a:off x="5431537" y="3023615"/>
            <a:ext cx="1455420" cy="241947"/>
          </a:xfrm>
          <a:prstGeom prst="rect">
            <a:avLst/>
          </a:prstGeom>
          <a:solidFill>
            <a:srgbClr val="FFCCFF"/>
          </a:solidFill>
          <a:ln w="9525">
            <a:solidFill>
              <a:srgbClr val="04005F"/>
            </a:solidFill>
          </a:ln>
        </p:spPr>
        <p:txBody>
          <a:bodyPr vert="horz" wrap="square" lIns="0" tIns="56727" rIns="0" bIns="0" rtlCol="0">
            <a:spAutoFit/>
          </a:bodyPr>
          <a:lstStyle/>
          <a:p>
            <a:pPr marL="122764">
              <a:spcBef>
                <a:spcPts val="447"/>
              </a:spcBef>
            </a:pPr>
            <a:r>
              <a:rPr sz="1200" spc="-7" dirty="0">
                <a:latin typeface="Arial MT"/>
                <a:cs typeface="Arial MT"/>
              </a:rPr>
              <a:t>Kla</a:t>
            </a:r>
            <a:r>
              <a:rPr sz="1200" spc="7" dirty="0">
                <a:latin typeface="Arial MT"/>
                <a:cs typeface="Arial MT"/>
              </a:rPr>
              <a:t>s</a:t>
            </a:r>
            <a:r>
              <a:rPr sz="1200" spc="-7" dirty="0">
                <a:latin typeface="Arial MT"/>
                <a:cs typeface="Arial MT"/>
              </a:rPr>
              <a:t>i</a:t>
            </a:r>
            <a:r>
              <a:rPr sz="1200" dirty="0">
                <a:latin typeface="Arial MT"/>
                <a:cs typeface="Arial MT"/>
              </a:rPr>
              <a:t>f</a:t>
            </a:r>
            <a:r>
              <a:rPr sz="1200" spc="7" dirty="0">
                <a:latin typeface="Arial MT"/>
                <a:cs typeface="Arial MT"/>
              </a:rPr>
              <a:t>ik</a:t>
            </a:r>
            <a:r>
              <a:rPr sz="1200" spc="-7" dirty="0">
                <a:latin typeface="Arial MT"/>
                <a:cs typeface="Arial MT"/>
              </a:rPr>
              <a:t>a</a:t>
            </a:r>
            <a:r>
              <a:rPr sz="1200" spc="7" dirty="0">
                <a:latin typeface="Arial MT"/>
                <a:cs typeface="Arial MT"/>
              </a:rPr>
              <a:t>s</a:t>
            </a:r>
            <a:r>
              <a:rPr sz="1200" spc="-7" dirty="0">
                <a:latin typeface="Arial MT"/>
                <a:cs typeface="Arial MT"/>
              </a:rPr>
              <a:t>i</a:t>
            </a:r>
            <a:r>
              <a:rPr sz="1200" spc="-53" dirty="0">
                <a:latin typeface="Arial MT"/>
                <a:cs typeface="Arial MT"/>
              </a:rPr>
              <a:t> </a:t>
            </a:r>
            <a:r>
              <a:rPr sz="1200" dirty="0">
                <a:latin typeface="Arial MT"/>
                <a:cs typeface="Arial MT"/>
              </a:rPr>
              <a:t>Ar</a:t>
            </a:r>
            <a:r>
              <a:rPr sz="1200" spc="7" dirty="0">
                <a:latin typeface="Arial MT"/>
                <a:cs typeface="Arial MT"/>
              </a:rPr>
              <a:t>s</a:t>
            </a:r>
            <a:r>
              <a:rPr sz="1200" spc="-7" dirty="0">
                <a:latin typeface="Arial MT"/>
                <a:cs typeface="Arial MT"/>
              </a:rPr>
              <a:t>ip</a:t>
            </a:r>
            <a:endParaRPr sz="1200">
              <a:latin typeface="Arial MT"/>
              <a:cs typeface="Arial MT"/>
            </a:endParaRPr>
          </a:p>
        </p:txBody>
      </p:sp>
      <p:grpSp>
        <p:nvGrpSpPr>
          <p:cNvPr id="55" name="object 55"/>
          <p:cNvGrpSpPr/>
          <p:nvPr/>
        </p:nvGrpSpPr>
        <p:grpSpPr>
          <a:xfrm>
            <a:off x="6092782" y="3329093"/>
            <a:ext cx="5945293" cy="497840"/>
            <a:chOff x="4569586" y="2496820"/>
            <a:chExt cx="4458970" cy="373380"/>
          </a:xfrm>
        </p:grpSpPr>
        <p:pic>
          <p:nvPicPr>
            <p:cNvPr id="56" name="object 56"/>
            <p:cNvPicPr/>
            <p:nvPr/>
          </p:nvPicPr>
          <p:blipFill>
            <a:blip r:embed="rId4" cstate="print"/>
            <a:stretch>
              <a:fillRect/>
            </a:stretch>
          </p:blipFill>
          <p:spPr>
            <a:xfrm>
              <a:off x="4569586" y="2496820"/>
              <a:ext cx="75184" cy="151130"/>
            </a:xfrm>
            <a:prstGeom prst="rect">
              <a:avLst/>
            </a:prstGeom>
          </p:spPr>
        </p:pic>
        <p:sp>
          <p:nvSpPr>
            <p:cNvPr id="57" name="object 57"/>
            <p:cNvSpPr/>
            <p:nvPr/>
          </p:nvSpPr>
          <p:spPr>
            <a:xfrm>
              <a:off x="5850636" y="2648712"/>
              <a:ext cx="3173095" cy="216535"/>
            </a:xfrm>
            <a:custGeom>
              <a:avLst/>
              <a:gdLst/>
              <a:ahLst/>
              <a:cxnLst/>
              <a:rect l="l" t="t" r="r" b="b"/>
              <a:pathLst>
                <a:path w="3173095" h="216535">
                  <a:moveTo>
                    <a:pt x="3136899" y="0"/>
                  </a:moveTo>
                  <a:lnTo>
                    <a:pt x="36067" y="0"/>
                  </a:lnTo>
                  <a:lnTo>
                    <a:pt x="22020" y="2831"/>
                  </a:lnTo>
                  <a:lnTo>
                    <a:pt x="10556" y="10556"/>
                  </a:lnTo>
                  <a:lnTo>
                    <a:pt x="2831" y="22020"/>
                  </a:lnTo>
                  <a:lnTo>
                    <a:pt x="0" y="36068"/>
                  </a:lnTo>
                  <a:lnTo>
                    <a:pt x="0" y="180339"/>
                  </a:lnTo>
                  <a:lnTo>
                    <a:pt x="2831" y="194387"/>
                  </a:lnTo>
                  <a:lnTo>
                    <a:pt x="10556" y="205851"/>
                  </a:lnTo>
                  <a:lnTo>
                    <a:pt x="22020" y="213576"/>
                  </a:lnTo>
                  <a:lnTo>
                    <a:pt x="36067" y="216407"/>
                  </a:lnTo>
                  <a:lnTo>
                    <a:pt x="3136899" y="216407"/>
                  </a:lnTo>
                  <a:lnTo>
                    <a:pt x="3150947" y="213576"/>
                  </a:lnTo>
                  <a:lnTo>
                    <a:pt x="3162411" y="205851"/>
                  </a:lnTo>
                  <a:lnTo>
                    <a:pt x="3170136" y="194387"/>
                  </a:lnTo>
                  <a:lnTo>
                    <a:pt x="3172967" y="180339"/>
                  </a:lnTo>
                  <a:lnTo>
                    <a:pt x="3172967" y="36068"/>
                  </a:lnTo>
                  <a:lnTo>
                    <a:pt x="3170136" y="22020"/>
                  </a:lnTo>
                  <a:lnTo>
                    <a:pt x="3162411" y="10556"/>
                  </a:lnTo>
                  <a:lnTo>
                    <a:pt x="3150947" y="2831"/>
                  </a:lnTo>
                  <a:lnTo>
                    <a:pt x="3136899" y="0"/>
                  </a:lnTo>
                  <a:close/>
                </a:path>
              </a:pathLst>
            </a:custGeom>
            <a:solidFill>
              <a:srgbClr val="FFFF99"/>
            </a:solidFill>
          </p:spPr>
          <p:txBody>
            <a:bodyPr wrap="square" lIns="0" tIns="0" rIns="0" bIns="0" rtlCol="0"/>
            <a:lstStyle/>
            <a:p>
              <a:endParaRPr sz="2400"/>
            </a:p>
          </p:txBody>
        </p:sp>
        <p:sp>
          <p:nvSpPr>
            <p:cNvPr id="58" name="object 58"/>
            <p:cNvSpPr/>
            <p:nvPr/>
          </p:nvSpPr>
          <p:spPr>
            <a:xfrm>
              <a:off x="5850636" y="2648712"/>
              <a:ext cx="3173095" cy="216535"/>
            </a:xfrm>
            <a:custGeom>
              <a:avLst/>
              <a:gdLst/>
              <a:ahLst/>
              <a:cxnLst/>
              <a:rect l="l" t="t" r="r" b="b"/>
              <a:pathLst>
                <a:path w="3173095" h="216535">
                  <a:moveTo>
                    <a:pt x="0" y="36068"/>
                  </a:moveTo>
                  <a:lnTo>
                    <a:pt x="2831" y="22020"/>
                  </a:lnTo>
                  <a:lnTo>
                    <a:pt x="10556" y="10556"/>
                  </a:lnTo>
                  <a:lnTo>
                    <a:pt x="22020" y="2831"/>
                  </a:lnTo>
                  <a:lnTo>
                    <a:pt x="36067" y="0"/>
                  </a:lnTo>
                  <a:lnTo>
                    <a:pt x="3136899" y="0"/>
                  </a:lnTo>
                  <a:lnTo>
                    <a:pt x="3150947" y="2831"/>
                  </a:lnTo>
                  <a:lnTo>
                    <a:pt x="3162411" y="10556"/>
                  </a:lnTo>
                  <a:lnTo>
                    <a:pt x="3170136" y="22020"/>
                  </a:lnTo>
                  <a:lnTo>
                    <a:pt x="3172967" y="36068"/>
                  </a:lnTo>
                  <a:lnTo>
                    <a:pt x="3172967" y="180339"/>
                  </a:lnTo>
                  <a:lnTo>
                    <a:pt x="3170136" y="194387"/>
                  </a:lnTo>
                  <a:lnTo>
                    <a:pt x="3162411" y="205851"/>
                  </a:lnTo>
                  <a:lnTo>
                    <a:pt x="3150947" y="213576"/>
                  </a:lnTo>
                  <a:lnTo>
                    <a:pt x="3136899" y="216407"/>
                  </a:lnTo>
                  <a:lnTo>
                    <a:pt x="36067" y="216407"/>
                  </a:lnTo>
                  <a:lnTo>
                    <a:pt x="22020" y="213576"/>
                  </a:lnTo>
                  <a:lnTo>
                    <a:pt x="10556" y="205851"/>
                  </a:lnTo>
                  <a:lnTo>
                    <a:pt x="2831" y="194387"/>
                  </a:lnTo>
                  <a:lnTo>
                    <a:pt x="0" y="180339"/>
                  </a:lnTo>
                  <a:lnTo>
                    <a:pt x="0" y="36068"/>
                  </a:lnTo>
                  <a:close/>
                </a:path>
              </a:pathLst>
            </a:custGeom>
            <a:ln w="9525">
              <a:solidFill>
                <a:srgbClr val="04005F"/>
              </a:solidFill>
            </a:ln>
          </p:spPr>
          <p:txBody>
            <a:bodyPr wrap="square" lIns="0" tIns="0" rIns="0" bIns="0" rtlCol="0"/>
            <a:lstStyle/>
            <a:p>
              <a:endParaRPr sz="2400"/>
            </a:p>
          </p:txBody>
        </p:sp>
      </p:grpSp>
      <p:sp>
        <p:nvSpPr>
          <p:cNvPr id="59" name="object 59"/>
          <p:cNvSpPr txBox="1"/>
          <p:nvPr/>
        </p:nvSpPr>
        <p:spPr>
          <a:xfrm>
            <a:off x="7814913" y="3553630"/>
            <a:ext cx="2695785" cy="221365"/>
          </a:xfrm>
          <a:prstGeom prst="rect">
            <a:avLst/>
          </a:prstGeom>
        </p:spPr>
        <p:txBody>
          <a:bodyPr vert="horz" wrap="square" lIns="0" tIns="16087" rIns="0" bIns="0" rtlCol="0">
            <a:spAutoFit/>
          </a:bodyPr>
          <a:lstStyle/>
          <a:p>
            <a:pPr marL="123610">
              <a:spcBef>
                <a:spcPts val="127"/>
              </a:spcBef>
            </a:pPr>
            <a:r>
              <a:rPr sz="1333" spc="-7" dirty="0">
                <a:latin typeface="Arial MT"/>
                <a:cs typeface="Arial MT"/>
              </a:rPr>
              <a:t>Fisik</a:t>
            </a:r>
            <a:r>
              <a:rPr sz="1333" spc="20" dirty="0">
                <a:latin typeface="Arial MT"/>
                <a:cs typeface="Arial MT"/>
              </a:rPr>
              <a:t> </a:t>
            </a:r>
            <a:r>
              <a:rPr sz="1333" spc="-7" dirty="0">
                <a:latin typeface="Arial MT"/>
                <a:cs typeface="Arial MT"/>
              </a:rPr>
              <a:t>Tertata</a:t>
            </a:r>
            <a:r>
              <a:rPr sz="1333" spc="-33" dirty="0">
                <a:latin typeface="Arial MT"/>
                <a:cs typeface="Arial MT"/>
              </a:rPr>
              <a:t> </a:t>
            </a:r>
            <a:r>
              <a:rPr sz="1333" spc="-7" dirty="0">
                <a:latin typeface="Arial MT"/>
                <a:cs typeface="Arial MT"/>
              </a:rPr>
              <a:t>-</a:t>
            </a:r>
            <a:r>
              <a:rPr sz="1333" spc="7" dirty="0">
                <a:latin typeface="Arial MT"/>
                <a:cs typeface="Arial MT"/>
              </a:rPr>
              <a:t> </a:t>
            </a:r>
            <a:r>
              <a:rPr sz="1333" dirty="0">
                <a:latin typeface="Arial MT"/>
                <a:cs typeface="Arial MT"/>
              </a:rPr>
              <a:t>Informasi</a:t>
            </a:r>
            <a:r>
              <a:rPr sz="1333" spc="-40" dirty="0">
                <a:latin typeface="Arial MT"/>
                <a:cs typeface="Arial MT"/>
              </a:rPr>
              <a:t> </a:t>
            </a:r>
            <a:r>
              <a:rPr sz="1333" spc="-7" dirty="0">
                <a:latin typeface="Arial MT"/>
                <a:cs typeface="Arial MT"/>
              </a:rPr>
              <a:t>Arsip</a:t>
            </a:r>
            <a:r>
              <a:rPr sz="1333" dirty="0">
                <a:latin typeface="Arial MT"/>
                <a:cs typeface="Arial MT"/>
              </a:rPr>
              <a:t> </a:t>
            </a:r>
            <a:r>
              <a:rPr sz="1333" spc="-7" dirty="0">
                <a:latin typeface="Arial MT"/>
                <a:cs typeface="Arial MT"/>
              </a:rPr>
              <a:t>-</a:t>
            </a:r>
            <a:r>
              <a:rPr sz="1333" dirty="0">
                <a:latin typeface="Arial MT"/>
                <a:cs typeface="Arial MT"/>
              </a:rPr>
              <a:t> </a:t>
            </a:r>
            <a:r>
              <a:rPr sz="1333" spc="-7" dirty="0">
                <a:latin typeface="Arial MT"/>
                <a:cs typeface="Arial MT"/>
              </a:rPr>
              <a:t>Da</a:t>
            </a:r>
            <a:endParaRPr sz="1333">
              <a:latin typeface="Arial MT"/>
              <a:cs typeface="Arial MT"/>
            </a:endParaRPr>
          </a:p>
        </p:txBody>
      </p:sp>
      <p:sp>
        <p:nvSpPr>
          <p:cNvPr id="60" name="object 60"/>
          <p:cNvSpPr txBox="1"/>
          <p:nvPr/>
        </p:nvSpPr>
        <p:spPr>
          <a:xfrm>
            <a:off x="10371582" y="3553629"/>
            <a:ext cx="1728893" cy="221365"/>
          </a:xfrm>
          <a:prstGeom prst="rect">
            <a:avLst/>
          </a:prstGeom>
        </p:spPr>
        <p:txBody>
          <a:bodyPr vert="horz" wrap="square" lIns="0" tIns="16087" rIns="0" bIns="0" rtlCol="0">
            <a:spAutoFit/>
          </a:bodyPr>
          <a:lstStyle/>
          <a:p>
            <a:pPr marL="138003">
              <a:spcBef>
                <a:spcPts val="127"/>
              </a:spcBef>
            </a:pPr>
            <a:r>
              <a:rPr sz="1333" spc="-7" dirty="0">
                <a:latin typeface="Arial MT"/>
                <a:cs typeface="Arial MT"/>
              </a:rPr>
              <a:t>ftar</a:t>
            </a:r>
            <a:r>
              <a:rPr sz="1333" spc="-47" dirty="0">
                <a:latin typeface="Arial MT"/>
                <a:cs typeface="Arial MT"/>
              </a:rPr>
              <a:t> </a:t>
            </a:r>
            <a:r>
              <a:rPr sz="1333" spc="-7" dirty="0">
                <a:latin typeface="Arial MT"/>
                <a:cs typeface="Arial MT"/>
              </a:rPr>
              <a:t>Arsip</a:t>
            </a:r>
            <a:r>
              <a:rPr sz="1333" spc="-13" dirty="0">
                <a:latin typeface="Arial MT"/>
                <a:cs typeface="Arial MT"/>
              </a:rPr>
              <a:t> </a:t>
            </a:r>
            <a:r>
              <a:rPr sz="1333" spc="-7" dirty="0">
                <a:latin typeface="Arial MT"/>
                <a:cs typeface="Arial MT"/>
              </a:rPr>
              <a:t>Aktif</a:t>
            </a:r>
            <a:endParaRPr sz="1333">
              <a:latin typeface="Arial MT"/>
              <a:cs typeface="Arial MT"/>
            </a:endParaRPr>
          </a:p>
        </p:txBody>
      </p:sp>
      <p:grpSp>
        <p:nvGrpSpPr>
          <p:cNvPr id="61" name="object 61"/>
          <p:cNvGrpSpPr/>
          <p:nvPr/>
        </p:nvGrpSpPr>
        <p:grpSpPr>
          <a:xfrm>
            <a:off x="7331710" y="3637534"/>
            <a:ext cx="4706620" cy="532553"/>
            <a:chOff x="5498782" y="2728150"/>
            <a:chExt cx="3529965" cy="399415"/>
          </a:xfrm>
        </p:grpSpPr>
        <p:sp>
          <p:nvSpPr>
            <p:cNvPr id="62" name="object 62"/>
            <p:cNvSpPr/>
            <p:nvPr/>
          </p:nvSpPr>
          <p:spPr>
            <a:xfrm>
              <a:off x="5528310" y="2757678"/>
              <a:ext cx="323215" cy="30480"/>
            </a:xfrm>
            <a:custGeom>
              <a:avLst/>
              <a:gdLst/>
              <a:ahLst/>
              <a:cxnLst/>
              <a:rect l="l" t="t" r="r" b="b"/>
              <a:pathLst>
                <a:path w="323214" h="30480">
                  <a:moveTo>
                    <a:pt x="-14287" y="15049"/>
                  </a:moveTo>
                  <a:lnTo>
                    <a:pt x="337375" y="15049"/>
                  </a:lnTo>
                </a:path>
              </a:pathLst>
            </a:custGeom>
            <a:ln w="58674">
              <a:solidFill>
                <a:srgbClr val="04005F"/>
              </a:solidFill>
              <a:prstDash val="dash"/>
            </a:ln>
          </p:spPr>
          <p:txBody>
            <a:bodyPr wrap="square" lIns="0" tIns="0" rIns="0" bIns="0" rtlCol="0"/>
            <a:lstStyle/>
            <a:p>
              <a:endParaRPr sz="2400"/>
            </a:p>
          </p:txBody>
        </p:sp>
        <p:sp>
          <p:nvSpPr>
            <p:cNvPr id="63" name="object 63"/>
            <p:cNvSpPr/>
            <p:nvPr/>
          </p:nvSpPr>
          <p:spPr>
            <a:xfrm>
              <a:off x="5850636" y="2926080"/>
              <a:ext cx="3173095" cy="196850"/>
            </a:xfrm>
            <a:custGeom>
              <a:avLst/>
              <a:gdLst/>
              <a:ahLst/>
              <a:cxnLst/>
              <a:rect l="l" t="t" r="r" b="b"/>
              <a:pathLst>
                <a:path w="3173095" h="196850">
                  <a:moveTo>
                    <a:pt x="3140202" y="0"/>
                  </a:moveTo>
                  <a:lnTo>
                    <a:pt x="32765" y="0"/>
                  </a:lnTo>
                  <a:lnTo>
                    <a:pt x="20038" y="2583"/>
                  </a:lnTo>
                  <a:lnTo>
                    <a:pt x="9620" y="9620"/>
                  </a:lnTo>
                  <a:lnTo>
                    <a:pt x="2583" y="20038"/>
                  </a:lnTo>
                  <a:lnTo>
                    <a:pt x="0" y="32765"/>
                  </a:lnTo>
                  <a:lnTo>
                    <a:pt x="0" y="163830"/>
                  </a:lnTo>
                  <a:lnTo>
                    <a:pt x="2583" y="176557"/>
                  </a:lnTo>
                  <a:lnTo>
                    <a:pt x="9620" y="186975"/>
                  </a:lnTo>
                  <a:lnTo>
                    <a:pt x="20038" y="194012"/>
                  </a:lnTo>
                  <a:lnTo>
                    <a:pt x="32765" y="196595"/>
                  </a:lnTo>
                  <a:lnTo>
                    <a:pt x="3140202" y="196595"/>
                  </a:lnTo>
                  <a:lnTo>
                    <a:pt x="3152929" y="194012"/>
                  </a:lnTo>
                  <a:lnTo>
                    <a:pt x="3163347" y="186975"/>
                  </a:lnTo>
                  <a:lnTo>
                    <a:pt x="3170384" y="176557"/>
                  </a:lnTo>
                  <a:lnTo>
                    <a:pt x="3172967" y="163830"/>
                  </a:lnTo>
                  <a:lnTo>
                    <a:pt x="3172967" y="32765"/>
                  </a:lnTo>
                  <a:lnTo>
                    <a:pt x="3170384" y="20038"/>
                  </a:lnTo>
                  <a:lnTo>
                    <a:pt x="3163347" y="9620"/>
                  </a:lnTo>
                  <a:lnTo>
                    <a:pt x="3152929" y="2583"/>
                  </a:lnTo>
                  <a:lnTo>
                    <a:pt x="3140202" y="0"/>
                  </a:lnTo>
                  <a:close/>
                </a:path>
              </a:pathLst>
            </a:custGeom>
            <a:solidFill>
              <a:srgbClr val="FFFF99"/>
            </a:solidFill>
          </p:spPr>
          <p:txBody>
            <a:bodyPr wrap="square" lIns="0" tIns="0" rIns="0" bIns="0" rtlCol="0"/>
            <a:lstStyle/>
            <a:p>
              <a:endParaRPr sz="2400"/>
            </a:p>
          </p:txBody>
        </p:sp>
        <p:sp>
          <p:nvSpPr>
            <p:cNvPr id="64" name="object 64"/>
            <p:cNvSpPr/>
            <p:nvPr/>
          </p:nvSpPr>
          <p:spPr>
            <a:xfrm>
              <a:off x="5850636" y="2926080"/>
              <a:ext cx="3173095" cy="196850"/>
            </a:xfrm>
            <a:custGeom>
              <a:avLst/>
              <a:gdLst/>
              <a:ahLst/>
              <a:cxnLst/>
              <a:rect l="l" t="t" r="r" b="b"/>
              <a:pathLst>
                <a:path w="3173095" h="196850">
                  <a:moveTo>
                    <a:pt x="0" y="32765"/>
                  </a:moveTo>
                  <a:lnTo>
                    <a:pt x="2583" y="20038"/>
                  </a:lnTo>
                  <a:lnTo>
                    <a:pt x="9620" y="9620"/>
                  </a:lnTo>
                  <a:lnTo>
                    <a:pt x="20038" y="2583"/>
                  </a:lnTo>
                  <a:lnTo>
                    <a:pt x="32765" y="0"/>
                  </a:lnTo>
                  <a:lnTo>
                    <a:pt x="3140202" y="0"/>
                  </a:lnTo>
                  <a:lnTo>
                    <a:pt x="3152929" y="2583"/>
                  </a:lnTo>
                  <a:lnTo>
                    <a:pt x="3163347" y="9620"/>
                  </a:lnTo>
                  <a:lnTo>
                    <a:pt x="3170384" y="20038"/>
                  </a:lnTo>
                  <a:lnTo>
                    <a:pt x="3172967" y="32765"/>
                  </a:lnTo>
                  <a:lnTo>
                    <a:pt x="3172967" y="163830"/>
                  </a:lnTo>
                  <a:lnTo>
                    <a:pt x="3170384" y="176557"/>
                  </a:lnTo>
                  <a:lnTo>
                    <a:pt x="3163347" y="186975"/>
                  </a:lnTo>
                  <a:lnTo>
                    <a:pt x="3152929" y="194012"/>
                  </a:lnTo>
                  <a:lnTo>
                    <a:pt x="3140202" y="196595"/>
                  </a:lnTo>
                  <a:lnTo>
                    <a:pt x="32765" y="196595"/>
                  </a:lnTo>
                  <a:lnTo>
                    <a:pt x="20038" y="194012"/>
                  </a:lnTo>
                  <a:lnTo>
                    <a:pt x="9620" y="186975"/>
                  </a:lnTo>
                  <a:lnTo>
                    <a:pt x="2583" y="176557"/>
                  </a:lnTo>
                  <a:lnTo>
                    <a:pt x="0" y="163830"/>
                  </a:lnTo>
                  <a:lnTo>
                    <a:pt x="0" y="32765"/>
                  </a:lnTo>
                  <a:close/>
                </a:path>
              </a:pathLst>
            </a:custGeom>
            <a:ln w="9525">
              <a:solidFill>
                <a:srgbClr val="04005F"/>
              </a:solidFill>
            </a:ln>
          </p:spPr>
          <p:txBody>
            <a:bodyPr wrap="square" lIns="0" tIns="0" rIns="0" bIns="0" rtlCol="0"/>
            <a:lstStyle/>
            <a:p>
              <a:endParaRPr sz="2400"/>
            </a:p>
          </p:txBody>
        </p:sp>
      </p:grpSp>
      <p:sp>
        <p:nvSpPr>
          <p:cNvPr id="65" name="object 65"/>
          <p:cNvSpPr txBox="1"/>
          <p:nvPr/>
        </p:nvSpPr>
        <p:spPr>
          <a:xfrm>
            <a:off x="7814289" y="3911769"/>
            <a:ext cx="4286673" cy="221365"/>
          </a:xfrm>
          <a:prstGeom prst="rect">
            <a:avLst/>
          </a:prstGeom>
        </p:spPr>
        <p:txBody>
          <a:bodyPr vert="horz" wrap="square" lIns="0" tIns="16087" rIns="0" bIns="0" rtlCol="0">
            <a:spAutoFit/>
          </a:bodyPr>
          <a:lstStyle/>
          <a:p>
            <a:pPr marL="122764">
              <a:spcBef>
                <a:spcPts val="127"/>
              </a:spcBef>
            </a:pPr>
            <a:r>
              <a:rPr sz="1333" spc="-7" dirty="0">
                <a:latin typeface="Arial MT"/>
                <a:cs typeface="Arial MT"/>
              </a:rPr>
              <a:t>Fisik</a:t>
            </a:r>
            <a:r>
              <a:rPr sz="1333" spc="20" dirty="0">
                <a:latin typeface="Arial MT"/>
                <a:cs typeface="Arial MT"/>
              </a:rPr>
              <a:t> </a:t>
            </a:r>
            <a:r>
              <a:rPr sz="1333" spc="-7" dirty="0">
                <a:latin typeface="Arial MT"/>
                <a:cs typeface="Arial MT"/>
              </a:rPr>
              <a:t>Tertata</a:t>
            </a:r>
            <a:r>
              <a:rPr sz="1333" spc="-27" dirty="0">
                <a:latin typeface="Arial MT"/>
                <a:cs typeface="Arial MT"/>
              </a:rPr>
              <a:t> </a:t>
            </a:r>
            <a:r>
              <a:rPr sz="1333" spc="-7" dirty="0">
                <a:latin typeface="Arial MT"/>
                <a:cs typeface="Arial MT"/>
              </a:rPr>
              <a:t>-</a:t>
            </a:r>
            <a:r>
              <a:rPr sz="1333" dirty="0">
                <a:latin typeface="Arial MT"/>
                <a:cs typeface="Arial MT"/>
              </a:rPr>
              <a:t> Informasi</a:t>
            </a:r>
            <a:r>
              <a:rPr sz="1333" spc="-40" dirty="0">
                <a:latin typeface="Arial MT"/>
                <a:cs typeface="Arial MT"/>
              </a:rPr>
              <a:t> </a:t>
            </a:r>
            <a:r>
              <a:rPr sz="1333" spc="-7" dirty="0">
                <a:latin typeface="Arial MT"/>
                <a:cs typeface="Arial MT"/>
              </a:rPr>
              <a:t>Arsip</a:t>
            </a:r>
            <a:r>
              <a:rPr sz="1333" spc="7" dirty="0">
                <a:latin typeface="Arial MT"/>
                <a:cs typeface="Arial MT"/>
              </a:rPr>
              <a:t> </a:t>
            </a:r>
            <a:r>
              <a:rPr sz="1333" spc="-7" dirty="0">
                <a:latin typeface="Arial MT"/>
                <a:cs typeface="Arial MT"/>
              </a:rPr>
              <a:t>-</a:t>
            </a:r>
            <a:r>
              <a:rPr sz="1333" dirty="0">
                <a:latin typeface="Arial MT"/>
                <a:cs typeface="Arial MT"/>
              </a:rPr>
              <a:t> </a:t>
            </a:r>
            <a:r>
              <a:rPr sz="1333" spc="-7" dirty="0">
                <a:latin typeface="Arial MT"/>
                <a:cs typeface="Arial MT"/>
              </a:rPr>
              <a:t>Daftar</a:t>
            </a:r>
            <a:r>
              <a:rPr sz="1333" spc="-13" dirty="0">
                <a:latin typeface="Arial MT"/>
                <a:cs typeface="Arial MT"/>
              </a:rPr>
              <a:t> </a:t>
            </a:r>
            <a:r>
              <a:rPr sz="1333" spc="-7" dirty="0">
                <a:latin typeface="Arial MT"/>
                <a:cs typeface="Arial MT"/>
              </a:rPr>
              <a:t>Arsip</a:t>
            </a:r>
            <a:r>
              <a:rPr sz="1333" spc="13" dirty="0">
                <a:latin typeface="Arial MT"/>
                <a:cs typeface="Arial MT"/>
              </a:rPr>
              <a:t> </a:t>
            </a:r>
            <a:r>
              <a:rPr sz="1333" spc="-7" dirty="0">
                <a:latin typeface="Arial MT"/>
                <a:cs typeface="Arial MT"/>
              </a:rPr>
              <a:t>Inaktif</a:t>
            </a:r>
            <a:endParaRPr sz="1333">
              <a:latin typeface="Arial MT"/>
              <a:cs typeface="Arial MT"/>
            </a:endParaRPr>
          </a:p>
        </p:txBody>
      </p:sp>
      <p:grpSp>
        <p:nvGrpSpPr>
          <p:cNvPr id="66" name="object 66"/>
          <p:cNvGrpSpPr/>
          <p:nvPr/>
        </p:nvGrpSpPr>
        <p:grpSpPr>
          <a:xfrm>
            <a:off x="7333828" y="3423665"/>
            <a:ext cx="4779433" cy="980440"/>
            <a:chOff x="5500370" y="2567749"/>
            <a:chExt cx="3584575" cy="735330"/>
          </a:xfrm>
        </p:grpSpPr>
        <p:sp>
          <p:nvSpPr>
            <p:cNvPr id="67" name="object 67"/>
            <p:cNvSpPr/>
            <p:nvPr/>
          </p:nvSpPr>
          <p:spPr>
            <a:xfrm>
              <a:off x="5528310" y="3025901"/>
              <a:ext cx="323215" cy="27305"/>
            </a:xfrm>
            <a:custGeom>
              <a:avLst/>
              <a:gdLst/>
              <a:ahLst/>
              <a:cxnLst/>
              <a:rect l="l" t="t" r="r" b="b"/>
              <a:pathLst>
                <a:path w="323214" h="27305">
                  <a:moveTo>
                    <a:pt x="-14287" y="13588"/>
                  </a:moveTo>
                  <a:lnTo>
                    <a:pt x="337375" y="13588"/>
                  </a:lnTo>
                </a:path>
              </a:pathLst>
            </a:custGeom>
            <a:ln w="55753">
              <a:solidFill>
                <a:srgbClr val="04005F"/>
              </a:solidFill>
              <a:prstDash val="dash"/>
            </a:ln>
          </p:spPr>
          <p:txBody>
            <a:bodyPr wrap="square" lIns="0" tIns="0" rIns="0" bIns="0" rtlCol="0"/>
            <a:lstStyle/>
            <a:p>
              <a:endParaRPr sz="2400"/>
            </a:p>
          </p:txBody>
        </p:sp>
        <p:sp>
          <p:nvSpPr>
            <p:cNvPr id="68" name="object 68"/>
            <p:cNvSpPr/>
            <p:nvPr/>
          </p:nvSpPr>
          <p:spPr>
            <a:xfrm>
              <a:off x="7773924" y="2572511"/>
              <a:ext cx="1306195" cy="725805"/>
            </a:xfrm>
            <a:custGeom>
              <a:avLst/>
              <a:gdLst/>
              <a:ahLst/>
              <a:cxnLst/>
              <a:rect l="l" t="t" r="r" b="b"/>
              <a:pathLst>
                <a:path w="1306195" h="725804">
                  <a:moveTo>
                    <a:pt x="0" y="725424"/>
                  </a:moveTo>
                  <a:lnTo>
                    <a:pt x="1306068" y="725424"/>
                  </a:lnTo>
                  <a:lnTo>
                    <a:pt x="1306068" y="0"/>
                  </a:lnTo>
                  <a:lnTo>
                    <a:pt x="0" y="0"/>
                  </a:lnTo>
                  <a:lnTo>
                    <a:pt x="0" y="725424"/>
                  </a:lnTo>
                  <a:close/>
                </a:path>
              </a:pathLst>
            </a:custGeom>
            <a:ln w="9525">
              <a:solidFill>
                <a:srgbClr val="04005F"/>
              </a:solidFill>
              <a:prstDash val="sysDash"/>
            </a:ln>
          </p:spPr>
          <p:txBody>
            <a:bodyPr wrap="square" lIns="0" tIns="0" rIns="0" bIns="0" rtlCol="0"/>
            <a:lstStyle/>
            <a:p>
              <a:endParaRPr sz="2400"/>
            </a:p>
          </p:txBody>
        </p:sp>
      </p:grpSp>
      <p:sp>
        <p:nvSpPr>
          <p:cNvPr id="69" name="object 69"/>
          <p:cNvSpPr txBox="1"/>
          <p:nvPr/>
        </p:nvSpPr>
        <p:spPr>
          <a:xfrm>
            <a:off x="10371582" y="4181517"/>
            <a:ext cx="1728893" cy="221365"/>
          </a:xfrm>
          <a:prstGeom prst="rect">
            <a:avLst/>
          </a:prstGeom>
        </p:spPr>
        <p:txBody>
          <a:bodyPr vert="horz" wrap="square" lIns="0" tIns="16087" rIns="0" bIns="0" rtlCol="0">
            <a:spAutoFit/>
          </a:bodyPr>
          <a:lstStyle/>
          <a:p>
            <a:pPr marL="288706">
              <a:spcBef>
                <a:spcPts val="127"/>
              </a:spcBef>
            </a:pPr>
            <a:r>
              <a:rPr sz="1333" spc="-152" dirty="0">
                <a:latin typeface="Arial MT"/>
                <a:cs typeface="Arial MT"/>
              </a:rPr>
              <a:t>T</a:t>
            </a:r>
            <a:r>
              <a:rPr sz="1333" spc="-147" dirty="0">
                <a:latin typeface="Arial MT"/>
                <a:cs typeface="Arial MT"/>
              </a:rPr>
              <a:t>e</a:t>
            </a:r>
            <a:r>
              <a:rPr sz="1333" spc="-87" dirty="0">
                <a:latin typeface="Arial MT"/>
                <a:cs typeface="Arial MT"/>
              </a:rPr>
              <a:t>r</a:t>
            </a:r>
            <a:r>
              <a:rPr sz="1333" spc="-120" dirty="0">
                <a:latin typeface="Arial MT"/>
                <a:cs typeface="Arial MT"/>
              </a:rPr>
              <a:t>jag</a:t>
            </a:r>
            <a:r>
              <a:rPr sz="1333" spc="-140" dirty="0">
                <a:latin typeface="Arial MT"/>
                <a:cs typeface="Arial MT"/>
              </a:rPr>
              <a:t>a</a:t>
            </a:r>
            <a:r>
              <a:rPr sz="1333" spc="-93" dirty="0">
                <a:latin typeface="Arial MT"/>
                <a:cs typeface="Arial MT"/>
              </a:rPr>
              <a:t> </a:t>
            </a:r>
            <a:r>
              <a:rPr sz="1333" spc="-140" dirty="0">
                <a:latin typeface="Arial MT"/>
                <a:cs typeface="Arial MT"/>
              </a:rPr>
              <a:t>dan</a:t>
            </a:r>
            <a:r>
              <a:rPr sz="1333" spc="-100" dirty="0">
                <a:latin typeface="Arial MT"/>
                <a:cs typeface="Arial MT"/>
              </a:rPr>
              <a:t> </a:t>
            </a:r>
            <a:r>
              <a:rPr sz="1333" spc="-173" dirty="0">
                <a:latin typeface="Arial MT"/>
                <a:cs typeface="Arial MT"/>
              </a:rPr>
              <a:t>Umu</a:t>
            </a:r>
            <a:r>
              <a:rPr sz="1333" spc="-207" dirty="0">
                <a:latin typeface="Arial MT"/>
                <a:cs typeface="Arial MT"/>
              </a:rPr>
              <a:t>m</a:t>
            </a:r>
            <a:endParaRPr sz="1333">
              <a:latin typeface="Arial MT"/>
              <a:cs typeface="Arial MT"/>
            </a:endParaRPr>
          </a:p>
        </p:txBody>
      </p:sp>
      <p:sp>
        <p:nvSpPr>
          <p:cNvPr id="70" name="object 70"/>
          <p:cNvSpPr txBox="1"/>
          <p:nvPr/>
        </p:nvSpPr>
        <p:spPr>
          <a:xfrm>
            <a:off x="4882895" y="4952493"/>
            <a:ext cx="2487507" cy="316324"/>
          </a:xfrm>
          <a:prstGeom prst="rect">
            <a:avLst/>
          </a:prstGeom>
          <a:solidFill>
            <a:srgbClr val="003366"/>
          </a:solidFill>
          <a:ln w="9525">
            <a:solidFill>
              <a:srgbClr val="04005F"/>
            </a:solidFill>
          </a:ln>
        </p:spPr>
        <p:txBody>
          <a:bodyPr vert="horz" wrap="square" lIns="0" tIns="69425" rIns="0" bIns="0" rtlCol="0">
            <a:spAutoFit/>
          </a:bodyPr>
          <a:lstStyle/>
          <a:p>
            <a:pPr marL="123610">
              <a:spcBef>
                <a:spcPts val="545"/>
              </a:spcBef>
            </a:pPr>
            <a:r>
              <a:rPr sz="1600" spc="-7" dirty="0">
                <a:solidFill>
                  <a:srgbClr val="FFFFFF"/>
                </a:solidFill>
                <a:latin typeface="Arial MT"/>
                <a:cs typeface="Arial MT"/>
              </a:rPr>
              <a:t>Program</a:t>
            </a:r>
            <a:r>
              <a:rPr sz="1600" spc="-40" dirty="0">
                <a:solidFill>
                  <a:srgbClr val="FFFFFF"/>
                </a:solidFill>
                <a:latin typeface="Arial MT"/>
                <a:cs typeface="Arial MT"/>
              </a:rPr>
              <a:t> </a:t>
            </a:r>
            <a:r>
              <a:rPr sz="1600" spc="-7" dirty="0">
                <a:solidFill>
                  <a:srgbClr val="FFFFFF"/>
                </a:solidFill>
                <a:latin typeface="Arial MT"/>
                <a:cs typeface="Arial MT"/>
              </a:rPr>
              <a:t>Arsip</a:t>
            </a:r>
            <a:r>
              <a:rPr sz="1600" spc="-20" dirty="0">
                <a:solidFill>
                  <a:srgbClr val="FFFFFF"/>
                </a:solidFill>
                <a:latin typeface="Arial MT"/>
                <a:cs typeface="Arial MT"/>
              </a:rPr>
              <a:t> </a:t>
            </a:r>
            <a:r>
              <a:rPr sz="1600" dirty="0">
                <a:solidFill>
                  <a:srgbClr val="FFFFFF"/>
                </a:solidFill>
                <a:latin typeface="Arial MT"/>
                <a:cs typeface="Arial MT"/>
              </a:rPr>
              <a:t>Vital</a:t>
            </a:r>
            <a:endParaRPr sz="1600">
              <a:latin typeface="Arial MT"/>
              <a:cs typeface="Arial MT"/>
            </a:endParaRPr>
          </a:p>
        </p:txBody>
      </p:sp>
      <p:sp>
        <p:nvSpPr>
          <p:cNvPr id="71" name="object 71"/>
          <p:cNvSpPr txBox="1"/>
          <p:nvPr/>
        </p:nvSpPr>
        <p:spPr>
          <a:xfrm>
            <a:off x="2830576" y="5360415"/>
            <a:ext cx="1542627" cy="426613"/>
          </a:xfrm>
          <a:prstGeom prst="rect">
            <a:avLst/>
          </a:prstGeom>
          <a:solidFill>
            <a:srgbClr val="FFCCFF"/>
          </a:solidFill>
          <a:ln w="9525">
            <a:solidFill>
              <a:srgbClr val="04005F"/>
            </a:solidFill>
          </a:ln>
        </p:spPr>
        <p:txBody>
          <a:bodyPr vert="horz" wrap="square" lIns="0" tIns="56727" rIns="0" bIns="0" rtlCol="0">
            <a:spAutoFit/>
          </a:bodyPr>
          <a:lstStyle/>
          <a:p>
            <a:pPr marL="122764">
              <a:spcBef>
                <a:spcPts val="447"/>
              </a:spcBef>
            </a:pPr>
            <a:r>
              <a:rPr sz="1200" spc="-7" dirty="0">
                <a:latin typeface="Arial MT"/>
                <a:cs typeface="Arial MT"/>
              </a:rPr>
              <a:t>Jadwal</a:t>
            </a:r>
            <a:r>
              <a:rPr sz="1200" spc="-60" dirty="0">
                <a:latin typeface="Arial MT"/>
                <a:cs typeface="Arial MT"/>
              </a:rPr>
              <a:t> </a:t>
            </a:r>
            <a:r>
              <a:rPr sz="1200" dirty="0">
                <a:latin typeface="Arial MT"/>
                <a:cs typeface="Arial MT"/>
              </a:rPr>
              <a:t>Retensi</a:t>
            </a:r>
            <a:endParaRPr sz="1200">
              <a:latin typeface="Arial MT"/>
              <a:cs typeface="Arial MT"/>
            </a:endParaRPr>
          </a:p>
          <a:p>
            <a:pPr marL="122764">
              <a:spcBef>
                <a:spcPts val="7"/>
              </a:spcBef>
            </a:pPr>
            <a:r>
              <a:rPr sz="1200" dirty="0">
                <a:latin typeface="Arial MT"/>
                <a:cs typeface="Arial MT"/>
              </a:rPr>
              <a:t>Arsip</a:t>
            </a:r>
            <a:r>
              <a:rPr sz="1200" spc="-73" dirty="0">
                <a:latin typeface="Arial MT"/>
                <a:cs typeface="Arial MT"/>
              </a:rPr>
              <a:t> </a:t>
            </a:r>
            <a:r>
              <a:rPr sz="1200" dirty="0">
                <a:latin typeface="Arial MT"/>
                <a:cs typeface="Arial MT"/>
              </a:rPr>
              <a:t>(JRA)</a:t>
            </a:r>
            <a:endParaRPr sz="1200">
              <a:latin typeface="Arial MT"/>
              <a:cs typeface="Arial MT"/>
            </a:endParaRPr>
          </a:p>
        </p:txBody>
      </p:sp>
      <p:grpSp>
        <p:nvGrpSpPr>
          <p:cNvPr id="72" name="object 72"/>
          <p:cNvGrpSpPr/>
          <p:nvPr/>
        </p:nvGrpSpPr>
        <p:grpSpPr>
          <a:xfrm>
            <a:off x="3551935" y="5494274"/>
            <a:ext cx="3825240" cy="634153"/>
            <a:chOff x="2663951" y="4120705"/>
            <a:chExt cx="2868930" cy="475615"/>
          </a:xfrm>
        </p:grpSpPr>
        <p:pic>
          <p:nvPicPr>
            <p:cNvPr id="73" name="object 73"/>
            <p:cNvPicPr/>
            <p:nvPr/>
          </p:nvPicPr>
          <p:blipFill>
            <a:blip r:embed="rId5" cstate="print"/>
            <a:stretch>
              <a:fillRect/>
            </a:stretch>
          </p:blipFill>
          <p:spPr>
            <a:xfrm>
              <a:off x="2663951" y="4389119"/>
              <a:ext cx="76200" cy="206933"/>
            </a:xfrm>
            <a:prstGeom prst="rect">
              <a:avLst/>
            </a:prstGeom>
          </p:spPr>
        </p:pic>
        <p:sp>
          <p:nvSpPr>
            <p:cNvPr id="74" name="object 74"/>
            <p:cNvSpPr/>
            <p:nvPr/>
          </p:nvSpPr>
          <p:spPr>
            <a:xfrm>
              <a:off x="3663695" y="4125467"/>
              <a:ext cx="1864360" cy="462280"/>
            </a:xfrm>
            <a:custGeom>
              <a:avLst/>
              <a:gdLst/>
              <a:ahLst/>
              <a:cxnLst/>
              <a:rect l="l" t="t" r="r" b="b"/>
              <a:pathLst>
                <a:path w="1864360" h="462279">
                  <a:moveTo>
                    <a:pt x="1863852" y="0"/>
                  </a:moveTo>
                  <a:lnTo>
                    <a:pt x="0" y="0"/>
                  </a:lnTo>
                  <a:lnTo>
                    <a:pt x="0" y="461771"/>
                  </a:lnTo>
                  <a:lnTo>
                    <a:pt x="1863852" y="461771"/>
                  </a:lnTo>
                  <a:lnTo>
                    <a:pt x="1863852" y="0"/>
                  </a:lnTo>
                  <a:close/>
                </a:path>
              </a:pathLst>
            </a:custGeom>
            <a:solidFill>
              <a:srgbClr val="003366"/>
            </a:solidFill>
          </p:spPr>
          <p:txBody>
            <a:bodyPr wrap="square" lIns="0" tIns="0" rIns="0" bIns="0" rtlCol="0"/>
            <a:lstStyle/>
            <a:p>
              <a:endParaRPr sz="2400"/>
            </a:p>
          </p:txBody>
        </p:sp>
        <p:sp>
          <p:nvSpPr>
            <p:cNvPr id="75" name="object 75"/>
            <p:cNvSpPr/>
            <p:nvPr/>
          </p:nvSpPr>
          <p:spPr>
            <a:xfrm>
              <a:off x="3663695" y="4125467"/>
              <a:ext cx="1864360" cy="462280"/>
            </a:xfrm>
            <a:custGeom>
              <a:avLst/>
              <a:gdLst/>
              <a:ahLst/>
              <a:cxnLst/>
              <a:rect l="l" t="t" r="r" b="b"/>
              <a:pathLst>
                <a:path w="1864360" h="462279">
                  <a:moveTo>
                    <a:pt x="0" y="461771"/>
                  </a:moveTo>
                  <a:lnTo>
                    <a:pt x="1863852" y="461771"/>
                  </a:lnTo>
                  <a:lnTo>
                    <a:pt x="1863852" y="0"/>
                  </a:lnTo>
                  <a:lnTo>
                    <a:pt x="0" y="0"/>
                  </a:lnTo>
                  <a:lnTo>
                    <a:pt x="0" y="461771"/>
                  </a:lnTo>
                  <a:close/>
                </a:path>
              </a:pathLst>
            </a:custGeom>
            <a:ln w="9525">
              <a:solidFill>
                <a:srgbClr val="04005F"/>
              </a:solidFill>
            </a:ln>
          </p:spPr>
          <p:txBody>
            <a:bodyPr wrap="square" lIns="0" tIns="0" rIns="0" bIns="0" rtlCol="0"/>
            <a:lstStyle/>
            <a:p>
              <a:endParaRPr sz="2400"/>
            </a:p>
          </p:txBody>
        </p:sp>
      </p:grpSp>
      <p:sp>
        <p:nvSpPr>
          <p:cNvPr id="76" name="object 76"/>
          <p:cNvSpPr txBox="1"/>
          <p:nvPr/>
        </p:nvSpPr>
        <p:spPr>
          <a:xfrm>
            <a:off x="4884928" y="5500623"/>
            <a:ext cx="2485813" cy="303502"/>
          </a:xfrm>
          <a:prstGeom prst="rect">
            <a:avLst/>
          </a:prstGeom>
          <a:solidFill>
            <a:srgbClr val="003366"/>
          </a:solidFill>
          <a:ln w="9525">
            <a:solidFill>
              <a:srgbClr val="04005F"/>
            </a:solidFill>
          </a:ln>
        </p:spPr>
        <p:txBody>
          <a:bodyPr vert="horz" wrap="square" lIns="0" tIns="56727" rIns="0" bIns="0" rtlCol="0">
            <a:spAutoFit/>
          </a:bodyPr>
          <a:lstStyle/>
          <a:p>
            <a:pPr marL="121917">
              <a:spcBef>
                <a:spcPts val="447"/>
              </a:spcBef>
            </a:pPr>
            <a:r>
              <a:rPr sz="1600" spc="-7" dirty="0">
                <a:solidFill>
                  <a:srgbClr val="FFFFFF"/>
                </a:solidFill>
                <a:latin typeface="Arial MT"/>
                <a:cs typeface="Arial MT"/>
              </a:rPr>
              <a:t>Pemindahan</a:t>
            </a:r>
            <a:r>
              <a:rPr sz="1600" spc="-80" dirty="0">
                <a:solidFill>
                  <a:srgbClr val="FFFFFF"/>
                </a:solidFill>
                <a:latin typeface="Arial MT"/>
                <a:cs typeface="Arial MT"/>
              </a:rPr>
              <a:t> </a:t>
            </a:r>
            <a:r>
              <a:rPr sz="1600" spc="-7" dirty="0">
                <a:solidFill>
                  <a:srgbClr val="FFFFFF"/>
                </a:solidFill>
                <a:latin typeface="Arial MT"/>
                <a:cs typeface="Arial MT"/>
              </a:rPr>
              <a:t>Arsip</a:t>
            </a:r>
            <a:endParaRPr sz="1600">
              <a:latin typeface="Arial MT"/>
              <a:cs typeface="Arial MT"/>
            </a:endParaRPr>
          </a:p>
        </p:txBody>
      </p:sp>
      <p:sp>
        <p:nvSpPr>
          <p:cNvPr id="77" name="object 77"/>
          <p:cNvSpPr txBox="1"/>
          <p:nvPr/>
        </p:nvSpPr>
        <p:spPr>
          <a:xfrm>
            <a:off x="5007187" y="5821016"/>
            <a:ext cx="544407" cy="230832"/>
          </a:xfrm>
          <a:prstGeom prst="rect">
            <a:avLst/>
          </a:prstGeom>
        </p:spPr>
        <p:txBody>
          <a:bodyPr vert="horz" wrap="square" lIns="0" tIns="0" rIns="0" bIns="0" rtlCol="0">
            <a:spAutoFit/>
          </a:bodyPr>
          <a:lstStyle/>
          <a:p>
            <a:pPr>
              <a:lnSpc>
                <a:spcPts val="1767"/>
              </a:lnSpc>
            </a:pPr>
            <a:r>
              <a:rPr sz="1600" dirty="0">
                <a:solidFill>
                  <a:srgbClr val="FFFFFF"/>
                </a:solidFill>
                <a:latin typeface="Arial MT"/>
                <a:cs typeface="Arial MT"/>
              </a:rPr>
              <a:t>I</a:t>
            </a:r>
            <a:r>
              <a:rPr sz="1600" spc="7" dirty="0">
                <a:solidFill>
                  <a:srgbClr val="FFFFFF"/>
                </a:solidFill>
                <a:latin typeface="Arial MT"/>
                <a:cs typeface="Arial MT"/>
              </a:rPr>
              <a:t>n</a:t>
            </a:r>
            <a:r>
              <a:rPr sz="1600" spc="-7" dirty="0">
                <a:solidFill>
                  <a:srgbClr val="FFFFFF"/>
                </a:solidFill>
                <a:latin typeface="Arial MT"/>
                <a:cs typeface="Arial MT"/>
              </a:rPr>
              <a:t>a</a:t>
            </a:r>
            <a:r>
              <a:rPr sz="1600" dirty="0">
                <a:solidFill>
                  <a:srgbClr val="FFFFFF"/>
                </a:solidFill>
                <a:latin typeface="Arial MT"/>
                <a:cs typeface="Arial MT"/>
              </a:rPr>
              <a:t>ktif</a:t>
            </a:r>
            <a:endParaRPr sz="1600">
              <a:latin typeface="Arial MT"/>
              <a:cs typeface="Arial MT"/>
            </a:endParaRPr>
          </a:p>
        </p:txBody>
      </p:sp>
      <p:grpSp>
        <p:nvGrpSpPr>
          <p:cNvPr id="78" name="object 78"/>
          <p:cNvGrpSpPr/>
          <p:nvPr/>
        </p:nvGrpSpPr>
        <p:grpSpPr>
          <a:xfrm>
            <a:off x="4878578" y="5849873"/>
            <a:ext cx="2498513" cy="381000"/>
            <a:chOff x="3658933" y="4387405"/>
            <a:chExt cx="1873885" cy="285750"/>
          </a:xfrm>
        </p:grpSpPr>
        <p:sp>
          <p:nvSpPr>
            <p:cNvPr id="79" name="object 79"/>
            <p:cNvSpPr/>
            <p:nvPr/>
          </p:nvSpPr>
          <p:spPr>
            <a:xfrm>
              <a:off x="3663696" y="4392167"/>
              <a:ext cx="1864360" cy="276225"/>
            </a:xfrm>
            <a:custGeom>
              <a:avLst/>
              <a:gdLst/>
              <a:ahLst/>
              <a:cxnLst/>
              <a:rect l="l" t="t" r="r" b="b"/>
              <a:pathLst>
                <a:path w="1864360" h="276225">
                  <a:moveTo>
                    <a:pt x="1863852" y="0"/>
                  </a:moveTo>
                  <a:lnTo>
                    <a:pt x="0" y="0"/>
                  </a:lnTo>
                  <a:lnTo>
                    <a:pt x="0" y="275843"/>
                  </a:lnTo>
                  <a:lnTo>
                    <a:pt x="1863852" y="275843"/>
                  </a:lnTo>
                  <a:lnTo>
                    <a:pt x="1863852" y="0"/>
                  </a:lnTo>
                  <a:close/>
                </a:path>
              </a:pathLst>
            </a:custGeom>
            <a:solidFill>
              <a:srgbClr val="003366"/>
            </a:solidFill>
          </p:spPr>
          <p:txBody>
            <a:bodyPr wrap="square" lIns="0" tIns="0" rIns="0" bIns="0" rtlCol="0"/>
            <a:lstStyle/>
            <a:p>
              <a:endParaRPr sz="2400"/>
            </a:p>
          </p:txBody>
        </p:sp>
        <p:sp>
          <p:nvSpPr>
            <p:cNvPr id="80" name="object 80"/>
            <p:cNvSpPr/>
            <p:nvPr/>
          </p:nvSpPr>
          <p:spPr>
            <a:xfrm>
              <a:off x="3663696" y="4392167"/>
              <a:ext cx="1864360" cy="276225"/>
            </a:xfrm>
            <a:custGeom>
              <a:avLst/>
              <a:gdLst/>
              <a:ahLst/>
              <a:cxnLst/>
              <a:rect l="l" t="t" r="r" b="b"/>
              <a:pathLst>
                <a:path w="1864360" h="276225">
                  <a:moveTo>
                    <a:pt x="0" y="275843"/>
                  </a:moveTo>
                  <a:lnTo>
                    <a:pt x="1863852" y="275843"/>
                  </a:lnTo>
                  <a:lnTo>
                    <a:pt x="1863852" y="0"/>
                  </a:lnTo>
                  <a:lnTo>
                    <a:pt x="0" y="0"/>
                  </a:lnTo>
                  <a:lnTo>
                    <a:pt x="0" y="275843"/>
                  </a:lnTo>
                  <a:close/>
                </a:path>
              </a:pathLst>
            </a:custGeom>
            <a:ln w="9525">
              <a:solidFill>
                <a:srgbClr val="04005F"/>
              </a:solidFill>
            </a:ln>
          </p:spPr>
          <p:txBody>
            <a:bodyPr wrap="square" lIns="0" tIns="0" rIns="0" bIns="0" rtlCol="0"/>
            <a:lstStyle/>
            <a:p>
              <a:endParaRPr sz="2400"/>
            </a:p>
          </p:txBody>
        </p:sp>
      </p:grpSp>
      <p:sp>
        <p:nvSpPr>
          <p:cNvPr id="81" name="object 81"/>
          <p:cNvSpPr txBox="1"/>
          <p:nvPr/>
        </p:nvSpPr>
        <p:spPr>
          <a:xfrm>
            <a:off x="4891278" y="5894968"/>
            <a:ext cx="2473113" cy="263320"/>
          </a:xfrm>
          <a:prstGeom prst="rect">
            <a:avLst/>
          </a:prstGeom>
        </p:spPr>
        <p:txBody>
          <a:bodyPr vert="horz" wrap="square" lIns="0" tIns="16933" rIns="0" bIns="0" rtlCol="0">
            <a:spAutoFit/>
          </a:bodyPr>
          <a:lstStyle/>
          <a:p>
            <a:pPr marL="115144">
              <a:spcBef>
                <a:spcPts val="133"/>
              </a:spcBef>
            </a:pPr>
            <a:r>
              <a:rPr sz="1600" spc="-7" dirty="0">
                <a:solidFill>
                  <a:srgbClr val="FFFFFF"/>
                </a:solidFill>
                <a:latin typeface="Arial MT"/>
                <a:cs typeface="Arial MT"/>
              </a:rPr>
              <a:t>Pemusnahan</a:t>
            </a:r>
            <a:r>
              <a:rPr sz="1600" spc="-53" dirty="0">
                <a:solidFill>
                  <a:srgbClr val="FFFFFF"/>
                </a:solidFill>
                <a:latin typeface="Arial MT"/>
                <a:cs typeface="Arial MT"/>
              </a:rPr>
              <a:t> </a:t>
            </a:r>
            <a:r>
              <a:rPr sz="1600" spc="-7" dirty="0">
                <a:solidFill>
                  <a:srgbClr val="FFFFFF"/>
                </a:solidFill>
                <a:latin typeface="Arial MT"/>
                <a:cs typeface="Arial MT"/>
              </a:rPr>
              <a:t>Arsip</a:t>
            </a:r>
            <a:endParaRPr sz="1600">
              <a:latin typeface="Arial MT"/>
              <a:cs typeface="Arial MT"/>
            </a:endParaRPr>
          </a:p>
        </p:txBody>
      </p:sp>
      <p:sp>
        <p:nvSpPr>
          <p:cNvPr id="82" name="object 82"/>
          <p:cNvSpPr/>
          <p:nvPr/>
        </p:nvSpPr>
        <p:spPr>
          <a:xfrm>
            <a:off x="4884928" y="6209793"/>
            <a:ext cx="2485813" cy="369993"/>
          </a:xfrm>
          <a:custGeom>
            <a:avLst/>
            <a:gdLst/>
            <a:ahLst/>
            <a:cxnLst/>
            <a:rect l="l" t="t" r="r" b="b"/>
            <a:pathLst>
              <a:path w="1864360" h="277495">
                <a:moveTo>
                  <a:pt x="0" y="277367"/>
                </a:moveTo>
                <a:lnTo>
                  <a:pt x="1863852" y="277367"/>
                </a:lnTo>
                <a:lnTo>
                  <a:pt x="1863852" y="0"/>
                </a:lnTo>
                <a:lnTo>
                  <a:pt x="0" y="0"/>
                </a:lnTo>
                <a:lnTo>
                  <a:pt x="0" y="277367"/>
                </a:lnTo>
                <a:close/>
              </a:path>
            </a:pathLst>
          </a:custGeom>
          <a:ln w="9525">
            <a:solidFill>
              <a:srgbClr val="04005F"/>
            </a:solidFill>
          </a:ln>
        </p:spPr>
        <p:txBody>
          <a:bodyPr wrap="square" lIns="0" tIns="0" rIns="0" bIns="0" rtlCol="0"/>
          <a:lstStyle/>
          <a:p>
            <a:endParaRPr sz="2400"/>
          </a:p>
        </p:txBody>
      </p:sp>
      <p:sp>
        <p:nvSpPr>
          <p:cNvPr id="83" name="object 83"/>
          <p:cNvSpPr txBox="1"/>
          <p:nvPr/>
        </p:nvSpPr>
        <p:spPr>
          <a:xfrm>
            <a:off x="4891278" y="6209284"/>
            <a:ext cx="2473113" cy="303500"/>
          </a:xfrm>
          <a:prstGeom prst="rect">
            <a:avLst/>
          </a:prstGeom>
          <a:solidFill>
            <a:srgbClr val="003366"/>
          </a:solidFill>
        </p:spPr>
        <p:txBody>
          <a:bodyPr vert="horz" wrap="square" lIns="0" tIns="56725" rIns="0" bIns="0" rtlCol="0">
            <a:spAutoFit/>
          </a:bodyPr>
          <a:lstStyle/>
          <a:p>
            <a:pPr marL="115144">
              <a:spcBef>
                <a:spcPts val="445"/>
              </a:spcBef>
            </a:pPr>
            <a:r>
              <a:rPr sz="1600" spc="-7" dirty="0">
                <a:solidFill>
                  <a:srgbClr val="FFFFFF"/>
                </a:solidFill>
                <a:latin typeface="Arial MT"/>
                <a:cs typeface="Arial MT"/>
              </a:rPr>
              <a:t>Penyerahan</a:t>
            </a:r>
            <a:r>
              <a:rPr sz="1600" spc="-40" dirty="0">
                <a:solidFill>
                  <a:srgbClr val="FFFFFF"/>
                </a:solidFill>
                <a:latin typeface="Arial MT"/>
                <a:cs typeface="Arial MT"/>
              </a:rPr>
              <a:t> </a:t>
            </a:r>
            <a:r>
              <a:rPr sz="1600" spc="-7" dirty="0">
                <a:solidFill>
                  <a:srgbClr val="FFFFFF"/>
                </a:solidFill>
                <a:latin typeface="Arial MT"/>
                <a:cs typeface="Arial MT"/>
              </a:rPr>
              <a:t>Arsip</a:t>
            </a:r>
            <a:r>
              <a:rPr sz="1600" spc="-60" dirty="0">
                <a:solidFill>
                  <a:srgbClr val="FFFFFF"/>
                </a:solidFill>
                <a:latin typeface="Arial MT"/>
                <a:cs typeface="Arial MT"/>
              </a:rPr>
              <a:t> </a:t>
            </a:r>
            <a:r>
              <a:rPr sz="1600" dirty="0">
                <a:solidFill>
                  <a:srgbClr val="FFFFFF"/>
                </a:solidFill>
                <a:latin typeface="Arial MT"/>
                <a:cs typeface="Arial MT"/>
              </a:rPr>
              <a:t>Statis</a:t>
            </a:r>
            <a:endParaRPr sz="1600">
              <a:latin typeface="Arial MT"/>
              <a:cs typeface="Arial MT"/>
            </a:endParaRPr>
          </a:p>
        </p:txBody>
      </p:sp>
      <p:grpSp>
        <p:nvGrpSpPr>
          <p:cNvPr id="84" name="object 84"/>
          <p:cNvGrpSpPr/>
          <p:nvPr/>
        </p:nvGrpSpPr>
        <p:grpSpPr>
          <a:xfrm>
            <a:off x="7794498" y="5484114"/>
            <a:ext cx="3392593" cy="301413"/>
            <a:chOff x="5845873" y="4113085"/>
            <a:chExt cx="2544445" cy="226060"/>
          </a:xfrm>
        </p:grpSpPr>
        <p:sp>
          <p:nvSpPr>
            <p:cNvPr id="85" name="object 85"/>
            <p:cNvSpPr/>
            <p:nvPr/>
          </p:nvSpPr>
          <p:spPr>
            <a:xfrm>
              <a:off x="5850635" y="4117847"/>
              <a:ext cx="2534920" cy="216535"/>
            </a:xfrm>
            <a:custGeom>
              <a:avLst/>
              <a:gdLst/>
              <a:ahLst/>
              <a:cxnLst/>
              <a:rect l="l" t="t" r="r" b="b"/>
              <a:pathLst>
                <a:path w="2534920" h="216535">
                  <a:moveTo>
                    <a:pt x="2498343" y="0"/>
                  </a:moveTo>
                  <a:lnTo>
                    <a:pt x="36067" y="0"/>
                  </a:lnTo>
                  <a:lnTo>
                    <a:pt x="22020" y="2835"/>
                  </a:lnTo>
                  <a:lnTo>
                    <a:pt x="10556" y="10566"/>
                  </a:lnTo>
                  <a:lnTo>
                    <a:pt x="2831" y="22031"/>
                  </a:lnTo>
                  <a:lnTo>
                    <a:pt x="0" y="36067"/>
                  </a:lnTo>
                  <a:lnTo>
                    <a:pt x="0" y="180339"/>
                  </a:lnTo>
                  <a:lnTo>
                    <a:pt x="2831" y="194376"/>
                  </a:lnTo>
                  <a:lnTo>
                    <a:pt x="10556" y="205841"/>
                  </a:lnTo>
                  <a:lnTo>
                    <a:pt x="22020" y="213572"/>
                  </a:lnTo>
                  <a:lnTo>
                    <a:pt x="36067" y="216407"/>
                  </a:lnTo>
                  <a:lnTo>
                    <a:pt x="2498343" y="216407"/>
                  </a:lnTo>
                  <a:lnTo>
                    <a:pt x="2512391" y="213572"/>
                  </a:lnTo>
                  <a:lnTo>
                    <a:pt x="2523855" y="205841"/>
                  </a:lnTo>
                  <a:lnTo>
                    <a:pt x="2531580" y="194376"/>
                  </a:lnTo>
                  <a:lnTo>
                    <a:pt x="2534412" y="180339"/>
                  </a:lnTo>
                  <a:lnTo>
                    <a:pt x="2534412" y="36067"/>
                  </a:lnTo>
                  <a:lnTo>
                    <a:pt x="2531580" y="22031"/>
                  </a:lnTo>
                  <a:lnTo>
                    <a:pt x="2523855" y="10566"/>
                  </a:lnTo>
                  <a:lnTo>
                    <a:pt x="2512391" y="2835"/>
                  </a:lnTo>
                  <a:lnTo>
                    <a:pt x="2498343" y="0"/>
                  </a:lnTo>
                  <a:close/>
                </a:path>
              </a:pathLst>
            </a:custGeom>
            <a:solidFill>
              <a:srgbClr val="FFFF99"/>
            </a:solidFill>
          </p:spPr>
          <p:txBody>
            <a:bodyPr wrap="square" lIns="0" tIns="0" rIns="0" bIns="0" rtlCol="0"/>
            <a:lstStyle/>
            <a:p>
              <a:endParaRPr sz="2400"/>
            </a:p>
          </p:txBody>
        </p:sp>
        <p:sp>
          <p:nvSpPr>
            <p:cNvPr id="86" name="object 86"/>
            <p:cNvSpPr/>
            <p:nvPr/>
          </p:nvSpPr>
          <p:spPr>
            <a:xfrm>
              <a:off x="5850635" y="4117847"/>
              <a:ext cx="2534920" cy="216535"/>
            </a:xfrm>
            <a:custGeom>
              <a:avLst/>
              <a:gdLst/>
              <a:ahLst/>
              <a:cxnLst/>
              <a:rect l="l" t="t" r="r" b="b"/>
              <a:pathLst>
                <a:path w="2534920" h="216535">
                  <a:moveTo>
                    <a:pt x="0" y="36067"/>
                  </a:moveTo>
                  <a:lnTo>
                    <a:pt x="2831" y="22031"/>
                  </a:lnTo>
                  <a:lnTo>
                    <a:pt x="10556" y="10566"/>
                  </a:lnTo>
                  <a:lnTo>
                    <a:pt x="22020" y="2835"/>
                  </a:lnTo>
                  <a:lnTo>
                    <a:pt x="36067" y="0"/>
                  </a:lnTo>
                  <a:lnTo>
                    <a:pt x="2498343" y="0"/>
                  </a:lnTo>
                  <a:lnTo>
                    <a:pt x="2512391" y="2835"/>
                  </a:lnTo>
                  <a:lnTo>
                    <a:pt x="2523855" y="10566"/>
                  </a:lnTo>
                  <a:lnTo>
                    <a:pt x="2531580" y="22031"/>
                  </a:lnTo>
                  <a:lnTo>
                    <a:pt x="2534412" y="36067"/>
                  </a:lnTo>
                  <a:lnTo>
                    <a:pt x="2534412" y="180339"/>
                  </a:lnTo>
                  <a:lnTo>
                    <a:pt x="2531580" y="194376"/>
                  </a:lnTo>
                  <a:lnTo>
                    <a:pt x="2523855" y="205841"/>
                  </a:lnTo>
                  <a:lnTo>
                    <a:pt x="2512391" y="213572"/>
                  </a:lnTo>
                  <a:lnTo>
                    <a:pt x="2498343" y="216407"/>
                  </a:lnTo>
                  <a:lnTo>
                    <a:pt x="36067" y="216407"/>
                  </a:lnTo>
                  <a:lnTo>
                    <a:pt x="22020" y="213572"/>
                  </a:lnTo>
                  <a:lnTo>
                    <a:pt x="10556" y="205841"/>
                  </a:lnTo>
                  <a:lnTo>
                    <a:pt x="2831" y="194376"/>
                  </a:lnTo>
                  <a:lnTo>
                    <a:pt x="0" y="180339"/>
                  </a:lnTo>
                  <a:lnTo>
                    <a:pt x="0" y="36067"/>
                  </a:lnTo>
                  <a:close/>
                </a:path>
              </a:pathLst>
            </a:custGeom>
            <a:ln w="9524">
              <a:solidFill>
                <a:srgbClr val="04005F"/>
              </a:solidFill>
            </a:ln>
          </p:spPr>
          <p:txBody>
            <a:bodyPr wrap="square" lIns="0" tIns="0" rIns="0" bIns="0" rtlCol="0"/>
            <a:lstStyle/>
            <a:p>
              <a:endParaRPr sz="2400"/>
            </a:p>
          </p:txBody>
        </p:sp>
      </p:grpSp>
      <p:sp>
        <p:nvSpPr>
          <p:cNvPr id="87" name="object 87"/>
          <p:cNvSpPr txBox="1"/>
          <p:nvPr/>
        </p:nvSpPr>
        <p:spPr>
          <a:xfrm>
            <a:off x="7922090" y="5512951"/>
            <a:ext cx="2999740" cy="221365"/>
          </a:xfrm>
          <a:prstGeom prst="rect">
            <a:avLst/>
          </a:prstGeom>
        </p:spPr>
        <p:txBody>
          <a:bodyPr vert="horz" wrap="square" lIns="0" tIns="16087" rIns="0" bIns="0" rtlCol="0">
            <a:spAutoFit/>
          </a:bodyPr>
          <a:lstStyle/>
          <a:p>
            <a:pPr marL="16933">
              <a:spcBef>
                <a:spcPts val="127"/>
              </a:spcBef>
            </a:pPr>
            <a:r>
              <a:rPr sz="1333" spc="-7" dirty="0">
                <a:latin typeface="Arial MT"/>
                <a:cs typeface="Arial MT"/>
              </a:rPr>
              <a:t>Seleksi</a:t>
            </a:r>
            <a:r>
              <a:rPr sz="1333" spc="-13" dirty="0">
                <a:latin typeface="Arial MT"/>
                <a:cs typeface="Arial MT"/>
              </a:rPr>
              <a:t> </a:t>
            </a:r>
            <a:r>
              <a:rPr sz="1333" spc="-7" dirty="0">
                <a:latin typeface="Arial MT"/>
                <a:cs typeface="Arial MT"/>
              </a:rPr>
              <a:t>–</a:t>
            </a:r>
            <a:r>
              <a:rPr sz="1333" spc="-33" dirty="0">
                <a:latin typeface="Arial MT"/>
                <a:cs typeface="Arial MT"/>
              </a:rPr>
              <a:t> </a:t>
            </a:r>
            <a:r>
              <a:rPr sz="1333" spc="-7" dirty="0">
                <a:latin typeface="Arial MT"/>
                <a:cs typeface="Arial MT"/>
              </a:rPr>
              <a:t>Pembuatan</a:t>
            </a:r>
            <a:r>
              <a:rPr sz="1333" spc="-40" dirty="0">
                <a:latin typeface="Arial MT"/>
                <a:cs typeface="Arial MT"/>
              </a:rPr>
              <a:t> </a:t>
            </a:r>
            <a:r>
              <a:rPr sz="1333" spc="-7" dirty="0">
                <a:latin typeface="Arial MT"/>
                <a:cs typeface="Arial MT"/>
              </a:rPr>
              <a:t>Daftar</a:t>
            </a:r>
            <a:r>
              <a:rPr sz="1333" spc="-20" dirty="0">
                <a:latin typeface="Arial MT"/>
                <a:cs typeface="Arial MT"/>
              </a:rPr>
              <a:t> </a:t>
            </a:r>
            <a:r>
              <a:rPr sz="1333" spc="-7" dirty="0">
                <a:latin typeface="Arial MT"/>
                <a:cs typeface="Arial MT"/>
              </a:rPr>
              <a:t>- Penataan</a:t>
            </a:r>
            <a:endParaRPr sz="1333">
              <a:latin typeface="Arial MT"/>
              <a:cs typeface="Arial MT"/>
            </a:endParaRPr>
          </a:p>
        </p:txBody>
      </p:sp>
      <p:grpSp>
        <p:nvGrpSpPr>
          <p:cNvPr id="88" name="object 88"/>
          <p:cNvGrpSpPr/>
          <p:nvPr/>
        </p:nvGrpSpPr>
        <p:grpSpPr>
          <a:xfrm>
            <a:off x="7352029" y="5571998"/>
            <a:ext cx="2692400" cy="585893"/>
            <a:chOff x="5514022" y="4178998"/>
            <a:chExt cx="2019300" cy="439420"/>
          </a:xfrm>
        </p:grpSpPr>
        <p:sp>
          <p:nvSpPr>
            <p:cNvPr id="89" name="object 89"/>
            <p:cNvSpPr/>
            <p:nvPr/>
          </p:nvSpPr>
          <p:spPr>
            <a:xfrm>
              <a:off x="5528309" y="4193285"/>
              <a:ext cx="323215" cy="131445"/>
            </a:xfrm>
            <a:custGeom>
              <a:avLst/>
              <a:gdLst/>
              <a:ahLst/>
              <a:cxnLst/>
              <a:rect l="l" t="t" r="r" b="b"/>
              <a:pathLst>
                <a:path w="323214" h="131445">
                  <a:moveTo>
                    <a:pt x="0" y="131241"/>
                  </a:moveTo>
                  <a:lnTo>
                    <a:pt x="323088" y="0"/>
                  </a:lnTo>
                </a:path>
              </a:pathLst>
            </a:custGeom>
            <a:ln w="28575">
              <a:solidFill>
                <a:srgbClr val="04005F"/>
              </a:solidFill>
              <a:prstDash val="dash"/>
            </a:ln>
          </p:spPr>
          <p:txBody>
            <a:bodyPr wrap="square" lIns="0" tIns="0" rIns="0" bIns="0" rtlCol="0"/>
            <a:lstStyle/>
            <a:p>
              <a:endParaRPr sz="2400"/>
            </a:p>
          </p:txBody>
        </p:sp>
        <p:sp>
          <p:nvSpPr>
            <p:cNvPr id="90" name="object 90"/>
            <p:cNvSpPr/>
            <p:nvPr/>
          </p:nvSpPr>
          <p:spPr>
            <a:xfrm>
              <a:off x="5850635" y="4386071"/>
              <a:ext cx="1678305" cy="227329"/>
            </a:xfrm>
            <a:custGeom>
              <a:avLst/>
              <a:gdLst/>
              <a:ahLst/>
              <a:cxnLst/>
              <a:rect l="l" t="t" r="r" b="b"/>
              <a:pathLst>
                <a:path w="1678304" h="227329">
                  <a:moveTo>
                    <a:pt x="1640078" y="0"/>
                  </a:moveTo>
                  <a:lnTo>
                    <a:pt x="37846" y="0"/>
                  </a:lnTo>
                  <a:lnTo>
                    <a:pt x="23092" y="2973"/>
                  </a:lnTo>
                  <a:lnTo>
                    <a:pt x="11064" y="11083"/>
                  </a:lnTo>
                  <a:lnTo>
                    <a:pt x="2966" y="23113"/>
                  </a:lnTo>
                  <a:lnTo>
                    <a:pt x="0" y="37845"/>
                  </a:lnTo>
                  <a:lnTo>
                    <a:pt x="0" y="189229"/>
                  </a:lnTo>
                  <a:lnTo>
                    <a:pt x="2966" y="203962"/>
                  </a:lnTo>
                  <a:lnTo>
                    <a:pt x="11064" y="215992"/>
                  </a:lnTo>
                  <a:lnTo>
                    <a:pt x="23092" y="224102"/>
                  </a:lnTo>
                  <a:lnTo>
                    <a:pt x="37846" y="227075"/>
                  </a:lnTo>
                  <a:lnTo>
                    <a:pt x="1640078" y="227075"/>
                  </a:lnTo>
                  <a:lnTo>
                    <a:pt x="1654831" y="224102"/>
                  </a:lnTo>
                  <a:lnTo>
                    <a:pt x="1666859" y="215992"/>
                  </a:lnTo>
                  <a:lnTo>
                    <a:pt x="1674957" y="203962"/>
                  </a:lnTo>
                  <a:lnTo>
                    <a:pt x="1677923" y="189229"/>
                  </a:lnTo>
                  <a:lnTo>
                    <a:pt x="1677923" y="37845"/>
                  </a:lnTo>
                  <a:lnTo>
                    <a:pt x="1674957" y="23113"/>
                  </a:lnTo>
                  <a:lnTo>
                    <a:pt x="1666859" y="11083"/>
                  </a:lnTo>
                  <a:lnTo>
                    <a:pt x="1654831" y="2973"/>
                  </a:lnTo>
                  <a:lnTo>
                    <a:pt x="1640078" y="0"/>
                  </a:lnTo>
                  <a:close/>
                </a:path>
              </a:pathLst>
            </a:custGeom>
            <a:solidFill>
              <a:srgbClr val="FFFF99"/>
            </a:solidFill>
          </p:spPr>
          <p:txBody>
            <a:bodyPr wrap="square" lIns="0" tIns="0" rIns="0" bIns="0" rtlCol="0"/>
            <a:lstStyle/>
            <a:p>
              <a:endParaRPr sz="2400"/>
            </a:p>
          </p:txBody>
        </p:sp>
        <p:sp>
          <p:nvSpPr>
            <p:cNvPr id="91" name="object 91"/>
            <p:cNvSpPr/>
            <p:nvPr/>
          </p:nvSpPr>
          <p:spPr>
            <a:xfrm>
              <a:off x="5850635" y="4386071"/>
              <a:ext cx="1678305" cy="227329"/>
            </a:xfrm>
            <a:custGeom>
              <a:avLst/>
              <a:gdLst/>
              <a:ahLst/>
              <a:cxnLst/>
              <a:rect l="l" t="t" r="r" b="b"/>
              <a:pathLst>
                <a:path w="1678304" h="227329">
                  <a:moveTo>
                    <a:pt x="0" y="37845"/>
                  </a:moveTo>
                  <a:lnTo>
                    <a:pt x="2966" y="23113"/>
                  </a:lnTo>
                  <a:lnTo>
                    <a:pt x="11064" y="11083"/>
                  </a:lnTo>
                  <a:lnTo>
                    <a:pt x="23092" y="2973"/>
                  </a:lnTo>
                  <a:lnTo>
                    <a:pt x="37846" y="0"/>
                  </a:lnTo>
                  <a:lnTo>
                    <a:pt x="1640078" y="0"/>
                  </a:lnTo>
                  <a:lnTo>
                    <a:pt x="1654831" y="2973"/>
                  </a:lnTo>
                  <a:lnTo>
                    <a:pt x="1666859" y="11083"/>
                  </a:lnTo>
                  <a:lnTo>
                    <a:pt x="1674957" y="23113"/>
                  </a:lnTo>
                  <a:lnTo>
                    <a:pt x="1677923" y="37845"/>
                  </a:lnTo>
                  <a:lnTo>
                    <a:pt x="1677923" y="189229"/>
                  </a:lnTo>
                  <a:lnTo>
                    <a:pt x="1674957" y="203962"/>
                  </a:lnTo>
                  <a:lnTo>
                    <a:pt x="1666859" y="215992"/>
                  </a:lnTo>
                  <a:lnTo>
                    <a:pt x="1654831" y="224102"/>
                  </a:lnTo>
                  <a:lnTo>
                    <a:pt x="1640078" y="227075"/>
                  </a:lnTo>
                  <a:lnTo>
                    <a:pt x="37846" y="227075"/>
                  </a:lnTo>
                  <a:lnTo>
                    <a:pt x="23092" y="224102"/>
                  </a:lnTo>
                  <a:lnTo>
                    <a:pt x="11064" y="215992"/>
                  </a:lnTo>
                  <a:lnTo>
                    <a:pt x="2966" y="203962"/>
                  </a:lnTo>
                  <a:lnTo>
                    <a:pt x="0" y="189229"/>
                  </a:lnTo>
                  <a:lnTo>
                    <a:pt x="0" y="37845"/>
                  </a:lnTo>
                  <a:close/>
                </a:path>
              </a:pathLst>
            </a:custGeom>
            <a:ln w="9525">
              <a:solidFill>
                <a:srgbClr val="04005F"/>
              </a:solidFill>
            </a:ln>
          </p:spPr>
          <p:txBody>
            <a:bodyPr wrap="square" lIns="0" tIns="0" rIns="0" bIns="0" rtlCol="0"/>
            <a:lstStyle/>
            <a:p>
              <a:endParaRPr sz="2400"/>
            </a:p>
          </p:txBody>
        </p:sp>
      </p:grpSp>
      <p:sp>
        <p:nvSpPr>
          <p:cNvPr id="92" name="object 92"/>
          <p:cNvSpPr txBox="1"/>
          <p:nvPr/>
        </p:nvSpPr>
        <p:spPr>
          <a:xfrm>
            <a:off x="7922428" y="5878305"/>
            <a:ext cx="1857587" cy="221365"/>
          </a:xfrm>
          <a:prstGeom prst="rect">
            <a:avLst/>
          </a:prstGeom>
        </p:spPr>
        <p:txBody>
          <a:bodyPr vert="horz" wrap="square" lIns="0" tIns="16087" rIns="0" bIns="0" rtlCol="0">
            <a:spAutoFit/>
          </a:bodyPr>
          <a:lstStyle/>
          <a:p>
            <a:pPr marL="16933">
              <a:spcBef>
                <a:spcPts val="127"/>
              </a:spcBef>
            </a:pPr>
            <a:r>
              <a:rPr sz="1333" spc="-7" dirty="0">
                <a:latin typeface="Arial MT"/>
                <a:cs typeface="Arial MT"/>
              </a:rPr>
              <a:t>Prosedur</a:t>
            </a:r>
            <a:r>
              <a:rPr sz="1333" spc="-67" dirty="0">
                <a:latin typeface="Arial MT"/>
                <a:cs typeface="Arial MT"/>
              </a:rPr>
              <a:t> </a:t>
            </a:r>
            <a:r>
              <a:rPr sz="1333" spc="-7" dirty="0">
                <a:latin typeface="Arial MT"/>
                <a:cs typeface="Arial MT"/>
              </a:rPr>
              <a:t>-</a:t>
            </a:r>
            <a:r>
              <a:rPr sz="1333" spc="-40" dirty="0">
                <a:latin typeface="Arial MT"/>
                <a:cs typeface="Arial MT"/>
              </a:rPr>
              <a:t> </a:t>
            </a:r>
            <a:r>
              <a:rPr sz="1333" dirty="0">
                <a:latin typeface="Arial MT"/>
                <a:cs typeface="Arial MT"/>
              </a:rPr>
              <a:t>Dokumentasi</a:t>
            </a:r>
            <a:endParaRPr sz="1333">
              <a:latin typeface="Arial MT"/>
              <a:cs typeface="Arial MT"/>
            </a:endParaRPr>
          </a:p>
        </p:txBody>
      </p:sp>
      <p:grpSp>
        <p:nvGrpSpPr>
          <p:cNvPr id="93" name="object 93"/>
          <p:cNvGrpSpPr/>
          <p:nvPr/>
        </p:nvGrpSpPr>
        <p:grpSpPr>
          <a:xfrm>
            <a:off x="7794497" y="6201410"/>
            <a:ext cx="2250440" cy="314113"/>
            <a:chOff x="5845873" y="4651057"/>
            <a:chExt cx="1687830" cy="235585"/>
          </a:xfrm>
        </p:grpSpPr>
        <p:sp>
          <p:nvSpPr>
            <p:cNvPr id="94" name="object 94"/>
            <p:cNvSpPr/>
            <p:nvPr/>
          </p:nvSpPr>
          <p:spPr>
            <a:xfrm>
              <a:off x="5850635" y="4655820"/>
              <a:ext cx="1678305" cy="226060"/>
            </a:xfrm>
            <a:custGeom>
              <a:avLst/>
              <a:gdLst/>
              <a:ahLst/>
              <a:cxnLst/>
              <a:rect l="l" t="t" r="r" b="b"/>
              <a:pathLst>
                <a:path w="1678304" h="226060">
                  <a:moveTo>
                    <a:pt x="1640332" y="0"/>
                  </a:moveTo>
                  <a:lnTo>
                    <a:pt x="37591" y="0"/>
                  </a:lnTo>
                  <a:lnTo>
                    <a:pt x="22985" y="2953"/>
                  </a:lnTo>
                  <a:lnTo>
                    <a:pt x="11033" y="11009"/>
                  </a:lnTo>
                  <a:lnTo>
                    <a:pt x="2962" y="22958"/>
                  </a:lnTo>
                  <a:lnTo>
                    <a:pt x="0" y="37591"/>
                  </a:lnTo>
                  <a:lnTo>
                    <a:pt x="0" y="187959"/>
                  </a:lnTo>
                  <a:lnTo>
                    <a:pt x="2962" y="202593"/>
                  </a:lnTo>
                  <a:lnTo>
                    <a:pt x="11033" y="214542"/>
                  </a:lnTo>
                  <a:lnTo>
                    <a:pt x="22985" y="222598"/>
                  </a:lnTo>
                  <a:lnTo>
                    <a:pt x="37591" y="225551"/>
                  </a:lnTo>
                  <a:lnTo>
                    <a:pt x="1640332" y="225551"/>
                  </a:lnTo>
                  <a:lnTo>
                    <a:pt x="1654938" y="222598"/>
                  </a:lnTo>
                  <a:lnTo>
                    <a:pt x="1666890" y="214542"/>
                  </a:lnTo>
                  <a:lnTo>
                    <a:pt x="1674961" y="202593"/>
                  </a:lnTo>
                  <a:lnTo>
                    <a:pt x="1677923" y="187959"/>
                  </a:lnTo>
                  <a:lnTo>
                    <a:pt x="1677923" y="37591"/>
                  </a:lnTo>
                  <a:lnTo>
                    <a:pt x="1674961" y="22958"/>
                  </a:lnTo>
                  <a:lnTo>
                    <a:pt x="1666890" y="11009"/>
                  </a:lnTo>
                  <a:lnTo>
                    <a:pt x="1654938" y="2953"/>
                  </a:lnTo>
                  <a:lnTo>
                    <a:pt x="1640332" y="0"/>
                  </a:lnTo>
                  <a:close/>
                </a:path>
              </a:pathLst>
            </a:custGeom>
            <a:solidFill>
              <a:srgbClr val="FFFF99"/>
            </a:solidFill>
          </p:spPr>
          <p:txBody>
            <a:bodyPr wrap="square" lIns="0" tIns="0" rIns="0" bIns="0" rtlCol="0"/>
            <a:lstStyle/>
            <a:p>
              <a:endParaRPr sz="2400"/>
            </a:p>
          </p:txBody>
        </p:sp>
        <p:sp>
          <p:nvSpPr>
            <p:cNvPr id="95" name="object 95"/>
            <p:cNvSpPr/>
            <p:nvPr/>
          </p:nvSpPr>
          <p:spPr>
            <a:xfrm>
              <a:off x="5850635" y="4655820"/>
              <a:ext cx="1678305" cy="226060"/>
            </a:xfrm>
            <a:custGeom>
              <a:avLst/>
              <a:gdLst/>
              <a:ahLst/>
              <a:cxnLst/>
              <a:rect l="l" t="t" r="r" b="b"/>
              <a:pathLst>
                <a:path w="1678304" h="226060">
                  <a:moveTo>
                    <a:pt x="0" y="37591"/>
                  </a:moveTo>
                  <a:lnTo>
                    <a:pt x="2962" y="22958"/>
                  </a:lnTo>
                  <a:lnTo>
                    <a:pt x="11033" y="11009"/>
                  </a:lnTo>
                  <a:lnTo>
                    <a:pt x="22985" y="2953"/>
                  </a:lnTo>
                  <a:lnTo>
                    <a:pt x="37591" y="0"/>
                  </a:lnTo>
                  <a:lnTo>
                    <a:pt x="1640332" y="0"/>
                  </a:lnTo>
                  <a:lnTo>
                    <a:pt x="1654938" y="2953"/>
                  </a:lnTo>
                  <a:lnTo>
                    <a:pt x="1666890" y="11009"/>
                  </a:lnTo>
                  <a:lnTo>
                    <a:pt x="1674961" y="22958"/>
                  </a:lnTo>
                  <a:lnTo>
                    <a:pt x="1677923" y="37591"/>
                  </a:lnTo>
                  <a:lnTo>
                    <a:pt x="1677923" y="187959"/>
                  </a:lnTo>
                  <a:lnTo>
                    <a:pt x="1674961" y="202593"/>
                  </a:lnTo>
                  <a:lnTo>
                    <a:pt x="1666890" y="214542"/>
                  </a:lnTo>
                  <a:lnTo>
                    <a:pt x="1654938" y="222598"/>
                  </a:lnTo>
                  <a:lnTo>
                    <a:pt x="1640332" y="225551"/>
                  </a:lnTo>
                  <a:lnTo>
                    <a:pt x="37591" y="225551"/>
                  </a:lnTo>
                  <a:lnTo>
                    <a:pt x="22985" y="222598"/>
                  </a:lnTo>
                  <a:lnTo>
                    <a:pt x="11033" y="214542"/>
                  </a:lnTo>
                  <a:lnTo>
                    <a:pt x="2962" y="202593"/>
                  </a:lnTo>
                  <a:lnTo>
                    <a:pt x="0" y="187959"/>
                  </a:lnTo>
                  <a:lnTo>
                    <a:pt x="0" y="37591"/>
                  </a:lnTo>
                  <a:close/>
                </a:path>
              </a:pathLst>
            </a:custGeom>
            <a:ln w="9524">
              <a:solidFill>
                <a:srgbClr val="04005F"/>
              </a:solidFill>
            </a:ln>
          </p:spPr>
          <p:txBody>
            <a:bodyPr wrap="square" lIns="0" tIns="0" rIns="0" bIns="0" rtlCol="0"/>
            <a:lstStyle/>
            <a:p>
              <a:endParaRPr sz="2400"/>
            </a:p>
          </p:txBody>
        </p:sp>
      </p:grpSp>
      <p:sp>
        <p:nvSpPr>
          <p:cNvPr id="96" name="object 96"/>
          <p:cNvSpPr txBox="1"/>
          <p:nvPr/>
        </p:nvSpPr>
        <p:spPr>
          <a:xfrm>
            <a:off x="7922428" y="6237157"/>
            <a:ext cx="1857587" cy="221365"/>
          </a:xfrm>
          <a:prstGeom prst="rect">
            <a:avLst/>
          </a:prstGeom>
        </p:spPr>
        <p:txBody>
          <a:bodyPr vert="horz" wrap="square" lIns="0" tIns="16087" rIns="0" bIns="0" rtlCol="0">
            <a:spAutoFit/>
          </a:bodyPr>
          <a:lstStyle/>
          <a:p>
            <a:pPr marL="16933">
              <a:spcBef>
                <a:spcPts val="127"/>
              </a:spcBef>
            </a:pPr>
            <a:r>
              <a:rPr sz="1333" spc="-7" dirty="0">
                <a:latin typeface="Arial MT"/>
                <a:cs typeface="Arial MT"/>
              </a:rPr>
              <a:t>Prosedur</a:t>
            </a:r>
            <a:r>
              <a:rPr sz="1333" spc="-67" dirty="0">
                <a:latin typeface="Arial MT"/>
                <a:cs typeface="Arial MT"/>
              </a:rPr>
              <a:t> </a:t>
            </a:r>
            <a:r>
              <a:rPr sz="1333" spc="-7" dirty="0">
                <a:latin typeface="Arial MT"/>
                <a:cs typeface="Arial MT"/>
              </a:rPr>
              <a:t>-</a:t>
            </a:r>
            <a:r>
              <a:rPr sz="1333" spc="-40" dirty="0">
                <a:latin typeface="Arial MT"/>
                <a:cs typeface="Arial MT"/>
              </a:rPr>
              <a:t> </a:t>
            </a:r>
            <a:r>
              <a:rPr sz="1333" dirty="0">
                <a:latin typeface="Arial MT"/>
                <a:cs typeface="Arial MT"/>
              </a:rPr>
              <a:t>Dokumentasi</a:t>
            </a:r>
            <a:endParaRPr sz="1333">
              <a:latin typeface="Arial MT"/>
              <a:cs typeface="Arial MT"/>
            </a:endParaRPr>
          </a:p>
        </p:txBody>
      </p:sp>
      <p:grpSp>
        <p:nvGrpSpPr>
          <p:cNvPr id="97" name="object 97"/>
          <p:cNvGrpSpPr/>
          <p:nvPr/>
        </p:nvGrpSpPr>
        <p:grpSpPr>
          <a:xfrm>
            <a:off x="4286335" y="1377441"/>
            <a:ext cx="7174653" cy="5059680"/>
            <a:chOff x="3214751" y="1033081"/>
            <a:chExt cx="5380990" cy="3794760"/>
          </a:xfrm>
        </p:grpSpPr>
        <p:sp>
          <p:nvSpPr>
            <p:cNvPr id="98" name="object 98"/>
            <p:cNvSpPr/>
            <p:nvPr/>
          </p:nvSpPr>
          <p:spPr>
            <a:xfrm>
              <a:off x="5528310" y="4499609"/>
              <a:ext cx="323215" cy="31115"/>
            </a:xfrm>
            <a:custGeom>
              <a:avLst/>
              <a:gdLst/>
              <a:ahLst/>
              <a:cxnLst/>
              <a:rect l="l" t="t" r="r" b="b"/>
              <a:pathLst>
                <a:path w="323214" h="31114">
                  <a:moveTo>
                    <a:pt x="-14287" y="15284"/>
                  </a:moveTo>
                  <a:lnTo>
                    <a:pt x="337375" y="15284"/>
                  </a:lnTo>
                </a:path>
              </a:pathLst>
            </a:custGeom>
            <a:ln w="59143">
              <a:solidFill>
                <a:srgbClr val="04005F"/>
              </a:solidFill>
              <a:prstDash val="dash"/>
            </a:ln>
          </p:spPr>
          <p:txBody>
            <a:bodyPr wrap="square" lIns="0" tIns="0" rIns="0" bIns="0" rtlCol="0"/>
            <a:lstStyle/>
            <a:p>
              <a:endParaRPr sz="2400"/>
            </a:p>
          </p:txBody>
        </p:sp>
        <p:sp>
          <p:nvSpPr>
            <p:cNvPr id="99" name="object 99"/>
            <p:cNvSpPr/>
            <p:nvPr/>
          </p:nvSpPr>
          <p:spPr>
            <a:xfrm>
              <a:off x="5528310" y="4769358"/>
              <a:ext cx="323215" cy="27305"/>
            </a:xfrm>
            <a:custGeom>
              <a:avLst/>
              <a:gdLst/>
              <a:ahLst/>
              <a:cxnLst/>
              <a:rect l="l" t="t" r="r" b="b"/>
              <a:pathLst>
                <a:path w="323214" h="27304">
                  <a:moveTo>
                    <a:pt x="-14287" y="13500"/>
                  </a:moveTo>
                  <a:lnTo>
                    <a:pt x="337375" y="13500"/>
                  </a:lnTo>
                </a:path>
              </a:pathLst>
            </a:custGeom>
            <a:ln w="55575">
              <a:solidFill>
                <a:srgbClr val="04005F"/>
              </a:solidFill>
              <a:prstDash val="dash"/>
            </a:ln>
          </p:spPr>
          <p:txBody>
            <a:bodyPr wrap="square" lIns="0" tIns="0" rIns="0" bIns="0" rtlCol="0"/>
            <a:lstStyle/>
            <a:p>
              <a:endParaRPr sz="2400"/>
            </a:p>
          </p:txBody>
        </p:sp>
        <p:sp>
          <p:nvSpPr>
            <p:cNvPr id="100" name="object 100"/>
            <p:cNvSpPr/>
            <p:nvPr/>
          </p:nvSpPr>
          <p:spPr>
            <a:xfrm>
              <a:off x="4899660" y="1037844"/>
              <a:ext cx="742315" cy="635635"/>
            </a:xfrm>
            <a:custGeom>
              <a:avLst/>
              <a:gdLst/>
              <a:ahLst/>
              <a:cxnLst/>
              <a:rect l="l" t="t" r="r" b="b"/>
              <a:pathLst>
                <a:path w="742314" h="635635">
                  <a:moveTo>
                    <a:pt x="0" y="635508"/>
                  </a:moveTo>
                  <a:lnTo>
                    <a:pt x="742188" y="635508"/>
                  </a:lnTo>
                  <a:lnTo>
                    <a:pt x="742188" y="0"/>
                  </a:lnTo>
                  <a:lnTo>
                    <a:pt x="0" y="0"/>
                  </a:lnTo>
                  <a:lnTo>
                    <a:pt x="0" y="635508"/>
                  </a:lnTo>
                  <a:close/>
                </a:path>
              </a:pathLst>
            </a:custGeom>
            <a:ln w="9525">
              <a:solidFill>
                <a:srgbClr val="04005F"/>
              </a:solidFill>
              <a:prstDash val="sysDash"/>
            </a:ln>
          </p:spPr>
          <p:txBody>
            <a:bodyPr wrap="square" lIns="0" tIns="0" rIns="0" bIns="0" rtlCol="0"/>
            <a:lstStyle/>
            <a:p>
              <a:endParaRPr sz="2400"/>
            </a:p>
          </p:txBody>
        </p:sp>
        <p:sp>
          <p:nvSpPr>
            <p:cNvPr id="101" name="object 101"/>
            <p:cNvSpPr/>
            <p:nvPr/>
          </p:nvSpPr>
          <p:spPr>
            <a:xfrm>
              <a:off x="3214751" y="3400170"/>
              <a:ext cx="448945" cy="1427480"/>
            </a:xfrm>
            <a:custGeom>
              <a:avLst/>
              <a:gdLst/>
              <a:ahLst/>
              <a:cxnLst/>
              <a:rect l="l" t="t" r="r" b="b"/>
              <a:pathLst>
                <a:path w="448945" h="1427479">
                  <a:moveTo>
                    <a:pt x="448945" y="957707"/>
                  </a:moveTo>
                  <a:lnTo>
                    <a:pt x="355981" y="981036"/>
                  </a:lnTo>
                  <a:lnTo>
                    <a:pt x="374523" y="1002677"/>
                  </a:lnTo>
                  <a:lnTo>
                    <a:pt x="3924" y="1321041"/>
                  </a:lnTo>
                  <a:lnTo>
                    <a:pt x="3302" y="1321333"/>
                  </a:lnTo>
                  <a:lnTo>
                    <a:pt x="3378" y="1321523"/>
                  </a:lnTo>
                  <a:lnTo>
                    <a:pt x="0" y="1324419"/>
                  </a:lnTo>
                  <a:lnTo>
                    <a:pt x="9258" y="1335278"/>
                  </a:lnTo>
                  <a:lnTo>
                    <a:pt x="7239" y="1349806"/>
                  </a:lnTo>
                  <a:lnTo>
                    <a:pt x="361950" y="1399133"/>
                  </a:lnTo>
                  <a:lnTo>
                    <a:pt x="358013" y="1427441"/>
                  </a:lnTo>
                  <a:lnTo>
                    <a:pt x="436168" y="1401102"/>
                  </a:lnTo>
                  <a:lnTo>
                    <a:pt x="448945" y="1396796"/>
                  </a:lnTo>
                  <a:lnTo>
                    <a:pt x="369824" y="1342529"/>
                  </a:lnTo>
                  <a:lnTo>
                    <a:pt x="365887" y="1370838"/>
                  </a:lnTo>
                  <a:lnTo>
                    <a:pt x="56921" y="1327873"/>
                  </a:lnTo>
                  <a:lnTo>
                    <a:pt x="377177" y="1179017"/>
                  </a:lnTo>
                  <a:lnTo>
                    <a:pt x="389255" y="1204925"/>
                  </a:lnTo>
                  <a:lnTo>
                    <a:pt x="435279" y="1147076"/>
                  </a:lnTo>
                  <a:lnTo>
                    <a:pt x="448945" y="1129919"/>
                  </a:lnTo>
                  <a:lnTo>
                    <a:pt x="353060" y="1127188"/>
                  </a:lnTo>
                  <a:lnTo>
                    <a:pt x="365112" y="1153109"/>
                  </a:lnTo>
                  <a:lnTo>
                    <a:pt x="99402" y="1276654"/>
                  </a:lnTo>
                  <a:lnTo>
                    <a:pt x="393141" y="1024394"/>
                  </a:lnTo>
                  <a:lnTo>
                    <a:pt x="411734" y="1046073"/>
                  </a:lnTo>
                  <a:lnTo>
                    <a:pt x="433908" y="993406"/>
                  </a:lnTo>
                  <a:lnTo>
                    <a:pt x="448945" y="957707"/>
                  </a:lnTo>
                  <a:close/>
                </a:path>
                <a:path w="448945" h="1427479">
                  <a:moveTo>
                    <a:pt x="448945" y="463423"/>
                  </a:moveTo>
                  <a:lnTo>
                    <a:pt x="436308" y="421132"/>
                  </a:lnTo>
                  <a:lnTo>
                    <a:pt x="421513" y="371602"/>
                  </a:lnTo>
                  <a:lnTo>
                    <a:pt x="400685" y="391160"/>
                  </a:lnTo>
                  <a:lnTo>
                    <a:pt x="33401" y="0"/>
                  </a:lnTo>
                  <a:lnTo>
                    <a:pt x="12573" y="19558"/>
                  </a:lnTo>
                  <a:lnTo>
                    <a:pt x="379857" y="410718"/>
                  </a:lnTo>
                  <a:lnTo>
                    <a:pt x="359029" y="430276"/>
                  </a:lnTo>
                  <a:lnTo>
                    <a:pt x="448945" y="463423"/>
                  </a:lnTo>
                  <a:close/>
                </a:path>
              </a:pathLst>
            </a:custGeom>
            <a:solidFill>
              <a:srgbClr val="04005F"/>
            </a:solidFill>
          </p:spPr>
          <p:txBody>
            <a:bodyPr wrap="square" lIns="0" tIns="0" rIns="0" bIns="0" rtlCol="0"/>
            <a:lstStyle/>
            <a:p>
              <a:endParaRPr sz="2400"/>
            </a:p>
          </p:txBody>
        </p:sp>
        <p:sp>
          <p:nvSpPr>
            <p:cNvPr id="102" name="object 102"/>
            <p:cNvSpPr/>
            <p:nvPr/>
          </p:nvSpPr>
          <p:spPr>
            <a:xfrm>
              <a:off x="5852160" y="3700272"/>
              <a:ext cx="2738755" cy="269875"/>
            </a:xfrm>
            <a:custGeom>
              <a:avLst/>
              <a:gdLst/>
              <a:ahLst/>
              <a:cxnLst/>
              <a:rect l="l" t="t" r="r" b="b"/>
              <a:pathLst>
                <a:path w="2738754" h="269875">
                  <a:moveTo>
                    <a:pt x="2693669" y="0"/>
                  </a:moveTo>
                  <a:lnTo>
                    <a:pt x="44957" y="0"/>
                  </a:lnTo>
                  <a:lnTo>
                    <a:pt x="27431" y="3524"/>
                  </a:lnTo>
                  <a:lnTo>
                    <a:pt x="13144" y="13144"/>
                  </a:lnTo>
                  <a:lnTo>
                    <a:pt x="3524" y="27431"/>
                  </a:lnTo>
                  <a:lnTo>
                    <a:pt x="0" y="44957"/>
                  </a:lnTo>
                  <a:lnTo>
                    <a:pt x="0" y="224789"/>
                  </a:lnTo>
                  <a:lnTo>
                    <a:pt x="3524" y="242289"/>
                  </a:lnTo>
                  <a:lnTo>
                    <a:pt x="13144" y="256579"/>
                  </a:lnTo>
                  <a:lnTo>
                    <a:pt x="27431" y="266214"/>
                  </a:lnTo>
                  <a:lnTo>
                    <a:pt x="44957" y="269747"/>
                  </a:lnTo>
                  <a:lnTo>
                    <a:pt x="2693669" y="269747"/>
                  </a:lnTo>
                  <a:lnTo>
                    <a:pt x="2711195" y="266214"/>
                  </a:lnTo>
                  <a:lnTo>
                    <a:pt x="2725483" y="256579"/>
                  </a:lnTo>
                  <a:lnTo>
                    <a:pt x="2735103" y="242289"/>
                  </a:lnTo>
                  <a:lnTo>
                    <a:pt x="2738628" y="224789"/>
                  </a:lnTo>
                  <a:lnTo>
                    <a:pt x="2738628" y="44957"/>
                  </a:lnTo>
                  <a:lnTo>
                    <a:pt x="2735103" y="27431"/>
                  </a:lnTo>
                  <a:lnTo>
                    <a:pt x="2725483" y="13144"/>
                  </a:lnTo>
                  <a:lnTo>
                    <a:pt x="2711195" y="3524"/>
                  </a:lnTo>
                  <a:lnTo>
                    <a:pt x="2693669" y="0"/>
                  </a:lnTo>
                  <a:close/>
                </a:path>
              </a:pathLst>
            </a:custGeom>
            <a:solidFill>
              <a:srgbClr val="FFFF99"/>
            </a:solidFill>
          </p:spPr>
          <p:txBody>
            <a:bodyPr wrap="square" lIns="0" tIns="0" rIns="0" bIns="0" rtlCol="0"/>
            <a:lstStyle/>
            <a:p>
              <a:endParaRPr sz="2400"/>
            </a:p>
          </p:txBody>
        </p:sp>
        <p:sp>
          <p:nvSpPr>
            <p:cNvPr id="103" name="object 103"/>
            <p:cNvSpPr/>
            <p:nvPr/>
          </p:nvSpPr>
          <p:spPr>
            <a:xfrm>
              <a:off x="5852160" y="3700272"/>
              <a:ext cx="2738755" cy="269875"/>
            </a:xfrm>
            <a:custGeom>
              <a:avLst/>
              <a:gdLst/>
              <a:ahLst/>
              <a:cxnLst/>
              <a:rect l="l" t="t" r="r" b="b"/>
              <a:pathLst>
                <a:path w="2738754" h="269875">
                  <a:moveTo>
                    <a:pt x="0" y="44957"/>
                  </a:moveTo>
                  <a:lnTo>
                    <a:pt x="3524" y="27431"/>
                  </a:lnTo>
                  <a:lnTo>
                    <a:pt x="13144" y="13144"/>
                  </a:lnTo>
                  <a:lnTo>
                    <a:pt x="27431" y="3524"/>
                  </a:lnTo>
                  <a:lnTo>
                    <a:pt x="44957" y="0"/>
                  </a:lnTo>
                  <a:lnTo>
                    <a:pt x="2693669" y="0"/>
                  </a:lnTo>
                  <a:lnTo>
                    <a:pt x="2711195" y="3524"/>
                  </a:lnTo>
                  <a:lnTo>
                    <a:pt x="2725483" y="13144"/>
                  </a:lnTo>
                  <a:lnTo>
                    <a:pt x="2735103" y="27431"/>
                  </a:lnTo>
                  <a:lnTo>
                    <a:pt x="2738628" y="44957"/>
                  </a:lnTo>
                  <a:lnTo>
                    <a:pt x="2738628" y="224789"/>
                  </a:lnTo>
                  <a:lnTo>
                    <a:pt x="2735103" y="242289"/>
                  </a:lnTo>
                  <a:lnTo>
                    <a:pt x="2725483" y="256579"/>
                  </a:lnTo>
                  <a:lnTo>
                    <a:pt x="2711195" y="266214"/>
                  </a:lnTo>
                  <a:lnTo>
                    <a:pt x="2693669" y="269747"/>
                  </a:lnTo>
                  <a:lnTo>
                    <a:pt x="44957" y="269747"/>
                  </a:lnTo>
                  <a:lnTo>
                    <a:pt x="27431" y="266214"/>
                  </a:lnTo>
                  <a:lnTo>
                    <a:pt x="13144" y="256579"/>
                  </a:lnTo>
                  <a:lnTo>
                    <a:pt x="3524" y="242289"/>
                  </a:lnTo>
                  <a:lnTo>
                    <a:pt x="0" y="224789"/>
                  </a:lnTo>
                  <a:lnTo>
                    <a:pt x="0" y="44957"/>
                  </a:lnTo>
                  <a:close/>
                </a:path>
              </a:pathLst>
            </a:custGeom>
            <a:ln w="9524">
              <a:solidFill>
                <a:srgbClr val="04005F"/>
              </a:solidFill>
            </a:ln>
          </p:spPr>
          <p:txBody>
            <a:bodyPr wrap="square" lIns="0" tIns="0" rIns="0" bIns="0" rtlCol="0"/>
            <a:lstStyle/>
            <a:p>
              <a:endParaRPr sz="2400"/>
            </a:p>
          </p:txBody>
        </p:sp>
      </p:grpSp>
      <p:sp>
        <p:nvSpPr>
          <p:cNvPr id="104" name="object 104"/>
          <p:cNvSpPr txBox="1"/>
          <p:nvPr/>
        </p:nvSpPr>
        <p:spPr>
          <a:xfrm>
            <a:off x="7816638" y="4890686"/>
            <a:ext cx="3622887" cy="426485"/>
          </a:xfrm>
          <a:prstGeom prst="rect">
            <a:avLst/>
          </a:prstGeom>
        </p:spPr>
        <p:txBody>
          <a:bodyPr vert="horz" wrap="square" lIns="0" tIns="16087" rIns="0" bIns="0" rtlCol="0">
            <a:spAutoFit/>
          </a:bodyPr>
          <a:lstStyle/>
          <a:p>
            <a:pPr marL="126997">
              <a:spcBef>
                <a:spcPts val="127"/>
              </a:spcBef>
            </a:pPr>
            <a:r>
              <a:rPr sz="1333" spc="-7" dirty="0">
                <a:latin typeface="Arial MT"/>
                <a:cs typeface="Arial MT"/>
              </a:rPr>
              <a:t>Identifikasi</a:t>
            </a:r>
            <a:r>
              <a:rPr sz="1333" spc="-27" dirty="0">
                <a:latin typeface="Arial MT"/>
                <a:cs typeface="Arial MT"/>
              </a:rPr>
              <a:t> </a:t>
            </a:r>
            <a:r>
              <a:rPr sz="1333" spc="-7" dirty="0">
                <a:latin typeface="Arial MT"/>
                <a:cs typeface="Arial MT"/>
              </a:rPr>
              <a:t>-</a:t>
            </a:r>
            <a:r>
              <a:rPr sz="1333" spc="20" dirty="0">
                <a:latin typeface="Arial MT"/>
                <a:cs typeface="Arial MT"/>
              </a:rPr>
              <a:t> </a:t>
            </a:r>
            <a:r>
              <a:rPr sz="1333" spc="-13" dirty="0">
                <a:latin typeface="Arial MT"/>
                <a:cs typeface="Arial MT"/>
              </a:rPr>
              <a:t>Pelindungan</a:t>
            </a:r>
            <a:r>
              <a:rPr sz="1333" dirty="0">
                <a:latin typeface="Arial MT"/>
                <a:cs typeface="Arial MT"/>
              </a:rPr>
              <a:t> </a:t>
            </a:r>
            <a:r>
              <a:rPr sz="1333" spc="-7" dirty="0">
                <a:latin typeface="Arial MT"/>
                <a:cs typeface="Arial MT"/>
              </a:rPr>
              <a:t>&amp; Pengamanan</a:t>
            </a:r>
            <a:r>
              <a:rPr sz="1333" spc="-33" dirty="0">
                <a:latin typeface="Arial MT"/>
                <a:cs typeface="Arial MT"/>
              </a:rPr>
              <a:t> </a:t>
            </a:r>
            <a:r>
              <a:rPr sz="1333" spc="-7" dirty="0">
                <a:latin typeface="Arial MT"/>
                <a:cs typeface="Arial MT"/>
              </a:rPr>
              <a:t>-</a:t>
            </a:r>
            <a:endParaRPr sz="1333">
              <a:latin typeface="Arial MT"/>
              <a:cs typeface="Arial MT"/>
            </a:endParaRPr>
          </a:p>
          <a:p>
            <a:pPr marL="3387">
              <a:tabLst>
                <a:tab pos="3619410" algn="l"/>
              </a:tabLst>
            </a:pPr>
            <a:r>
              <a:rPr sz="1333" u="sng" spc="-7" dirty="0">
                <a:uFill>
                  <a:solidFill>
                    <a:srgbClr val="04005F"/>
                  </a:solidFill>
                </a:uFill>
                <a:latin typeface="Arial MT"/>
                <a:cs typeface="Arial MT"/>
              </a:rPr>
              <a:t>  </a:t>
            </a:r>
            <a:r>
              <a:rPr sz="1333" u="sng" spc="-140" dirty="0">
                <a:uFill>
                  <a:solidFill>
                    <a:srgbClr val="04005F"/>
                  </a:solidFill>
                </a:uFill>
                <a:latin typeface="Arial MT"/>
                <a:cs typeface="Arial MT"/>
              </a:rPr>
              <a:t> </a:t>
            </a:r>
            <a:r>
              <a:rPr sz="1333" u="sng" spc="-13" dirty="0">
                <a:uFill>
                  <a:solidFill>
                    <a:srgbClr val="04005F"/>
                  </a:solidFill>
                </a:uFill>
                <a:latin typeface="Arial MT"/>
                <a:cs typeface="Arial MT"/>
              </a:rPr>
              <a:t>Penyelamatan</a:t>
            </a:r>
            <a:r>
              <a:rPr sz="1333" u="sng" spc="-7" dirty="0">
                <a:uFill>
                  <a:solidFill>
                    <a:srgbClr val="04005F"/>
                  </a:solidFill>
                </a:uFill>
                <a:latin typeface="Arial MT"/>
                <a:cs typeface="Arial MT"/>
              </a:rPr>
              <a:t> &amp;</a:t>
            </a:r>
            <a:r>
              <a:rPr sz="1333" u="sng" spc="-20" dirty="0">
                <a:uFill>
                  <a:solidFill>
                    <a:srgbClr val="04005F"/>
                  </a:solidFill>
                </a:uFill>
                <a:latin typeface="Arial MT"/>
                <a:cs typeface="Arial MT"/>
              </a:rPr>
              <a:t> </a:t>
            </a:r>
            <a:r>
              <a:rPr sz="1333" u="sng" spc="-7" dirty="0">
                <a:uFill>
                  <a:solidFill>
                    <a:srgbClr val="04005F"/>
                  </a:solidFill>
                </a:uFill>
                <a:latin typeface="Arial MT"/>
                <a:cs typeface="Arial MT"/>
              </a:rPr>
              <a:t>Pemulihan	</a:t>
            </a:r>
            <a:endParaRPr sz="1333">
              <a:latin typeface="Arial MT"/>
              <a:cs typeface="Arial MT"/>
            </a:endParaRPr>
          </a:p>
        </p:txBody>
      </p:sp>
      <p:sp>
        <p:nvSpPr>
          <p:cNvPr id="105" name="object 105"/>
          <p:cNvSpPr/>
          <p:nvPr/>
        </p:nvSpPr>
        <p:spPr>
          <a:xfrm>
            <a:off x="7371079" y="5113528"/>
            <a:ext cx="432647" cy="37253"/>
          </a:xfrm>
          <a:custGeom>
            <a:avLst/>
            <a:gdLst/>
            <a:ahLst/>
            <a:cxnLst/>
            <a:rect l="l" t="t" r="r" b="b"/>
            <a:pathLst>
              <a:path w="324485" h="27939">
                <a:moveTo>
                  <a:pt x="-14287" y="13906"/>
                </a:moveTo>
                <a:lnTo>
                  <a:pt x="338772" y="13906"/>
                </a:lnTo>
              </a:path>
            </a:pathLst>
          </a:custGeom>
          <a:ln w="56387">
            <a:solidFill>
              <a:srgbClr val="04005F"/>
            </a:solidFill>
            <a:prstDash val="dash"/>
          </a:ln>
        </p:spPr>
        <p:txBody>
          <a:bodyPr wrap="square" lIns="0" tIns="0" rIns="0" bIns="0" rtlCol="0"/>
          <a:lstStyle/>
          <a:p>
            <a:endParaRPr sz="2400"/>
          </a:p>
        </p:txBody>
      </p:sp>
      <p:sp>
        <p:nvSpPr>
          <p:cNvPr id="106" name="object 106"/>
          <p:cNvSpPr txBox="1"/>
          <p:nvPr/>
        </p:nvSpPr>
        <p:spPr>
          <a:xfrm>
            <a:off x="8128001" y="485649"/>
            <a:ext cx="3782060" cy="346249"/>
          </a:xfrm>
          <a:prstGeom prst="rect">
            <a:avLst/>
          </a:prstGeom>
          <a:ln w="9525">
            <a:solidFill>
              <a:srgbClr val="04005F"/>
            </a:solidFill>
          </a:ln>
        </p:spPr>
        <p:txBody>
          <a:bodyPr vert="horz" wrap="square" lIns="0" tIns="99060" rIns="0" bIns="0" rtlCol="0">
            <a:spAutoFit/>
          </a:bodyPr>
          <a:lstStyle/>
          <a:p>
            <a:pPr marL="162556">
              <a:spcBef>
                <a:spcPts val="780"/>
              </a:spcBef>
            </a:pPr>
            <a:r>
              <a:rPr sz="1600" dirty="0">
                <a:solidFill>
                  <a:srgbClr val="FF0000"/>
                </a:solidFill>
                <a:latin typeface="Arial MT"/>
                <a:cs typeface="Arial MT"/>
              </a:rPr>
              <a:t>PP</a:t>
            </a:r>
            <a:r>
              <a:rPr sz="1600" spc="-27" dirty="0">
                <a:solidFill>
                  <a:srgbClr val="FF0000"/>
                </a:solidFill>
                <a:latin typeface="Arial MT"/>
                <a:cs typeface="Arial MT"/>
              </a:rPr>
              <a:t> </a:t>
            </a:r>
            <a:r>
              <a:rPr sz="1600" spc="-7" dirty="0">
                <a:solidFill>
                  <a:srgbClr val="FF0000"/>
                </a:solidFill>
                <a:latin typeface="Arial MT"/>
                <a:cs typeface="Arial MT"/>
              </a:rPr>
              <a:t>No.</a:t>
            </a:r>
            <a:r>
              <a:rPr sz="1600" dirty="0">
                <a:solidFill>
                  <a:srgbClr val="FF0000"/>
                </a:solidFill>
                <a:latin typeface="Arial MT"/>
                <a:cs typeface="Arial MT"/>
              </a:rPr>
              <a:t> 28</a:t>
            </a:r>
            <a:r>
              <a:rPr sz="1600" spc="-40" dirty="0">
                <a:solidFill>
                  <a:srgbClr val="FF0000"/>
                </a:solidFill>
                <a:latin typeface="Arial MT"/>
                <a:cs typeface="Arial MT"/>
              </a:rPr>
              <a:t> </a:t>
            </a:r>
            <a:r>
              <a:rPr sz="1600" dirty="0">
                <a:solidFill>
                  <a:srgbClr val="FF0000"/>
                </a:solidFill>
                <a:latin typeface="Arial MT"/>
                <a:cs typeface="Arial MT"/>
              </a:rPr>
              <a:t>Tahun</a:t>
            </a:r>
            <a:r>
              <a:rPr sz="1600" spc="-47" dirty="0">
                <a:solidFill>
                  <a:srgbClr val="FF0000"/>
                </a:solidFill>
                <a:latin typeface="Arial MT"/>
                <a:cs typeface="Arial MT"/>
              </a:rPr>
              <a:t> </a:t>
            </a:r>
            <a:r>
              <a:rPr sz="1600" dirty="0">
                <a:solidFill>
                  <a:srgbClr val="FF0000"/>
                </a:solidFill>
                <a:latin typeface="Arial MT"/>
                <a:cs typeface="Arial MT"/>
              </a:rPr>
              <a:t>2012</a:t>
            </a:r>
            <a:r>
              <a:rPr sz="1600" spc="-47" dirty="0">
                <a:solidFill>
                  <a:srgbClr val="FF0000"/>
                </a:solidFill>
                <a:latin typeface="Arial MT"/>
                <a:cs typeface="Arial MT"/>
              </a:rPr>
              <a:t> </a:t>
            </a:r>
            <a:r>
              <a:rPr sz="1600" dirty="0">
                <a:solidFill>
                  <a:srgbClr val="FF0000"/>
                </a:solidFill>
                <a:latin typeface="Arial MT"/>
                <a:cs typeface="Arial MT"/>
              </a:rPr>
              <a:t>:</a:t>
            </a:r>
            <a:r>
              <a:rPr sz="1600" spc="-7" dirty="0">
                <a:solidFill>
                  <a:srgbClr val="FF0000"/>
                </a:solidFill>
                <a:latin typeface="Arial MT"/>
                <a:cs typeface="Arial MT"/>
              </a:rPr>
              <a:t> </a:t>
            </a:r>
            <a:r>
              <a:rPr sz="1600" dirty="0">
                <a:solidFill>
                  <a:srgbClr val="FF0000"/>
                </a:solidFill>
                <a:latin typeface="Arial MT"/>
                <a:cs typeface="Arial MT"/>
              </a:rPr>
              <a:t>Kearsipan</a:t>
            </a:r>
            <a:endParaRPr sz="1600">
              <a:latin typeface="Arial MT"/>
              <a:cs typeface="Arial M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Water droplets">
            <a:extLst>
              <a:ext uri="{FF2B5EF4-FFF2-40B4-BE49-F238E27FC236}">
                <a16:creationId xmlns:a16="http://schemas.microsoft.com/office/drawing/2014/main" id="{67E2E680-05ED-70A9-A673-F3DE72FBC8E4}"/>
              </a:ext>
            </a:extLst>
          </p:cNvPr>
          <p:cNvSpPr>
            <a:spLocks noGrp="1" noChangeArrowheads="1"/>
          </p:cNvSpPr>
          <p:nvPr>
            <p:ph idx="1"/>
          </p:nvPr>
        </p:nvSpPr>
        <p:spPr>
          <a:xfrm>
            <a:off x="1016001" y="1803401"/>
            <a:ext cx="8321744" cy="3857723"/>
          </a:xfrm>
          <a:solidFill>
            <a:schemeClr val="bg2">
              <a:lumMod val="20000"/>
              <a:lumOff val="80000"/>
            </a:schemeClr>
          </a:solidFill>
        </p:spPr>
        <p:txBody>
          <a:bodyPr>
            <a:normAutofit fontScale="70000" lnSpcReduction="20000"/>
          </a:bodyPr>
          <a:lstStyle/>
          <a:p>
            <a:pPr marL="800080" indent="-457189">
              <a:lnSpc>
                <a:spcPct val="90000"/>
              </a:lnSpc>
              <a:buClr>
                <a:srgbClr val="002060"/>
              </a:buClr>
              <a:buFont typeface="Century Gothic" panose="020B0502020202020204" pitchFamily="34" charset="0"/>
              <a:buAutoNum type="arabicPeriod"/>
              <a:defRPr/>
            </a:pPr>
            <a:endParaRPr lang="en-US" sz="2133" dirty="0">
              <a:solidFill>
                <a:srgbClr val="1C1C1C"/>
              </a:solidFill>
              <a:latin typeface="Berlin Sans FB" panose="020E0602020502020306" pitchFamily="34" charset="0"/>
              <a:cs typeface="Times New Roman" panose="02020603050405020304" pitchFamily="18" charset="0"/>
            </a:endParaRPr>
          </a:p>
          <a:p>
            <a:pPr marL="800080" indent="-457189">
              <a:lnSpc>
                <a:spcPct val="90000"/>
              </a:lnSpc>
              <a:buClr>
                <a:srgbClr val="002060"/>
              </a:buClr>
              <a:buFont typeface="Century Gothic" panose="020B0502020202020204" pitchFamily="34" charset="0"/>
              <a:buAutoNum type="arabicPeriod"/>
              <a:defRPr/>
            </a:pPr>
            <a:endParaRPr lang="en-US" sz="2133" dirty="0">
              <a:solidFill>
                <a:srgbClr val="1C1C1C"/>
              </a:solidFill>
              <a:latin typeface="Berlin Sans FB" panose="020E0602020502020306" pitchFamily="34" charset="0"/>
              <a:cs typeface="Times New Roman" panose="02020603050405020304" pitchFamily="18" charset="0"/>
            </a:endParaRPr>
          </a:p>
          <a:p>
            <a:pPr marL="800080" indent="-457189">
              <a:lnSpc>
                <a:spcPct val="90000"/>
              </a:lnSpc>
              <a:buClr>
                <a:srgbClr val="002060"/>
              </a:buClr>
              <a:buFont typeface="Century Gothic" panose="020B0502020202020204" pitchFamily="34" charset="0"/>
              <a:buAutoNum type="arabicPeriod"/>
              <a:defRPr/>
            </a:pPr>
            <a:r>
              <a:rPr lang="id-ID" sz="2133" dirty="0">
                <a:solidFill>
                  <a:srgbClr val="1C1C1C"/>
                </a:solidFill>
                <a:latin typeface="Berlin Sans FB" panose="020E0602020502020306" pitchFamily="34" charset="0"/>
                <a:cs typeface="Times New Roman" panose="02020603050405020304" pitchFamily="18" charset="0"/>
              </a:rPr>
              <a:t>Meliputi kegiatan: </a:t>
            </a:r>
            <a:r>
              <a:rPr lang="id-ID" sz="2133" dirty="0">
                <a:solidFill>
                  <a:srgbClr val="FF0000"/>
                </a:solidFill>
                <a:latin typeface="Berlin Sans FB" panose="020E0602020502020306" pitchFamily="34" charset="0"/>
                <a:cs typeface="Times New Roman" panose="02020603050405020304" pitchFamily="18" charset="0"/>
              </a:rPr>
              <a:t>Pembuatan</a:t>
            </a:r>
            <a:r>
              <a:rPr lang="id-ID" sz="2133" dirty="0">
                <a:solidFill>
                  <a:srgbClr val="1C1C1C"/>
                </a:solidFill>
                <a:latin typeface="Berlin Sans FB" panose="020E0602020502020306" pitchFamily="34" charset="0"/>
                <a:cs typeface="Times New Roman" panose="02020603050405020304" pitchFamily="18" charset="0"/>
              </a:rPr>
              <a:t> Arsip dan </a:t>
            </a:r>
            <a:r>
              <a:rPr lang="id-ID" sz="2133" dirty="0">
                <a:solidFill>
                  <a:srgbClr val="FF0000"/>
                </a:solidFill>
                <a:latin typeface="Berlin Sans FB" panose="020E0602020502020306" pitchFamily="34" charset="0"/>
                <a:cs typeface="Times New Roman" panose="02020603050405020304" pitchFamily="18" charset="0"/>
              </a:rPr>
              <a:t>Penerimaan</a:t>
            </a:r>
            <a:r>
              <a:rPr lang="id-ID" sz="2133" dirty="0">
                <a:solidFill>
                  <a:srgbClr val="1C1C1C"/>
                </a:solidFill>
                <a:latin typeface="Berlin Sans FB" panose="020E0602020502020306" pitchFamily="34" charset="0"/>
                <a:cs typeface="Times New Roman" panose="02020603050405020304" pitchFamily="18" charset="0"/>
              </a:rPr>
              <a:t> Arsip;</a:t>
            </a:r>
          </a:p>
          <a:p>
            <a:pPr marL="800080" indent="-457189">
              <a:lnSpc>
                <a:spcPct val="90000"/>
              </a:lnSpc>
              <a:buClr>
                <a:srgbClr val="002060"/>
              </a:buClr>
              <a:buFont typeface="Century Gothic" panose="020B0502020202020204" pitchFamily="34" charset="0"/>
              <a:buAutoNum type="arabicPeriod"/>
              <a:defRPr/>
            </a:pPr>
            <a:r>
              <a:rPr lang="id-ID" sz="2133" dirty="0">
                <a:solidFill>
                  <a:srgbClr val="1C1C1C"/>
                </a:solidFill>
                <a:latin typeface="Berlin Sans FB" panose="020E0602020502020306" pitchFamily="34" charset="0"/>
                <a:cs typeface="Times New Roman" panose="02020603050405020304" pitchFamily="18" charset="0"/>
              </a:rPr>
              <a:t>Dilaksanakan berdasarkan: Tata Naskah Dinas, Klasifikasi Arsip, serta Sistem Klasifikasi Keamanan dan Akses Arsip;</a:t>
            </a:r>
            <a:endParaRPr lang="en-US" sz="2133" dirty="0">
              <a:solidFill>
                <a:srgbClr val="1C1C1C"/>
              </a:solidFill>
              <a:latin typeface="Berlin Sans FB" panose="020E0602020502020306" pitchFamily="34" charset="0"/>
              <a:cs typeface="Times New Roman" panose="02020603050405020304" pitchFamily="18" charset="0"/>
            </a:endParaRPr>
          </a:p>
          <a:p>
            <a:pPr marL="800080" indent="-457189">
              <a:lnSpc>
                <a:spcPct val="90000"/>
              </a:lnSpc>
              <a:buClr>
                <a:srgbClr val="002060"/>
              </a:buClr>
              <a:buFont typeface="Century Gothic" panose="020B0502020202020204" pitchFamily="34" charset="0"/>
              <a:buAutoNum type="arabicPeriod"/>
              <a:defRPr/>
            </a:pPr>
            <a:endParaRPr lang="en-US" sz="2133" dirty="0">
              <a:solidFill>
                <a:srgbClr val="1C1C1C"/>
              </a:solidFill>
              <a:latin typeface="Berlin Sans FB" panose="020E0602020502020306" pitchFamily="34" charset="0"/>
              <a:cs typeface="Times New Roman" panose="02020603050405020304" pitchFamily="18" charset="0"/>
            </a:endParaRPr>
          </a:p>
          <a:p>
            <a:pPr marL="342891">
              <a:lnSpc>
                <a:spcPct val="90000"/>
              </a:lnSpc>
              <a:buClr>
                <a:srgbClr val="002060"/>
              </a:buClr>
              <a:defRPr/>
            </a:pPr>
            <a:endParaRPr lang="id-ID" sz="2133" dirty="0">
              <a:solidFill>
                <a:srgbClr val="1C1C1C"/>
              </a:solidFill>
              <a:latin typeface="Berlin Sans FB" panose="020E0602020502020306" pitchFamily="34" charset="0"/>
              <a:cs typeface="Times New Roman" panose="02020603050405020304" pitchFamily="18" charset="0"/>
            </a:endParaRPr>
          </a:p>
          <a:p>
            <a:pPr marL="800080">
              <a:lnSpc>
                <a:spcPct val="90000"/>
              </a:lnSpc>
              <a:buClr>
                <a:srgbClr val="002060"/>
              </a:buClr>
              <a:defRPr/>
            </a:pPr>
            <a:r>
              <a:rPr lang="id-ID" sz="2133" dirty="0">
                <a:solidFill>
                  <a:srgbClr val="1C1C1C"/>
                </a:solidFill>
                <a:latin typeface="Berlin Sans FB" panose="020E0602020502020306" pitchFamily="34" charset="0"/>
                <a:cs typeface="Times New Roman" panose="02020603050405020304" pitchFamily="18" charset="0"/>
              </a:rPr>
              <a:t>Ditetapkan oleh Pimpinan Pencipta Arsip berdasarkan pedoman yang ditetapkan oleh Kepala ANRI, meliputi:</a:t>
            </a:r>
          </a:p>
          <a:p>
            <a:pPr marL="1428715" indent="-357179">
              <a:lnSpc>
                <a:spcPct val="90000"/>
              </a:lnSpc>
              <a:buClr>
                <a:srgbClr val="002060"/>
              </a:buClr>
              <a:buFont typeface="Century Gothic" panose="020B0502020202020204" pitchFamily="34" charset="0"/>
              <a:buAutoNum type="arabicParenR"/>
              <a:defRPr/>
            </a:pPr>
            <a:r>
              <a:rPr lang="id-ID" sz="2133" dirty="0">
                <a:solidFill>
                  <a:srgbClr val="1C1C1C"/>
                </a:solidFill>
                <a:latin typeface="Berlin Sans FB" panose="020E0602020502020306" pitchFamily="34" charset="0"/>
                <a:cs typeface="Times New Roman" panose="02020603050405020304" pitchFamily="18" charset="0"/>
              </a:rPr>
              <a:t>Perka ANRI Nomor 2/2014 tentang Pedoman Tata Naskah Dinas;</a:t>
            </a:r>
          </a:p>
          <a:p>
            <a:pPr marL="1428715" indent="-357179">
              <a:lnSpc>
                <a:spcPct val="90000"/>
              </a:lnSpc>
              <a:buClr>
                <a:srgbClr val="002060"/>
              </a:buClr>
              <a:buFont typeface="Century Gothic" panose="020B0502020202020204" pitchFamily="34" charset="0"/>
              <a:buAutoNum type="arabicParenR"/>
              <a:defRPr/>
            </a:pPr>
            <a:r>
              <a:rPr lang="id-ID" sz="2133" dirty="0">
                <a:solidFill>
                  <a:srgbClr val="1C1C1C"/>
                </a:solidFill>
                <a:latin typeface="Berlin Sans FB" panose="020E0602020502020306" pitchFamily="34" charset="0"/>
                <a:cs typeface="Times New Roman" panose="02020603050405020304" pitchFamily="18" charset="0"/>
              </a:rPr>
              <a:t>Perka ANRI Nomor 19/2012 tentang Pedoman Penyusunan Klasifikasi Arsip;</a:t>
            </a:r>
          </a:p>
          <a:p>
            <a:pPr marL="1428715" indent="-357179">
              <a:lnSpc>
                <a:spcPct val="90000"/>
              </a:lnSpc>
              <a:buClr>
                <a:srgbClr val="002060"/>
              </a:buClr>
              <a:buFont typeface="Century Gothic" panose="020B0502020202020204" pitchFamily="34" charset="0"/>
              <a:buAutoNum type="arabicParenR"/>
              <a:defRPr/>
            </a:pPr>
            <a:r>
              <a:rPr lang="id-ID" sz="2133" dirty="0">
                <a:solidFill>
                  <a:srgbClr val="1C1C1C"/>
                </a:solidFill>
                <a:latin typeface="Berlin Sans FB" panose="020E0602020502020306" pitchFamily="34" charset="0"/>
                <a:cs typeface="Times New Roman" panose="02020603050405020304" pitchFamily="18" charset="0"/>
              </a:rPr>
              <a:t>Perka ANRI Nomor 17/2011 tentang Pedoman Pembuatan Sistem Klasifikasi Keamanan dan Akses Arsip Dinamis;</a:t>
            </a:r>
          </a:p>
          <a:p>
            <a:pPr marL="800080" indent="-457189">
              <a:lnSpc>
                <a:spcPct val="90000"/>
              </a:lnSpc>
              <a:buClr>
                <a:srgbClr val="002060"/>
              </a:buClr>
              <a:buFont typeface="Century Gothic" panose="020B0502020202020204" pitchFamily="34" charset="0"/>
              <a:buAutoNum type="arabicPeriod"/>
              <a:defRPr/>
            </a:pPr>
            <a:endParaRPr lang="en-US" sz="2800" dirty="0">
              <a:solidFill>
                <a:srgbClr val="1C1C1C"/>
              </a:solidFill>
            </a:endParaRPr>
          </a:p>
        </p:txBody>
      </p:sp>
      <p:sp>
        <p:nvSpPr>
          <p:cNvPr id="4" name="TextBox 3">
            <a:extLst>
              <a:ext uri="{FF2B5EF4-FFF2-40B4-BE49-F238E27FC236}">
                <a16:creationId xmlns:a16="http://schemas.microsoft.com/office/drawing/2014/main" id="{0AC8AD92-F2E9-DAA9-C583-B614428E12AE}"/>
              </a:ext>
            </a:extLst>
          </p:cNvPr>
          <p:cNvSpPr txBox="1"/>
          <p:nvPr/>
        </p:nvSpPr>
        <p:spPr>
          <a:xfrm>
            <a:off x="3962400" y="1092200"/>
            <a:ext cx="6096000" cy="424732"/>
          </a:xfrm>
          <a:prstGeom prst="rect">
            <a:avLst/>
          </a:prstGeom>
          <a:noFill/>
        </p:spPr>
        <p:txBody>
          <a:bodyPr wrap="square">
            <a:spAutoFit/>
          </a:bodyPr>
          <a:lstStyle/>
          <a:p>
            <a:pPr marL="342891">
              <a:lnSpc>
                <a:spcPct val="90000"/>
              </a:lnSpc>
              <a:buClr>
                <a:srgbClr val="002060"/>
              </a:buClr>
              <a:defRPr/>
            </a:pPr>
            <a:r>
              <a:rPr lang="en-US" sz="2400" dirty="0">
                <a:solidFill>
                  <a:srgbClr val="1C1C1C"/>
                </a:solidFill>
                <a:latin typeface="Berlin Sans FB" panose="020E0602020502020306" pitchFamily="34" charset="0"/>
                <a:cs typeface="Times New Roman" panose="02020603050405020304" pitchFamily="18" charset="0"/>
              </a:rPr>
              <a:t>PENCIPTAAN ARSIP</a:t>
            </a:r>
            <a:endParaRPr lang="id-ID" sz="2400" dirty="0">
              <a:solidFill>
                <a:srgbClr val="1C1C1C"/>
              </a:solidFill>
              <a:latin typeface="Berlin Sans FB" panose="020E0602020502020306" pitchFamily="34" charset="0"/>
              <a:cs typeface="Times New Roman" panose="02020603050405020304" pitchFamily="18" charset="0"/>
            </a:endParaRPr>
          </a:p>
        </p:txBody>
      </p:sp>
      <p:sp>
        <p:nvSpPr>
          <p:cNvPr id="5" name="Freeform: Shape 4">
            <a:extLst>
              <a:ext uri="{FF2B5EF4-FFF2-40B4-BE49-F238E27FC236}">
                <a16:creationId xmlns:a16="http://schemas.microsoft.com/office/drawing/2014/main" id="{B43AA47F-E332-12BF-FC53-AFC621484FB9}"/>
              </a:ext>
            </a:extLst>
          </p:cNvPr>
          <p:cNvSpPr/>
          <p:nvPr/>
        </p:nvSpPr>
        <p:spPr>
          <a:xfrm>
            <a:off x="7518401" y="4764713"/>
            <a:ext cx="3721708" cy="2002175"/>
          </a:xfrm>
          <a:custGeom>
            <a:avLst/>
            <a:gdLst>
              <a:gd name="connsiteX0" fmla="*/ 792014 w 1584365"/>
              <a:gd name="connsiteY0" fmla="*/ 337 h 946241"/>
              <a:gd name="connsiteX1" fmla="*/ 1566518 w 1584365"/>
              <a:gd name="connsiteY1" fmla="*/ 0 h 946241"/>
              <a:gd name="connsiteX2" fmla="*/ 1584366 w 1584365"/>
              <a:gd name="connsiteY2" fmla="*/ 17174 h 946241"/>
              <a:gd name="connsiteX3" fmla="*/ 1584366 w 1584365"/>
              <a:gd name="connsiteY3" fmla="*/ 928058 h 946241"/>
              <a:gd name="connsiteX4" fmla="*/ 1567192 w 1584365"/>
              <a:gd name="connsiteY4" fmla="*/ 946242 h 946241"/>
              <a:gd name="connsiteX5" fmla="*/ 23572 w 1584365"/>
              <a:gd name="connsiteY5" fmla="*/ 945905 h 946241"/>
              <a:gd name="connsiteX6" fmla="*/ 337 w 1584365"/>
              <a:gd name="connsiteY6" fmla="*/ 923007 h 946241"/>
              <a:gd name="connsiteX7" fmla="*/ 0 w 1584365"/>
              <a:gd name="connsiteY7" fmla="*/ 20541 h 946241"/>
              <a:gd name="connsiteX8" fmla="*/ 21551 w 1584365"/>
              <a:gd name="connsiteY8" fmla="*/ 0 h 946241"/>
              <a:gd name="connsiteX9" fmla="*/ 792014 w 1584365"/>
              <a:gd name="connsiteY9" fmla="*/ 337 h 946241"/>
              <a:gd name="connsiteX10" fmla="*/ 792014 w 1584365"/>
              <a:gd name="connsiteY10" fmla="*/ 337 h 94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365" h="946241">
                <a:moveTo>
                  <a:pt x="792014" y="337"/>
                </a:moveTo>
                <a:cubicBezTo>
                  <a:pt x="1050295" y="337"/>
                  <a:pt x="1308238" y="337"/>
                  <a:pt x="1566518" y="0"/>
                </a:cubicBezTo>
                <a:cubicBezTo>
                  <a:pt x="1579988" y="0"/>
                  <a:pt x="1584366" y="2357"/>
                  <a:pt x="1584366" y="17174"/>
                </a:cubicBezTo>
                <a:cubicBezTo>
                  <a:pt x="1584029" y="320914"/>
                  <a:pt x="1584029" y="624318"/>
                  <a:pt x="1584366" y="928058"/>
                </a:cubicBezTo>
                <a:cubicBezTo>
                  <a:pt x="1584366" y="941191"/>
                  <a:pt x="1582008" y="946242"/>
                  <a:pt x="1567192" y="946242"/>
                </a:cubicBezTo>
                <a:cubicBezTo>
                  <a:pt x="1052652" y="945905"/>
                  <a:pt x="538112" y="945905"/>
                  <a:pt x="23572" y="945905"/>
                </a:cubicBezTo>
                <a:cubicBezTo>
                  <a:pt x="337" y="945905"/>
                  <a:pt x="337" y="945905"/>
                  <a:pt x="337" y="923007"/>
                </a:cubicBezTo>
                <a:cubicBezTo>
                  <a:pt x="337" y="622297"/>
                  <a:pt x="673" y="321588"/>
                  <a:pt x="0" y="20541"/>
                </a:cubicBezTo>
                <a:cubicBezTo>
                  <a:pt x="0" y="2694"/>
                  <a:pt x="5388" y="0"/>
                  <a:pt x="21551" y="0"/>
                </a:cubicBezTo>
                <a:cubicBezTo>
                  <a:pt x="278148" y="337"/>
                  <a:pt x="535081" y="337"/>
                  <a:pt x="792014" y="337"/>
                </a:cubicBezTo>
                <a:cubicBezTo>
                  <a:pt x="792014" y="337"/>
                  <a:pt x="792014" y="337"/>
                  <a:pt x="792014" y="337"/>
                </a:cubicBezTo>
                <a:close/>
              </a:path>
            </a:pathLst>
          </a:custGeom>
          <a:solidFill>
            <a:srgbClr val="FEFEFE"/>
          </a:solidFill>
          <a:ln w="3363" cap="flat">
            <a:noFill/>
            <a:prstDash val="solid"/>
            <a:miter/>
          </a:ln>
          <a:scene3d>
            <a:camera prst="isometricOffAxis1Top"/>
            <a:lightRig rig="threePt" dir="t"/>
          </a:scene3d>
        </p:spPr>
        <p:txBody>
          <a:bodyPr rtlCol="0" anchor="ctr"/>
          <a:lstStyle/>
          <a:p>
            <a:endParaRPr lang="en-US" sz="2400"/>
          </a:p>
        </p:txBody>
      </p:sp>
      <p:grpSp>
        <p:nvGrpSpPr>
          <p:cNvPr id="6" name="Group 5">
            <a:extLst>
              <a:ext uri="{FF2B5EF4-FFF2-40B4-BE49-F238E27FC236}">
                <a16:creationId xmlns:a16="http://schemas.microsoft.com/office/drawing/2014/main" id="{E8C202E4-1108-831F-7268-0D6AC3AAA592}"/>
              </a:ext>
            </a:extLst>
          </p:cNvPr>
          <p:cNvGrpSpPr/>
          <p:nvPr/>
        </p:nvGrpSpPr>
        <p:grpSpPr>
          <a:xfrm flipH="1">
            <a:off x="8432799" y="5765801"/>
            <a:ext cx="2411228" cy="1001087"/>
            <a:chOff x="5472464" y="4463686"/>
            <a:chExt cx="3600668" cy="2277148"/>
          </a:xfrm>
          <a:scene3d>
            <a:camera prst="isometricOffAxis1Top"/>
            <a:lightRig rig="threePt" dir="t"/>
          </a:scene3d>
        </p:grpSpPr>
        <p:grpSp>
          <p:nvGrpSpPr>
            <p:cNvPr id="7" name="Group 6">
              <a:extLst>
                <a:ext uri="{FF2B5EF4-FFF2-40B4-BE49-F238E27FC236}">
                  <a16:creationId xmlns:a16="http://schemas.microsoft.com/office/drawing/2014/main" id="{4AF77F39-B9F1-B1C5-2437-65D6F3619DD5}"/>
                </a:ext>
              </a:extLst>
            </p:cNvPr>
            <p:cNvGrpSpPr/>
            <p:nvPr/>
          </p:nvGrpSpPr>
          <p:grpSpPr>
            <a:xfrm>
              <a:off x="5472464" y="4463686"/>
              <a:ext cx="3600668" cy="2277148"/>
              <a:chOff x="5472464" y="4463686"/>
              <a:chExt cx="3600668" cy="2277148"/>
            </a:xfrm>
          </p:grpSpPr>
          <p:sp>
            <p:nvSpPr>
              <p:cNvPr id="10" name="Freeform: Shape 9">
                <a:extLst>
                  <a:ext uri="{FF2B5EF4-FFF2-40B4-BE49-F238E27FC236}">
                    <a16:creationId xmlns:a16="http://schemas.microsoft.com/office/drawing/2014/main" id="{06D9DB8B-2885-0BA1-2D61-820FACBE3841}"/>
                  </a:ext>
                </a:extLst>
              </p:cNvPr>
              <p:cNvSpPr/>
              <p:nvPr/>
            </p:nvSpPr>
            <p:spPr>
              <a:xfrm>
                <a:off x="5472464" y="4463686"/>
                <a:ext cx="3600668" cy="2277148"/>
              </a:xfrm>
              <a:custGeom>
                <a:avLst/>
                <a:gdLst>
                  <a:gd name="connsiteX0" fmla="*/ 1677643 w 1754756"/>
                  <a:gd name="connsiteY0" fmla="*/ 88142 h 1067384"/>
                  <a:gd name="connsiteX1" fmla="*/ 1677306 w 1754756"/>
                  <a:gd name="connsiteY1" fmla="*/ 496609 h 1067384"/>
                  <a:gd name="connsiteX2" fmla="*/ 1676969 w 1754756"/>
                  <a:gd name="connsiteY2" fmla="*/ 567324 h 1067384"/>
                  <a:gd name="connsiteX3" fmla="*/ 1692796 w 1754756"/>
                  <a:gd name="connsiteY3" fmla="*/ 583825 h 1067384"/>
                  <a:gd name="connsiteX4" fmla="*/ 1754756 w 1754756"/>
                  <a:gd name="connsiteY4" fmla="*/ 585845 h 1067384"/>
                  <a:gd name="connsiteX5" fmla="*/ 1735562 w 1754756"/>
                  <a:gd name="connsiteY5" fmla="*/ 593253 h 1067384"/>
                  <a:gd name="connsiteX6" fmla="*/ 1698521 w 1754756"/>
                  <a:gd name="connsiteY6" fmla="*/ 593590 h 1067384"/>
                  <a:gd name="connsiteX7" fmla="*/ 1684378 w 1754756"/>
                  <a:gd name="connsiteY7" fmla="*/ 608070 h 1067384"/>
                  <a:gd name="connsiteX8" fmla="*/ 1684378 w 1754756"/>
                  <a:gd name="connsiteY8" fmla="*/ 650162 h 1067384"/>
                  <a:gd name="connsiteX9" fmla="*/ 1678316 w 1754756"/>
                  <a:gd name="connsiteY9" fmla="*/ 670367 h 1067384"/>
                  <a:gd name="connsiteX10" fmla="*/ 1677643 w 1754756"/>
                  <a:gd name="connsiteY10" fmla="*/ 863993 h 1067384"/>
                  <a:gd name="connsiteX11" fmla="*/ 1677643 w 1754756"/>
                  <a:gd name="connsiteY11" fmla="*/ 1042465 h 1067384"/>
                  <a:gd name="connsiteX12" fmla="*/ 1652387 w 1754756"/>
                  <a:gd name="connsiteY12" fmla="*/ 1067384 h 1067384"/>
                  <a:gd name="connsiteX13" fmla="*/ 1559783 w 1754756"/>
                  <a:gd name="connsiteY13" fmla="*/ 1067384 h 1067384"/>
                  <a:gd name="connsiteX14" fmla="*/ 460325 w 1754756"/>
                  <a:gd name="connsiteY14" fmla="*/ 1067384 h 1067384"/>
                  <a:gd name="connsiteX15" fmla="*/ 16164 w 1754756"/>
                  <a:gd name="connsiteY15" fmla="*/ 1067384 h 1067384"/>
                  <a:gd name="connsiteX16" fmla="*/ 0 w 1754756"/>
                  <a:gd name="connsiteY16" fmla="*/ 1050211 h 1067384"/>
                  <a:gd name="connsiteX17" fmla="*/ 0 w 1754756"/>
                  <a:gd name="connsiteY17" fmla="*/ 960974 h 1067384"/>
                  <a:gd name="connsiteX18" fmla="*/ 0 w 1754756"/>
                  <a:gd name="connsiteY18" fmla="*/ 46723 h 1067384"/>
                  <a:gd name="connsiteX19" fmla="*/ 39399 w 1754756"/>
                  <a:gd name="connsiteY19" fmla="*/ 7324 h 1067384"/>
                  <a:gd name="connsiteX20" fmla="*/ 901455 w 1754756"/>
                  <a:gd name="connsiteY20" fmla="*/ 7324 h 1067384"/>
                  <a:gd name="connsiteX21" fmla="*/ 926374 w 1754756"/>
                  <a:gd name="connsiteY21" fmla="*/ 4293 h 1067384"/>
                  <a:gd name="connsiteX22" fmla="*/ 949272 w 1754756"/>
                  <a:gd name="connsiteY22" fmla="*/ 252 h 1067384"/>
                  <a:gd name="connsiteX23" fmla="*/ 1579988 w 1754756"/>
                  <a:gd name="connsiteY23" fmla="*/ 252 h 1067384"/>
                  <a:gd name="connsiteX24" fmla="*/ 1603560 w 1754756"/>
                  <a:gd name="connsiteY24" fmla="*/ 926 h 1067384"/>
                  <a:gd name="connsiteX25" fmla="*/ 1660806 w 1754756"/>
                  <a:gd name="connsiteY25" fmla="*/ 589 h 1067384"/>
                  <a:gd name="connsiteX26" fmla="*/ 1684714 w 1754756"/>
                  <a:gd name="connsiteY26" fmla="*/ 24161 h 1067384"/>
                  <a:gd name="connsiteX27" fmla="*/ 1684714 w 1754756"/>
                  <a:gd name="connsiteY27" fmla="*/ 71305 h 1067384"/>
                  <a:gd name="connsiteX28" fmla="*/ 1677643 w 1754756"/>
                  <a:gd name="connsiteY28" fmla="*/ 88142 h 1067384"/>
                  <a:gd name="connsiteX0" fmla="*/ 1677643 w 1754770"/>
                  <a:gd name="connsiteY0" fmla="*/ 88142 h 1067384"/>
                  <a:gd name="connsiteX1" fmla="*/ 1677306 w 1754770"/>
                  <a:gd name="connsiteY1" fmla="*/ 496609 h 1067384"/>
                  <a:gd name="connsiteX2" fmla="*/ 1676969 w 1754770"/>
                  <a:gd name="connsiteY2" fmla="*/ 567324 h 1067384"/>
                  <a:gd name="connsiteX3" fmla="*/ 1692796 w 1754770"/>
                  <a:gd name="connsiteY3" fmla="*/ 583825 h 1067384"/>
                  <a:gd name="connsiteX4" fmla="*/ 1754756 w 1754770"/>
                  <a:gd name="connsiteY4" fmla="*/ 585845 h 1067384"/>
                  <a:gd name="connsiteX5" fmla="*/ 1698521 w 1754770"/>
                  <a:gd name="connsiteY5" fmla="*/ 593590 h 1067384"/>
                  <a:gd name="connsiteX6" fmla="*/ 1684378 w 1754770"/>
                  <a:gd name="connsiteY6" fmla="*/ 608070 h 1067384"/>
                  <a:gd name="connsiteX7" fmla="*/ 1684378 w 1754770"/>
                  <a:gd name="connsiteY7" fmla="*/ 650162 h 1067384"/>
                  <a:gd name="connsiteX8" fmla="*/ 1678316 w 1754770"/>
                  <a:gd name="connsiteY8" fmla="*/ 670367 h 1067384"/>
                  <a:gd name="connsiteX9" fmla="*/ 1677643 w 1754770"/>
                  <a:gd name="connsiteY9" fmla="*/ 863993 h 1067384"/>
                  <a:gd name="connsiteX10" fmla="*/ 1677643 w 1754770"/>
                  <a:gd name="connsiteY10" fmla="*/ 1042465 h 1067384"/>
                  <a:gd name="connsiteX11" fmla="*/ 1652387 w 1754770"/>
                  <a:gd name="connsiteY11" fmla="*/ 1067384 h 1067384"/>
                  <a:gd name="connsiteX12" fmla="*/ 1559783 w 1754770"/>
                  <a:gd name="connsiteY12" fmla="*/ 1067384 h 1067384"/>
                  <a:gd name="connsiteX13" fmla="*/ 460325 w 1754770"/>
                  <a:gd name="connsiteY13" fmla="*/ 1067384 h 1067384"/>
                  <a:gd name="connsiteX14" fmla="*/ 16164 w 1754770"/>
                  <a:gd name="connsiteY14" fmla="*/ 1067384 h 1067384"/>
                  <a:gd name="connsiteX15" fmla="*/ 0 w 1754770"/>
                  <a:gd name="connsiteY15" fmla="*/ 1050211 h 1067384"/>
                  <a:gd name="connsiteX16" fmla="*/ 0 w 1754770"/>
                  <a:gd name="connsiteY16" fmla="*/ 960974 h 1067384"/>
                  <a:gd name="connsiteX17" fmla="*/ 0 w 1754770"/>
                  <a:gd name="connsiteY17" fmla="*/ 46723 h 1067384"/>
                  <a:gd name="connsiteX18" fmla="*/ 39399 w 1754770"/>
                  <a:gd name="connsiteY18" fmla="*/ 7324 h 1067384"/>
                  <a:gd name="connsiteX19" fmla="*/ 901455 w 1754770"/>
                  <a:gd name="connsiteY19" fmla="*/ 7324 h 1067384"/>
                  <a:gd name="connsiteX20" fmla="*/ 926374 w 1754770"/>
                  <a:gd name="connsiteY20" fmla="*/ 4293 h 1067384"/>
                  <a:gd name="connsiteX21" fmla="*/ 949272 w 1754770"/>
                  <a:gd name="connsiteY21" fmla="*/ 252 h 1067384"/>
                  <a:gd name="connsiteX22" fmla="*/ 1579988 w 1754770"/>
                  <a:gd name="connsiteY22" fmla="*/ 252 h 1067384"/>
                  <a:gd name="connsiteX23" fmla="*/ 1603560 w 1754770"/>
                  <a:gd name="connsiteY23" fmla="*/ 926 h 1067384"/>
                  <a:gd name="connsiteX24" fmla="*/ 1660806 w 1754770"/>
                  <a:gd name="connsiteY24" fmla="*/ 589 h 1067384"/>
                  <a:gd name="connsiteX25" fmla="*/ 1684714 w 1754770"/>
                  <a:gd name="connsiteY25" fmla="*/ 24161 h 1067384"/>
                  <a:gd name="connsiteX26" fmla="*/ 1684714 w 1754770"/>
                  <a:gd name="connsiteY26" fmla="*/ 71305 h 1067384"/>
                  <a:gd name="connsiteX27" fmla="*/ 1677643 w 1754770"/>
                  <a:gd name="connsiteY27" fmla="*/ 88142 h 1067384"/>
                  <a:gd name="connsiteX0" fmla="*/ 1677643 w 1698835"/>
                  <a:gd name="connsiteY0" fmla="*/ 88142 h 1067384"/>
                  <a:gd name="connsiteX1" fmla="*/ 1677306 w 1698835"/>
                  <a:gd name="connsiteY1" fmla="*/ 496609 h 1067384"/>
                  <a:gd name="connsiteX2" fmla="*/ 1676969 w 1698835"/>
                  <a:gd name="connsiteY2" fmla="*/ 567324 h 1067384"/>
                  <a:gd name="connsiteX3" fmla="*/ 1692796 w 1698835"/>
                  <a:gd name="connsiteY3" fmla="*/ 583825 h 1067384"/>
                  <a:gd name="connsiteX4" fmla="*/ 1698521 w 1698835"/>
                  <a:gd name="connsiteY4" fmla="*/ 593590 h 1067384"/>
                  <a:gd name="connsiteX5" fmla="*/ 1684378 w 1698835"/>
                  <a:gd name="connsiteY5" fmla="*/ 608070 h 1067384"/>
                  <a:gd name="connsiteX6" fmla="*/ 1684378 w 1698835"/>
                  <a:gd name="connsiteY6" fmla="*/ 650162 h 1067384"/>
                  <a:gd name="connsiteX7" fmla="*/ 1678316 w 1698835"/>
                  <a:gd name="connsiteY7" fmla="*/ 670367 h 1067384"/>
                  <a:gd name="connsiteX8" fmla="*/ 1677643 w 1698835"/>
                  <a:gd name="connsiteY8" fmla="*/ 863993 h 1067384"/>
                  <a:gd name="connsiteX9" fmla="*/ 1677643 w 1698835"/>
                  <a:gd name="connsiteY9" fmla="*/ 1042465 h 1067384"/>
                  <a:gd name="connsiteX10" fmla="*/ 1652387 w 1698835"/>
                  <a:gd name="connsiteY10" fmla="*/ 1067384 h 1067384"/>
                  <a:gd name="connsiteX11" fmla="*/ 1559783 w 1698835"/>
                  <a:gd name="connsiteY11" fmla="*/ 1067384 h 1067384"/>
                  <a:gd name="connsiteX12" fmla="*/ 460325 w 1698835"/>
                  <a:gd name="connsiteY12" fmla="*/ 1067384 h 1067384"/>
                  <a:gd name="connsiteX13" fmla="*/ 16164 w 1698835"/>
                  <a:gd name="connsiteY13" fmla="*/ 1067384 h 1067384"/>
                  <a:gd name="connsiteX14" fmla="*/ 0 w 1698835"/>
                  <a:gd name="connsiteY14" fmla="*/ 1050211 h 1067384"/>
                  <a:gd name="connsiteX15" fmla="*/ 0 w 1698835"/>
                  <a:gd name="connsiteY15" fmla="*/ 960974 h 1067384"/>
                  <a:gd name="connsiteX16" fmla="*/ 0 w 1698835"/>
                  <a:gd name="connsiteY16" fmla="*/ 46723 h 1067384"/>
                  <a:gd name="connsiteX17" fmla="*/ 39399 w 1698835"/>
                  <a:gd name="connsiteY17" fmla="*/ 7324 h 1067384"/>
                  <a:gd name="connsiteX18" fmla="*/ 901455 w 1698835"/>
                  <a:gd name="connsiteY18" fmla="*/ 7324 h 1067384"/>
                  <a:gd name="connsiteX19" fmla="*/ 926374 w 1698835"/>
                  <a:gd name="connsiteY19" fmla="*/ 4293 h 1067384"/>
                  <a:gd name="connsiteX20" fmla="*/ 949272 w 1698835"/>
                  <a:gd name="connsiteY20" fmla="*/ 252 h 1067384"/>
                  <a:gd name="connsiteX21" fmla="*/ 1579988 w 1698835"/>
                  <a:gd name="connsiteY21" fmla="*/ 252 h 1067384"/>
                  <a:gd name="connsiteX22" fmla="*/ 1603560 w 1698835"/>
                  <a:gd name="connsiteY22" fmla="*/ 926 h 1067384"/>
                  <a:gd name="connsiteX23" fmla="*/ 1660806 w 1698835"/>
                  <a:gd name="connsiteY23" fmla="*/ 589 h 1067384"/>
                  <a:gd name="connsiteX24" fmla="*/ 1684714 w 1698835"/>
                  <a:gd name="connsiteY24" fmla="*/ 24161 h 1067384"/>
                  <a:gd name="connsiteX25" fmla="*/ 1684714 w 1698835"/>
                  <a:gd name="connsiteY25" fmla="*/ 71305 h 1067384"/>
                  <a:gd name="connsiteX26" fmla="*/ 1677643 w 1698835"/>
                  <a:gd name="connsiteY26" fmla="*/ 88142 h 1067384"/>
                  <a:gd name="connsiteX0" fmla="*/ 1677643 w 1692921"/>
                  <a:gd name="connsiteY0" fmla="*/ 88142 h 1067384"/>
                  <a:gd name="connsiteX1" fmla="*/ 1677306 w 1692921"/>
                  <a:gd name="connsiteY1" fmla="*/ 496609 h 1067384"/>
                  <a:gd name="connsiteX2" fmla="*/ 1676969 w 1692921"/>
                  <a:gd name="connsiteY2" fmla="*/ 567324 h 1067384"/>
                  <a:gd name="connsiteX3" fmla="*/ 1692796 w 1692921"/>
                  <a:gd name="connsiteY3" fmla="*/ 583825 h 1067384"/>
                  <a:gd name="connsiteX4" fmla="*/ 1684378 w 1692921"/>
                  <a:gd name="connsiteY4" fmla="*/ 608070 h 1067384"/>
                  <a:gd name="connsiteX5" fmla="*/ 1684378 w 1692921"/>
                  <a:gd name="connsiteY5" fmla="*/ 650162 h 1067384"/>
                  <a:gd name="connsiteX6" fmla="*/ 1678316 w 1692921"/>
                  <a:gd name="connsiteY6" fmla="*/ 670367 h 1067384"/>
                  <a:gd name="connsiteX7" fmla="*/ 1677643 w 1692921"/>
                  <a:gd name="connsiteY7" fmla="*/ 863993 h 1067384"/>
                  <a:gd name="connsiteX8" fmla="*/ 1677643 w 1692921"/>
                  <a:gd name="connsiteY8" fmla="*/ 1042465 h 1067384"/>
                  <a:gd name="connsiteX9" fmla="*/ 1652387 w 1692921"/>
                  <a:gd name="connsiteY9" fmla="*/ 1067384 h 1067384"/>
                  <a:gd name="connsiteX10" fmla="*/ 1559783 w 1692921"/>
                  <a:gd name="connsiteY10" fmla="*/ 1067384 h 1067384"/>
                  <a:gd name="connsiteX11" fmla="*/ 460325 w 1692921"/>
                  <a:gd name="connsiteY11" fmla="*/ 1067384 h 1067384"/>
                  <a:gd name="connsiteX12" fmla="*/ 16164 w 1692921"/>
                  <a:gd name="connsiteY12" fmla="*/ 1067384 h 1067384"/>
                  <a:gd name="connsiteX13" fmla="*/ 0 w 1692921"/>
                  <a:gd name="connsiteY13" fmla="*/ 1050211 h 1067384"/>
                  <a:gd name="connsiteX14" fmla="*/ 0 w 1692921"/>
                  <a:gd name="connsiteY14" fmla="*/ 960974 h 1067384"/>
                  <a:gd name="connsiteX15" fmla="*/ 0 w 1692921"/>
                  <a:gd name="connsiteY15" fmla="*/ 46723 h 1067384"/>
                  <a:gd name="connsiteX16" fmla="*/ 39399 w 1692921"/>
                  <a:gd name="connsiteY16" fmla="*/ 7324 h 1067384"/>
                  <a:gd name="connsiteX17" fmla="*/ 901455 w 1692921"/>
                  <a:gd name="connsiteY17" fmla="*/ 7324 h 1067384"/>
                  <a:gd name="connsiteX18" fmla="*/ 926374 w 1692921"/>
                  <a:gd name="connsiteY18" fmla="*/ 4293 h 1067384"/>
                  <a:gd name="connsiteX19" fmla="*/ 949272 w 1692921"/>
                  <a:gd name="connsiteY19" fmla="*/ 252 h 1067384"/>
                  <a:gd name="connsiteX20" fmla="*/ 1579988 w 1692921"/>
                  <a:gd name="connsiteY20" fmla="*/ 252 h 1067384"/>
                  <a:gd name="connsiteX21" fmla="*/ 1603560 w 1692921"/>
                  <a:gd name="connsiteY21" fmla="*/ 926 h 1067384"/>
                  <a:gd name="connsiteX22" fmla="*/ 1660806 w 1692921"/>
                  <a:gd name="connsiteY22" fmla="*/ 589 h 1067384"/>
                  <a:gd name="connsiteX23" fmla="*/ 1684714 w 1692921"/>
                  <a:gd name="connsiteY23" fmla="*/ 24161 h 1067384"/>
                  <a:gd name="connsiteX24" fmla="*/ 1684714 w 1692921"/>
                  <a:gd name="connsiteY24" fmla="*/ 71305 h 1067384"/>
                  <a:gd name="connsiteX25" fmla="*/ 1677643 w 1692921"/>
                  <a:gd name="connsiteY25" fmla="*/ 88142 h 1067384"/>
                  <a:gd name="connsiteX0" fmla="*/ 1677643 w 1692936"/>
                  <a:gd name="connsiteY0" fmla="*/ 88142 h 1067384"/>
                  <a:gd name="connsiteX1" fmla="*/ 1677306 w 1692936"/>
                  <a:gd name="connsiteY1" fmla="*/ 496609 h 1067384"/>
                  <a:gd name="connsiteX2" fmla="*/ 1676969 w 1692936"/>
                  <a:gd name="connsiteY2" fmla="*/ 567324 h 1067384"/>
                  <a:gd name="connsiteX3" fmla="*/ 1692796 w 1692936"/>
                  <a:gd name="connsiteY3" fmla="*/ 583825 h 1067384"/>
                  <a:gd name="connsiteX4" fmla="*/ 1684378 w 1692936"/>
                  <a:gd name="connsiteY4" fmla="*/ 650162 h 1067384"/>
                  <a:gd name="connsiteX5" fmla="*/ 1678316 w 1692936"/>
                  <a:gd name="connsiteY5" fmla="*/ 670367 h 1067384"/>
                  <a:gd name="connsiteX6" fmla="*/ 1677643 w 1692936"/>
                  <a:gd name="connsiteY6" fmla="*/ 863993 h 1067384"/>
                  <a:gd name="connsiteX7" fmla="*/ 1677643 w 1692936"/>
                  <a:gd name="connsiteY7" fmla="*/ 1042465 h 1067384"/>
                  <a:gd name="connsiteX8" fmla="*/ 1652387 w 1692936"/>
                  <a:gd name="connsiteY8" fmla="*/ 1067384 h 1067384"/>
                  <a:gd name="connsiteX9" fmla="*/ 1559783 w 1692936"/>
                  <a:gd name="connsiteY9" fmla="*/ 1067384 h 1067384"/>
                  <a:gd name="connsiteX10" fmla="*/ 460325 w 1692936"/>
                  <a:gd name="connsiteY10" fmla="*/ 1067384 h 1067384"/>
                  <a:gd name="connsiteX11" fmla="*/ 16164 w 1692936"/>
                  <a:gd name="connsiteY11" fmla="*/ 1067384 h 1067384"/>
                  <a:gd name="connsiteX12" fmla="*/ 0 w 1692936"/>
                  <a:gd name="connsiteY12" fmla="*/ 1050211 h 1067384"/>
                  <a:gd name="connsiteX13" fmla="*/ 0 w 1692936"/>
                  <a:gd name="connsiteY13" fmla="*/ 960974 h 1067384"/>
                  <a:gd name="connsiteX14" fmla="*/ 0 w 1692936"/>
                  <a:gd name="connsiteY14" fmla="*/ 46723 h 1067384"/>
                  <a:gd name="connsiteX15" fmla="*/ 39399 w 1692936"/>
                  <a:gd name="connsiteY15" fmla="*/ 7324 h 1067384"/>
                  <a:gd name="connsiteX16" fmla="*/ 901455 w 1692936"/>
                  <a:gd name="connsiteY16" fmla="*/ 7324 h 1067384"/>
                  <a:gd name="connsiteX17" fmla="*/ 926374 w 1692936"/>
                  <a:gd name="connsiteY17" fmla="*/ 4293 h 1067384"/>
                  <a:gd name="connsiteX18" fmla="*/ 949272 w 1692936"/>
                  <a:gd name="connsiteY18" fmla="*/ 252 h 1067384"/>
                  <a:gd name="connsiteX19" fmla="*/ 1579988 w 1692936"/>
                  <a:gd name="connsiteY19" fmla="*/ 252 h 1067384"/>
                  <a:gd name="connsiteX20" fmla="*/ 1603560 w 1692936"/>
                  <a:gd name="connsiteY20" fmla="*/ 926 h 1067384"/>
                  <a:gd name="connsiteX21" fmla="*/ 1660806 w 1692936"/>
                  <a:gd name="connsiteY21" fmla="*/ 589 h 1067384"/>
                  <a:gd name="connsiteX22" fmla="*/ 1684714 w 1692936"/>
                  <a:gd name="connsiteY22" fmla="*/ 24161 h 1067384"/>
                  <a:gd name="connsiteX23" fmla="*/ 1684714 w 1692936"/>
                  <a:gd name="connsiteY23" fmla="*/ 71305 h 1067384"/>
                  <a:gd name="connsiteX24" fmla="*/ 1677643 w 1692936"/>
                  <a:gd name="connsiteY24" fmla="*/ 88142 h 1067384"/>
                  <a:gd name="connsiteX0" fmla="*/ 1677643 w 1685103"/>
                  <a:gd name="connsiteY0" fmla="*/ 88142 h 1067384"/>
                  <a:gd name="connsiteX1" fmla="*/ 1677306 w 1685103"/>
                  <a:gd name="connsiteY1" fmla="*/ 496609 h 1067384"/>
                  <a:gd name="connsiteX2" fmla="*/ 1676969 w 1685103"/>
                  <a:gd name="connsiteY2" fmla="*/ 567324 h 1067384"/>
                  <a:gd name="connsiteX3" fmla="*/ 1684378 w 1685103"/>
                  <a:gd name="connsiteY3" fmla="*/ 650162 h 1067384"/>
                  <a:gd name="connsiteX4" fmla="*/ 1678316 w 1685103"/>
                  <a:gd name="connsiteY4" fmla="*/ 670367 h 1067384"/>
                  <a:gd name="connsiteX5" fmla="*/ 1677643 w 1685103"/>
                  <a:gd name="connsiteY5" fmla="*/ 863993 h 1067384"/>
                  <a:gd name="connsiteX6" fmla="*/ 1677643 w 1685103"/>
                  <a:gd name="connsiteY6" fmla="*/ 1042465 h 1067384"/>
                  <a:gd name="connsiteX7" fmla="*/ 1652387 w 1685103"/>
                  <a:gd name="connsiteY7" fmla="*/ 1067384 h 1067384"/>
                  <a:gd name="connsiteX8" fmla="*/ 1559783 w 1685103"/>
                  <a:gd name="connsiteY8" fmla="*/ 1067384 h 1067384"/>
                  <a:gd name="connsiteX9" fmla="*/ 460325 w 1685103"/>
                  <a:gd name="connsiteY9" fmla="*/ 1067384 h 1067384"/>
                  <a:gd name="connsiteX10" fmla="*/ 16164 w 1685103"/>
                  <a:gd name="connsiteY10" fmla="*/ 1067384 h 1067384"/>
                  <a:gd name="connsiteX11" fmla="*/ 0 w 1685103"/>
                  <a:gd name="connsiteY11" fmla="*/ 1050211 h 1067384"/>
                  <a:gd name="connsiteX12" fmla="*/ 0 w 1685103"/>
                  <a:gd name="connsiteY12" fmla="*/ 960974 h 1067384"/>
                  <a:gd name="connsiteX13" fmla="*/ 0 w 1685103"/>
                  <a:gd name="connsiteY13" fmla="*/ 46723 h 1067384"/>
                  <a:gd name="connsiteX14" fmla="*/ 39399 w 1685103"/>
                  <a:gd name="connsiteY14" fmla="*/ 7324 h 1067384"/>
                  <a:gd name="connsiteX15" fmla="*/ 901455 w 1685103"/>
                  <a:gd name="connsiteY15" fmla="*/ 7324 h 1067384"/>
                  <a:gd name="connsiteX16" fmla="*/ 926374 w 1685103"/>
                  <a:gd name="connsiteY16" fmla="*/ 4293 h 1067384"/>
                  <a:gd name="connsiteX17" fmla="*/ 949272 w 1685103"/>
                  <a:gd name="connsiteY17" fmla="*/ 252 h 1067384"/>
                  <a:gd name="connsiteX18" fmla="*/ 1579988 w 1685103"/>
                  <a:gd name="connsiteY18" fmla="*/ 252 h 1067384"/>
                  <a:gd name="connsiteX19" fmla="*/ 1603560 w 1685103"/>
                  <a:gd name="connsiteY19" fmla="*/ 926 h 1067384"/>
                  <a:gd name="connsiteX20" fmla="*/ 1660806 w 1685103"/>
                  <a:gd name="connsiteY20" fmla="*/ 589 h 1067384"/>
                  <a:gd name="connsiteX21" fmla="*/ 1684714 w 1685103"/>
                  <a:gd name="connsiteY21" fmla="*/ 24161 h 1067384"/>
                  <a:gd name="connsiteX22" fmla="*/ 1684714 w 1685103"/>
                  <a:gd name="connsiteY22" fmla="*/ 71305 h 1067384"/>
                  <a:gd name="connsiteX23" fmla="*/ 1677643 w 1685103"/>
                  <a:gd name="connsiteY23" fmla="*/ 88142 h 1067384"/>
                  <a:gd name="connsiteX0" fmla="*/ 1677643 w 1685103"/>
                  <a:gd name="connsiteY0" fmla="*/ 88142 h 1067384"/>
                  <a:gd name="connsiteX1" fmla="*/ 1677306 w 1685103"/>
                  <a:gd name="connsiteY1" fmla="*/ 496609 h 1067384"/>
                  <a:gd name="connsiteX2" fmla="*/ 1684378 w 1685103"/>
                  <a:gd name="connsiteY2" fmla="*/ 650162 h 1067384"/>
                  <a:gd name="connsiteX3" fmla="*/ 1678316 w 1685103"/>
                  <a:gd name="connsiteY3" fmla="*/ 670367 h 1067384"/>
                  <a:gd name="connsiteX4" fmla="*/ 1677643 w 1685103"/>
                  <a:gd name="connsiteY4" fmla="*/ 863993 h 1067384"/>
                  <a:gd name="connsiteX5" fmla="*/ 1677643 w 1685103"/>
                  <a:gd name="connsiteY5" fmla="*/ 1042465 h 1067384"/>
                  <a:gd name="connsiteX6" fmla="*/ 1652387 w 1685103"/>
                  <a:gd name="connsiteY6" fmla="*/ 1067384 h 1067384"/>
                  <a:gd name="connsiteX7" fmla="*/ 1559783 w 1685103"/>
                  <a:gd name="connsiteY7" fmla="*/ 1067384 h 1067384"/>
                  <a:gd name="connsiteX8" fmla="*/ 460325 w 1685103"/>
                  <a:gd name="connsiteY8" fmla="*/ 1067384 h 1067384"/>
                  <a:gd name="connsiteX9" fmla="*/ 16164 w 1685103"/>
                  <a:gd name="connsiteY9" fmla="*/ 1067384 h 1067384"/>
                  <a:gd name="connsiteX10" fmla="*/ 0 w 1685103"/>
                  <a:gd name="connsiteY10" fmla="*/ 1050211 h 1067384"/>
                  <a:gd name="connsiteX11" fmla="*/ 0 w 1685103"/>
                  <a:gd name="connsiteY11" fmla="*/ 960974 h 1067384"/>
                  <a:gd name="connsiteX12" fmla="*/ 0 w 1685103"/>
                  <a:gd name="connsiteY12" fmla="*/ 46723 h 1067384"/>
                  <a:gd name="connsiteX13" fmla="*/ 39399 w 1685103"/>
                  <a:gd name="connsiteY13" fmla="*/ 7324 h 1067384"/>
                  <a:gd name="connsiteX14" fmla="*/ 901455 w 1685103"/>
                  <a:gd name="connsiteY14" fmla="*/ 7324 h 1067384"/>
                  <a:gd name="connsiteX15" fmla="*/ 926374 w 1685103"/>
                  <a:gd name="connsiteY15" fmla="*/ 4293 h 1067384"/>
                  <a:gd name="connsiteX16" fmla="*/ 949272 w 1685103"/>
                  <a:gd name="connsiteY16" fmla="*/ 252 h 1067384"/>
                  <a:gd name="connsiteX17" fmla="*/ 1579988 w 1685103"/>
                  <a:gd name="connsiteY17" fmla="*/ 252 h 1067384"/>
                  <a:gd name="connsiteX18" fmla="*/ 1603560 w 1685103"/>
                  <a:gd name="connsiteY18" fmla="*/ 926 h 1067384"/>
                  <a:gd name="connsiteX19" fmla="*/ 1660806 w 1685103"/>
                  <a:gd name="connsiteY19" fmla="*/ 589 h 1067384"/>
                  <a:gd name="connsiteX20" fmla="*/ 1684714 w 1685103"/>
                  <a:gd name="connsiteY20" fmla="*/ 24161 h 1067384"/>
                  <a:gd name="connsiteX21" fmla="*/ 1684714 w 1685103"/>
                  <a:gd name="connsiteY21" fmla="*/ 71305 h 1067384"/>
                  <a:gd name="connsiteX22" fmla="*/ 1677643 w 1685103"/>
                  <a:gd name="connsiteY22" fmla="*/ 88142 h 1067384"/>
                  <a:gd name="connsiteX0" fmla="*/ 1677643 w 1685103"/>
                  <a:gd name="connsiteY0" fmla="*/ 88142 h 1067384"/>
                  <a:gd name="connsiteX1" fmla="*/ 1677306 w 1685103"/>
                  <a:gd name="connsiteY1" fmla="*/ 496609 h 1067384"/>
                  <a:gd name="connsiteX2" fmla="*/ 1684378 w 1685103"/>
                  <a:gd name="connsiteY2" fmla="*/ 650162 h 1067384"/>
                  <a:gd name="connsiteX3" fmla="*/ 1677643 w 1685103"/>
                  <a:gd name="connsiteY3" fmla="*/ 863993 h 1067384"/>
                  <a:gd name="connsiteX4" fmla="*/ 1677643 w 1685103"/>
                  <a:gd name="connsiteY4" fmla="*/ 1042465 h 1067384"/>
                  <a:gd name="connsiteX5" fmla="*/ 1652387 w 1685103"/>
                  <a:gd name="connsiteY5" fmla="*/ 1067384 h 1067384"/>
                  <a:gd name="connsiteX6" fmla="*/ 1559783 w 1685103"/>
                  <a:gd name="connsiteY6" fmla="*/ 1067384 h 1067384"/>
                  <a:gd name="connsiteX7" fmla="*/ 460325 w 1685103"/>
                  <a:gd name="connsiteY7" fmla="*/ 1067384 h 1067384"/>
                  <a:gd name="connsiteX8" fmla="*/ 16164 w 1685103"/>
                  <a:gd name="connsiteY8" fmla="*/ 1067384 h 1067384"/>
                  <a:gd name="connsiteX9" fmla="*/ 0 w 1685103"/>
                  <a:gd name="connsiteY9" fmla="*/ 1050211 h 1067384"/>
                  <a:gd name="connsiteX10" fmla="*/ 0 w 1685103"/>
                  <a:gd name="connsiteY10" fmla="*/ 960974 h 1067384"/>
                  <a:gd name="connsiteX11" fmla="*/ 0 w 1685103"/>
                  <a:gd name="connsiteY11" fmla="*/ 46723 h 1067384"/>
                  <a:gd name="connsiteX12" fmla="*/ 39399 w 1685103"/>
                  <a:gd name="connsiteY12" fmla="*/ 7324 h 1067384"/>
                  <a:gd name="connsiteX13" fmla="*/ 901455 w 1685103"/>
                  <a:gd name="connsiteY13" fmla="*/ 7324 h 1067384"/>
                  <a:gd name="connsiteX14" fmla="*/ 926374 w 1685103"/>
                  <a:gd name="connsiteY14" fmla="*/ 4293 h 1067384"/>
                  <a:gd name="connsiteX15" fmla="*/ 949272 w 1685103"/>
                  <a:gd name="connsiteY15" fmla="*/ 252 h 1067384"/>
                  <a:gd name="connsiteX16" fmla="*/ 1579988 w 1685103"/>
                  <a:gd name="connsiteY16" fmla="*/ 252 h 1067384"/>
                  <a:gd name="connsiteX17" fmla="*/ 1603560 w 1685103"/>
                  <a:gd name="connsiteY17" fmla="*/ 926 h 1067384"/>
                  <a:gd name="connsiteX18" fmla="*/ 1660806 w 1685103"/>
                  <a:gd name="connsiteY18" fmla="*/ 589 h 1067384"/>
                  <a:gd name="connsiteX19" fmla="*/ 1684714 w 1685103"/>
                  <a:gd name="connsiteY19" fmla="*/ 24161 h 1067384"/>
                  <a:gd name="connsiteX20" fmla="*/ 1684714 w 1685103"/>
                  <a:gd name="connsiteY20" fmla="*/ 71305 h 1067384"/>
                  <a:gd name="connsiteX21" fmla="*/ 1677643 w 1685103"/>
                  <a:gd name="connsiteY21" fmla="*/ 88142 h 1067384"/>
                  <a:gd name="connsiteX0" fmla="*/ 1677643 w 1685103"/>
                  <a:gd name="connsiteY0" fmla="*/ 88142 h 1067384"/>
                  <a:gd name="connsiteX1" fmla="*/ 1677306 w 1685103"/>
                  <a:gd name="connsiteY1" fmla="*/ 496609 h 1067384"/>
                  <a:gd name="connsiteX2" fmla="*/ 1677643 w 1685103"/>
                  <a:gd name="connsiteY2" fmla="*/ 863993 h 1067384"/>
                  <a:gd name="connsiteX3" fmla="*/ 1677643 w 1685103"/>
                  <a:gd name="connsiteY3" fmla="*/ 1042465 h 1067384"/>
                  <a:gd name="connsiteX4" fmla="*/ 1652387 w 1685103"/>
                  <a:gd name="connsiteY4" fmla="*/ 1067384 h 1067384"/>
                  <a:gd name="connsiteX5" fmla="*/ 1559783 w 1685103"/>
                  <a:gd name="connsiteY5" fmla="*/ 1067384 h 1067384"/>
                  <a:gd name="connsiteX6" fmla="*/ 460325 w 1685103"/>
                  <a:gd name="connsiteY6" fmla="*/ 1067384 h 1067384"/>
                  <a:gd name="connsiteX7" fmla="*/ 16164 w 1685103"/>
                  <a:gd name="connsiteY7" fmla="*/ 1067384 h 1067384"/>
                  <a:gd name="connsiteX8" fmla="*/ 0 w 1685103"/>
                  <a:gd name="connsiteY8" fmla="*/ 1050211 h 1067384"/>
                  <a:gd name="connsiteX9" fmla="*/ 0 w 1685103"/>
                  <a:gd name="connsiteY9" fmla="*/ 960974 h 1067384"/>
                  <a:gd name="connsiteX10" fmla="*/ 0 w 1685103"/>
                  <a:gd name="connsiteY10" fmla="*/ 46723 h 1067384"/>
                  <a:gd name="connsiteX11" fmla="*/ 39399 w 1685103"/>
                  <a:gd name="connsiteY11" fmla="*/ 7324 h 1067384"/>
                  <a:gd name="connsiteX12" fmla="*/ 901455 w 1685103"/>
                  <a:gd name="connsiteY12" fmla="*/ 7324 h 1067384"/>
                  <a:gd name="connsiteX13" fmla="*/ 926374 w 1685103"/>
                  <a:gd name="connsiteY13" fmla="*/ 4293 h 1067384"/>
                  <a:gd name="connsiteX14" fmla="*/ 949272 w 1685103"/>
                  <a:gd name="connsiteY14" fmla="*/ 252 h 1067384"/>
                  <a:gd name="connsiteX15" fmla="*/ 1579988 w 1685103"/>
                  <a:gd name="connsiteY15" fmla="*/ 252 h 1067384"/>
                  <a:gd name="connsiteX16" fmla="*/ 1603560 w 1685103"/>
                  <a:gd name="connsiteY16" fmla="*/ 926 h 1067384"/>
                  <a:gd name="connsiteX17" fmla="*/ 1660806 w 1685103"/>
                  <a:gd name="connsiteY17" fmla="*/ 589 h 1067384"/>
                  <a:gd name="connsiteX18" fmla="*/ 1684714 w 1685103"/>
                  <a:gd name="connsiteY18" fmla="*/ 24161 h 1067384"/>
                  <a:gd name="connsiteX19" fmla="*/ 1684714 w 1685103"/>
                  <a:gd name="connsiteY19" fmla="*/ 71305 h 1067384"/>
                  <a:gd name="connsiteX20" fmla="*/ 1677643 w 1685103"/>
                  <a:gd name="connsiteY20" fmla="*/ 88142 h 1067384"/>
                  <a:gd name="connsiteX0" fmla="*/ 1677643 w 1685103"/>
                  <a:gd name="connsiteY0" fmla="*/ 88142 h 1067384"/>
                  <a:gd name="connsiteX1" fmla="*/ 1677643 w 1685103"/>
                  <a:gd name="connsiteY1" fmla="*/ 863993 h 1067384"/>
                  <a:gd name="connsiteX2" fmla="*/ 1677643 w 1685103"/>
                  <a:gd name="connsiteY2" fmla="*/ 1042465 h 1067384"/>
                  <a:gd name="connsiteX3" fmla="*/ 1652387 w 1685103"/>
                  <a:gd name="connsiteY3" fmla="*/ 1067384 h 1067384"/>
                  <a:gd name="connsiteX4" fmla="*/ 1559783 w 1685103"/>
                  <a:gd name="connsiteY4" fmla="*/ 1067384 h 1067384"/>
                  <a:gd name="connsiteX5" fmla="*/ 460325 w 1685103"/>
                  <a:gd name="connsiteY5" fmla="*/ 1067384 h 1067384"/>
                  <a:gd name="connsiteX6" fmla="*/ 16164 w 1685103"/>
                  <a:gd name="connsiteY6" fmla="*/ 1067384 h 1067384"/>
                  <a:gd name="connsiteX7" fmla="*/ 0 w 1685103"/>
                  <a:gd name="connsiteY7" fmla="*/ 1050211 h 1067384"/>
                  <a:gd name="connsiteX8" fmla="*/ 0 w 1685103"/>
                  <a:gd name="connsiteY8" fmla="*/ 960974 h 1067384"/>
                  <a:gd name="connsiteX9" fmla="*/ 0 w 1685103"/>
                  <a:gd name="connsiteY9" fmla="*/ 46723 h 1067384"/>
                  <a:gd name="connsiteX10" fmla="*/ 39399 w 1685103"/>
                  <a:gd name="connsiteY10" fmla="*/ 7324 h 1067384"/>
                  <a:gd name="connsiteX11" fmla="*/ 901455 w 1685103"/>
                  <a:gd name="connsiteY11" fmla="*/ 7324 h 1067384"/>
                  <a:gd name="connsiteX12" fmla="*/ 926374 w 1685103"/>
                  <a:gd name="connsiteY12" fmla="*/ 4293 h 1067384"/>
                  <a:gd name="connsiteX13" fmla="*/ 949272 w 1685103"/>
                  <a:gd name="connsiteY13" fmla="*/ 252 h 1067384"/>
                  <a:gd name="connsiteX14" fmla="*/ 1579988 w 1685103"/>
                  <a:gd name="connsiteY14" fmla="*/ 252 h 1067384"/>
                  <a:gd name="connsiteX15" fmla="*/ 1603560 w 1685103"/>
                  <a:gd name="connsiteY15" fmla="*/ 926 h 1067384"/>
                  <a:gd name="connsiteX16" fmla="*/ 1660806 w 1685103"/>
                  <a:gd name="connsiteY16" fmla="*/ 589 h 1067384"/>
                  <a:gd name="connsiteX17" fmla="*/ 1684714 w 1685103"/>
                  <a:gd name="connsiteY17" fmla="*/ 24161 h 1067384"/>
                  <a:gd name="connsiteX18" fmla="*/ 1684714 w 1685103"/>
                  <a:gd name="connsiteY18" fmla="*/ 71305 h 1067384"/>
                  <a:gd name="connsiteX19" fmla="*/ 1677643 w 1685103"/>
                  <a:gd name="connsiteY19" fmla="*/ 88142 h 1067384"/>
                  <a:gd name="connsiteX0" fmla="*/ 1677643 w 1685103"/>
                  <a:gd name="connsiteY0" fmla="*/ 88142 h 1067384"/>
                  <a:gd name="connsiteX1" fmla="*/ 1677643 w 1685103"/>
                  <a:gd name="connsiteY1" fmla="*/ 863993 h 1067384"/>
                  <a:gd name="connsiteX2" fmla="*/ 1677643 w 1685103"/>
                  <a:gd name="connsiteY2" fmla="*/ 1042465 h 1067384"/>
                  <a:gd name="connsiteX3" fmla="*/ 1652387 w 1685103"/>
                  <a:gd name="connsiteY3" fmla="*/ 1067384 h 1067384"/>
                  <a:gd name="connsiteX4" fmla="*/ 1559783 w 1685103"/>
                  <a:gd name="connsiteY4" fmla="*/ 1067384 h 1067384"/>
                  <a:gd name="connsiteX5" fmla="*/ 460325 w 1685103"/>
                  <a:gd name="connsiteY5" fmla="*/ 1067384 h 1067384"/>
                  <a:gd name="connsiteX6" fmla="*/ 16164 w 1685103"/>
                  <a:gd name="connsiteY6" fmla="*/ 1067384 h 1067384"/>
                  <a:gd name="connsiteX7" fmla="*/ 0 w 1685103"/>
                  <a:gd name="connsiteY7" fmla="*/ 1050211 h 1067384"/>
                  <a:gd name="connsiteX8" fmla="*/ 0 w 1685103"/>
                  <a:gd name="connsiteY8" fmla="*/ 960974 h 1067384"/>
                  <a:gd name="connsiteX9" fmla="*/ 0 w 1685103"/>
                  <a:gd name="connsiteY9" fmla="*/ 46723 h 1067384"/>
                  <a:gd name="connsiteX10" fmla="*/ 39399 w 1685103"/>
                  <a:gd name="connsiteY10" fmla="*/ 7324 h 1067384"/>
                  <a:gd name="connsiteX11" fmla="*/ 901455 w 1685103"/>
                  <a:gd name="connsiteY11" fmla="*/ 7324 h 1067384"/>
                  <a:gd name="connsiteX12" fmla="*/ 926374 w 1685103"/>
                  <a:gd name="connsiteY12" fmla="*/ 4293 h 1067384"/>
                  <a:gd name="connsiteX13" fmla="*/ 1579988 w 1685103"/>
                  <a:gd name="connsiteY13" fmla="*/ 252 h 1067384"/>
                  <a:gd name="connsiteX14" fmla="*/ 1603560 w 1685103"/>
                  <a:gd name="connsiteY14" fmla="*/ 926 h 1067384"/>
                  <a:gd name="connsiteX15" fmla="*/ 1660806 w 1685103"/>
                  <a:gd name="connsiteY15" fmla="*/ 589 h 1067384"/>
                  <a:gd name="connsiteX16" fmla="*/ 1684714 w 1685103"/>
                  <a:gd name="connsiteY16" fmla="*/ 24161 h 1067384"/>
                  <a:gd name="connsiteX17" fmla="*/ 1684714 w 1685103"/>
                  <a:gd name="connsiteY17" fmla="*/ 71305 h 1067384"/>
                  <a:gd name="connsiteX18" fmla="*/ 1677643 w 1685103"/>
                  <a:gd name="connsiteY18" fmla="*/ 88142 h 1067384"/>
                  <a:gd name="connsiteX0" fmla="*/ 1677643 w 1685103"/>
                  <a:gd name="connsiteY0" fmla="*/ 88142 h 1067384"/>
                  <a:gd name="connsiteX1" fmla="*/ 1677643 w 1685103"/>
                  <a:gd name="connsiteY1" fmla="*/ 863993 h 1067384"/>
                  <a:gd name="connsiteX2" fmla="*/ 1677643 w 1685103"/>
                  <a:gd name="connsiteY2" fmla="*/ 1042465 h 1067384"/>
                  <a:gd name="connsiteX3" fmla="*/ 1652387 w 1685103"/>
                  <a:gd name="connsiteY3" fmla="*/ 1067384 h 1067384"/>
                  <a:gd name="connsiteX4" fmla="*/ 1559783 w 1685103"/>
                  <a:gd name="connsiteY4" fmla="*/ 1067384 h 1067384"/>
                  <a:gd name="connsiteX5" fmla="*/ 460325 w 1685103"/>
                  <a:gd name="connsiteY5" fmla="*/ 1067384 h 1067384"/>
                  <a:gd name="connsiteX6" fmla="*/ 16164 w 1685103"/>
                  <a:gd name="connsiteY6" fmla="*/ 1067384 h 1067384"/>
                  <a:gd name="connsiteX7" fmla="*/ 0 w 1685103"/>
                  <a:gd name="connsiteY7" fmla="*/ 1050211 h 1067384"/>
                  <a:gd name="connsiteX8" fmla="*/ 0 w 1685103"/>
                  <a:gd name="connsiteY8" fmla="*/ 960974 h 1067384"/>
                  <a:gd name="connsiteX9" fmla="*/ 0 w 1685103"/>
                  <a:gd name="connsiteY9" fmla="*/ 46723 h 1067384"/>
                  <a:gd name="connsiteX10" fmla="*/ 39399 w 1685103"/>
                  <a:gd name="connsiteY10" fmla="*/ 7324 h 1067384"/>
                  <a:gd name="connsiteX11" fmla="*/ 901455 w 1685103"/>
                  <a:gd name="connsiteY11" fmla="*/ 7324 h 1067384"/>
                  <a:gd name="connsiteX12" fmla="*/ 1579988 w 1685103"/>
                  <a:gd name="connsiteY12" fmla="*/ 252 h 1067384"/>
                  <a:gd name="connsiteX13" fmla="*/ 1603560 w 1685103"/>
                  <a:gd name="connsiteY13" fmla="*/ 926 h 1067384"/>
                  <a:gd name="connsiteX14" fmla="*/ 1660806 w 1685103"/>
                  <a:gd name="connsiteY14" fmla="*/ 589 h 1067384"/>
                  <a:gd name="connsiteX15" fmla="*/ 1684714 w 1685103"/>
                  <a:gd name="connsiteY15" fmla="*/ 24161 h 1067384"/>
                  <a:gd name="connsiteX16" fmla="*/ 1684714 w 1685103"/>
                  <a:gd name="connsiteY16" fmla="*/ 71305 h 1067384"/>
                  <a:gd name="connsiteX17" fmla="*/ 1677643 w 1685103"/>
                  <a:gd name="connsiteY17" fmla="*/ 88142 h 1067384"/>
                  <a:gd name="connsiteX0" fmla="*/ 1677643 w 1685103"/>
                  <a:gd name="connsiteY0" fmla="*/ 88142 h 1067384"/>
                  <a:gd name="connsiteX1" fmla="*/ 1677643 w 1685103"/>
                  <a:gd name="connsiteY1" fmla="*/ 863993 h 1067384"/>
                  <a:gd name="connsiteX2" fmla="*/ 1677643 w 1685103"/>
                  <a:gd name="connsiteY2" fmla="*/ 1042465 h 1067384"/>
                  <a:gd name="connsiteX3" fmla="*/ 1652387 w 1685103"/>
                  <a:gd name="connsiteY3" fmla="*/ 1067384 h 1067384"/>
                  <a:gd name="connsiteX4" fmla="*/ 1559783 w 1685103"/>
                  <a:gd name="connsiteY4" fmla="*/ 1067384 h 1067384"/>
                  <a:gd name="connsiteX5" fmla="*/ 460325 w 1685103"/>
                  <a:gd name="connsiteY5" fmla="*/ 1067384 h 1067384"/>
                  <a:gd name="connsiteX6" fmla="*/ 16164 w 1685103"/>
                  <a:gd name="connsiteY6" fmla="*/ 1067384 h 1067384"/>
                  <a:gd name="connsiteX7" fmla="*/ 0 w 1685103"/>
                  <a:gd name="connsiteY7" fmla="*/ 1050211 h 1067384"/>
                  <a:gd name="connsiteX8" fmla="*/ 0 w 1685103"/>
                  <a:gd name="connsiteY8" fmla="*/ 960974 h 1067384"/>
                  <a:gd name="connsiteX9" fmla="*/ 0 w 1685103"/>
                  <a:gd name="connsiteY9" fmla="*/ 46723 h 1067384"/>
                  <a:gd name="connsiteX10" fmla="*/ 39399 w 1685103"/>
                  <a:gd name="connsiteY10" fmla="*/ 7324 h 1067384"/>
                  <a:gd name="connsiteX11" fmla="*/ 1579988 w 1685103"/>
                  <a:gd name="connsiteY11" fmla="*/ 252 h 1067384"/>
                  <a:gd name="connsiteX12" fmla="*/ 1603560 w 1685103"/>
                  <a:gd name="connsiteY12" fmla="*/ 926 h 1067384"/>
                  <a:gd name="connsiteX13" fmla="*/ 1660806 w 1685103"/>
                  <a:gd name="connsiteY13" fmla="*/ 589 h 1067384"/>
                  <a:gd name="connsiteX14" fmla="*/ 1684714 w 1685103"/>
                  <a:gd name="connsiteY14" fmla="*/ 24161 h 1067384"/>
                  <a:gd name="connsiteX15" fmla="*/ 1684714 w 1685103"/>
                  <a:gd name="connsiteY15" fmla="*/ 71305 h 1067384"/>
                  <a:gd name="connsiteX16" fmla="*/ 1677643 w 1685103"/>
                  <a:gd name="connsiteY16" fmla="*/ 88142 h 1067384"/>
                  <a:gd name="connsiteX0" fmla="*/ 1677643 w 1720152"/>
                  <a:gd name="connsiteY0" fmla="*/ 89716 h 1068958"/>
                  <a:gd name="connsiteX1" fmla="*/ 1677643 w 1720152"/>
                  <a:gd name="connsiteY1" fmla="*/ 865567 h 1068958"/>
                  <a:gd name="connsiteX2" fmla="*/ 1677643 w 1720152"/>
                  <a:gd name="connsiteY2" fmla="*/ 1044039 h 1068958"/>
                  <a:gd name="connsiteX3" fmla="*/ 1652387 w 1720152"/>
                  <a:gd name="connsiteY3" fmla="*/ 1068958 h 1068958"/>
                  <a:gd name="connsiteX4" fmla="*/ 1559783 w 1720152"/>
                  <a:gd name="connsiteY4" fmla="*/ 1068958 h 1068958"/>
                  <a:gd name="connsiteX5" fmla="*/ 460325 w 1720152"/>
                  <a:gd name="connsiteY5" fmla="*/ 1068958 h 1068958"/>
                  <a:gd name="connsiteX6" fmla="*/ 16164 w 1720152"/>
                  <a:gd name="connsiteY6" fmla="*/ 1068958 h 1068958"/>
                  <a:gd name="connsiteX7" fmla="*/ 0 w 1720152"/>
                  <a:gd name="connsiteY7" fmla="*/ 1051785 h 1068958"/>
                  <a:gd name="connsiteX8" fmla="*/ 0 w 1720152"/>
                  <a:gd name="connsiteY8" fmla="*/ 962548 h 1068958"/>
                  <a:gd name="connsiteX9" fmla="*/ 0 w 1720152"/>
                  <a:gd name="connsiteY9" fmla="*/ 48297 h 1068958"/>
                  <a:gd name="connsiteX10" fmla="*/ 39399 w 1720152"/>
                  <a:gd name="connsiteY10" fmla="*/ 8898 h 1068958"/>
                  <a:gd name="connsiteX11" fmla="*/ 1579988 w 1720152"/>
                  <a:gd name="connsiteY11" fmla="*/ 1826 h 1068958"/>
                  <a:gd name="connsiteX12" fmla="*/ 1660806 w 1720152"/>
                  <a:gd name="connsiteY12" fmla="*/ 2163 h 1068958"/>
                  <a:gd name="connsiteX13" fmla="*/ 1684714 w 1720152"/>
                  <a:gd name="connsiteY13" fmla="*/ 25735 h 1068958"/>
                  <a:gd name="connsiteX14" fmla="*/ 1684714 w 1720152"/>
                  <a:gd name="connsiteY14" fmla="*/ 72879 h 1068958"/>
                  <a:gd name="connsiteX15" fmla="*/ 1677643 w 1720152"/>
                  <a:gd name="connsiteY15" fmla="*/ 89716 h 1068958"/>
                  <a:gd name="connsiteX0" fmla="*/ 1677643 w 1685103"/>
                  <a:gd name="connsiteY0" fmla="*/ 87553 h 1066795"/>
                  <a:gd name="connsiteX1" fmla="*/ 1677643 w 1685103"/>
                  <a:gd name="connsiteY1" fmla="*/ 863404 h 1066795"/>
                  <a:gd name="connsiteX2" fmla="*/ 1677643 w 1685103"/>
                  <a:gd name="connsiteY2" fmla="*/ 1041876 h 1066795"/>
                  <a:gd name="connsiteX3" fmla="*/ 1652387 w 1685103"/>
                  <a:gd name="connsiteY3" fmla="*/ 1066795 h 1066795"/>
                  <a:gd name="connsiteX4" fmla="*/ 1559783 w 1685103"/>
                  <a:gd name="connsiteY4" fmla="*/ 1066795 h 1066795"/>
                  <a:gd name="connsiteX5" fmla="*/ 460325 w 1685103"/>
                  <a:gd name="connsiteY5" fmla="*/ 1066795 h 1066795"/>
                  <a:gd name="connsiteX6" fmla="*/ 16164 w 1685103"/>
                  <a:gd name="connsiteY6" fmla="*/ 1066795 h 1066795"/>
                  <a:gd name="connsiteX7" fmla="*/ 0 w 1685103"/>
                  <a:gd name="connsiteY7" fmla="*/ 1049622 h 1066795"/>
                  <a:gd name="connsiteX8" fmla="*/ 0 w 1685103"/>
                  <a:gd name="connsiteY8" fmla="*/ 960385 h 1066795"/>
                  <a:gd name="connsiteX9" fmla="*/ 0 w 1685103"/>
                  <a:gd name="connsiteY9" fmla="*/ 46134 h 1066795"/>
                  <a:gd name="connsiteX10" fmla="*/ 39399 w 1685103"/>
                  <a:gd name="connsiteY10" fmla="*/ 6735 h 1066795"/>
                  <a:gd name="connsiteX11" fmla="*/ 1660806 w 1685103"/>
                  <a:gd name="connsiteY11" fmla="*/ 0 h 1066795"/>
                  <a:gd name="connsiteX12" fmla="*/ 1684714 w 1685103"/>
                  <a:gd name="connsiteY12" fmla="*/ 23572 h 1066795"/>
                  <a:gd name="connsiteX13" fmla="*/ 1684714 w 1685103"/>
                  <a:gd name="connsiteY13" fmla="*/ 70716 h 1066795"/>
                  <a:gd name="connsiteX14" fmla="*/ 1677643 w 1685103"/>
                  <a:gd name="connsiteY14" fmla="*/ 87553 h 1066795"/>
                  <a:gd name="connsiteX0" fmla="*/ 1684714 w 1685103"/>
                  <a:gd name="connsiteY0" fmla="*/ 70716 h 1066795"/>
                  <a:gd name="connsiteX1" fmla="*/ 1677643 w 1685103"/>
                  <a:gd name="connsiteY1" fmla="*/ 863404 h 1066795"/>
                  <a:gd name="connsiteX2" fmla="*/ 1677643 w 1685103"/>
                  <a:gd name="connsiteY2" fmla="*/ 1041876 h 1066795"/>
                  <a:gd name="connsiteX3" fmla="*/ 1652387 w 1685103"/>
                  <a:gd name="connsiteY3" fmla="*/ 1066795 h 1066795"/>
                  <a:gd name="connsiteX4" fmla="*/ 1559783 w 1685103"/>
                  <a:gd name="connsiteY4" fmla="*/ 1066795 h 1066795"/>
                  <a:gd name="connsiteX5" fmla="*/ 460325 w 1685103"/>
                  <a:gd name="connsiteY5" fmla="*/ 1066795 h 1066795"/>
                  <a:gd name="connsiteX6" fmla="*/ 16164 w 1685103"/>
                  <a:gd name="connsiteY6" fmla="*/ 1066795 h 1066795"/>
                  <a:gd name="connsiteX7" fmla="*/ 0 w 1685103"/>
                  <a:gd name="connsiteY7" fmla="*/ 1049622 h 1066795"/>
                  <a:gd name="connsiteX8" fmla="*/ 0 w 1685103"/>
                  <a:gd name="connsiteY8" fmla="*/ 960385 h 1066795"/>
                  <a:gd name="connsiteX9" fmla="*/ 0 w 1685103"/>
                  <a:gd name="connsiteY9" fmla="*/ 46134 h 1066795"/>
                  <a:gd name="connsiteX10" fmla="*/ 39399 w 1685103"/>
                  <a:gd name="connsiteY10" fmla="*/ 6735 h 1066795"/>
                  <a:gd name="connsiteX11" fmla="*/ 1660806 w 1685103"/>
                  <a:gd name="connsiteY11" fmla="*/ 0 h 1066795"/>
                  <a:gd name="connsiteX12" fmla="*/ 1684714 w 1685103"/>
                  <a:gd name="connsiteY12" fmla="*/ 23572 h 1066795"/>
                  <a:gd name="connsiteX13" fmla="*/ 1684714 w 1685103"/>
                  <a:gd name="connsiteY13" fmla="*/ 70716 h 1066795"/>
                  <a:gd name="connsiteX0" fmla="*/ 1684714 w 1685268"/>
                  <a:gd name="connsiteY0" fmla="*/ 23572 h 1066795"/>
                  <a:gd name="connsiteX1" fmla="*/ 1677643 w 1685268"/>
                  <a:gd name="connsiteY1" fmla="*/ 863404 h 1066795"/>
                  <a:gd name="connsiteX2" fmla="*/ 1677643 w 1685268"/>
                  <a:gd name="connsiteY2" fmla="*/ 1041876 h 1066795"/>
                  <a:gd name="connsiteX3" fmla="*/ 1652387 w 1685268"/>
                  <a:gd name="connsiteY3" fmla="*/ 1066795 h 1066795"/>
                  <a:gd name="connsiteX4" fmla="*/ 1559783 w 1685268"/>
                  <a:gd name="connsiteY4" fmla="*/ 1066795 h 1066795"/>
                  <a:gd name="connsiteX5" fmla="*/ 460325 w 1685268"/>
                  <a:gd name="connsiteY5" fmla="*/ 1066795 h 1066795"/>
                  <a:gd name="connsiteX6" fmla="*/ 16164 w 1685268"/>
                  <a:gd name="connsiteY6" fmla="*/ 1066795 h 1066795"/>
                  <a:gd name="connsiteX7" fmla="*/ 0 w 1685268"/>
                  <a:gd name="connsiteY7" fmla="*/ 1049622 h 1066795"/>
                  <a:gd name="connsiteX8" fmla="*/ 0 w 1685268"/>
                  <a:gd name="connsiteY8" fmla="*/ 960385 h 1066795"/>
                  <a:gd name="connsiteX9" fmla="*/ 0 w 1685268"/>
                  <a:gd name="connsiteY9" fmla="*/ 46134 h 1066795"/>
                  <a:gd name="connsiteX10" fmla="*/ 39399 w 1685268"/>
                  <a:gd name="connsiteY10" fmla="*/ 6735 h 1066795"/>
                  <a:gd name="connsiteX11" fmla="*/ 1660806 w 1685268"/>
                  <a:gd name="connsiteY11" fmla="*/ 0 h 1066795"/>
                  <a:gd name="connsiteX12" fmla="*/ 1684714 w 1685268"/>
                  <a:gd name="connsiteY12" fmla="*/ 23572 h 1066795"/>
                  <a:gd name="connsiteX0" fmla="*/ 1684714 w 1685575"/>
                  <a:gd name="connsiteY0" fmla="*/ 23572 h 1126186"/>
                  <a:gd name="connsiteX1" fmla="*/ 1677643 w 1685575"/>
                  <a:gd name="connsiteY1" fmla="*/ 1041876 h 1126186"/>
                  <a:gd name="connsiteX2" fmla="*/ 1652387 w 1685575"/>
                  <a:gd name="connsiteY2" fmla="*/ 1066795 h 1126186"/>
                  <a:gd name="connsiteX3" fmla="*/ 1559783 w 1685575"/>
                  <a:gd name="connsiteY3" fmla="*/ 1066795 h 1126186"/>
                  <a:gd name="connsiteX4" fmla="*/ 460325 w 1685575"/>
                  <a:gd name="connsiteY4" fmla="*/ 1066795 h 1126186"/>
                  <a:gd name="connsiteX5" fmla="*/ 16164 w 1685575"/>
                  <a:gd name="connsiteY5" fmla="*/ 1066795 h 1126186"/>
                  <a:gd name="connsiteX6" fmla="*/ 0 w 1685575"/>
                  <a:gd name="connsiteY6" fmla="*/ 1049622 h 1126186"/>
                  <a:gd name="connsiteX7" fmla="*/ 0 w 1685575"/>
                  <a:gd name="connsiteY7" fmla="*/ 960385 h 1126186"/>
                  <a:gd name="connsiteX8" fmla="*/ 0 w 1685575"/>
                  <a:gd name="connsiteY8" fmla="*/ 46134 h 1126186"/>
                  <a:gd name="connsiteX9" fmla="*/ 39399 w 1685575"/>
                  <a:gd name="connsiteY9" fmla="*/ 6735 h 1126186"/>
                  <a:gd name="connsiteX10" fmla="*/ 1660806 w 1685575"/>
                  <a:gd name="connsiteY10" fmla="*/ 0 h 1126186"/>
                  <a:gd name="connsiteX11" fmla="*/ 1684714 w 1685575"/>
                  <a:gd name="connsiteY11" fmla="*/ 23572 h 1126186"/>
                  <a:gd name="connsiteX0" fmla="*/ 1684714 w 1685575"/>
                  <a:gd name="connsiteY0" fmla="*/ 23572 h 1126186"/>
                  <a:gd name="connsiteX1" fmla="*/ 1677643 w 1685575"/>
                  <a:gd name="connsiteY1" fmla="*/ 1041876 h 1126186"/>
                  <a:gd name="connsiteX2" fmla="*/ 1652387 w 1685575"/>
                  <a:gd name="connsiteY2" fmla="*/ 1066795 h 1126186"/>
                  <a:gd name="connsiteX3" fmla="*/ 460325 w 1685575"/>
                  <a:gd name="connsiteY3" fmla="*/ 1066795 h 1126186"/>
                  <a:gd name="connsiteX4" fmla="*/ 16164 w 1685575"/>
                  <a:gd name="connsiteY4" fmla="*/ 1066795 h 1126186"/>
                  <a:gd name="connsiteX5" fmla="*/ 0 w 1685575"/>
                  <a:gd name="connsiteY5" fmla="*/ 1049622 h 1126186"/>
                  <a:gd name="connsiteX6" fmla="*/ 0 w 1685575"/>
                  <a:gd name="connsiteY6" fmla="*/ 960385 h 1126186"/>
                  <a:gd name="connsiteX7" fmla="*/ 0 w 1685575"/>
                  <a:gd name="connsiteY7" fmla="*/ 46134 h 1126186"/>
                  <a:gd name="connsiteX8" fmla="*/ 39399 w 1685575"/>
                  <a:gd name="connsiteY8" fmla="*/ 6735 h 1126186"/>
                  <a:gd name="connsiteX9" fmla="*/ 1660806 w 1685575"/>
                  <a:gd name="connsiteY9" fmla="*/ 0 h 1126186"/>
                  <a:gd name="connsiteX10" fmla="*/ 1684714 w 1685575"/>
                  <a:gd name="connsiteY10" fmla="*/ 23572 h 1126186"/>
                  <a:gd name="connsiteX0" fmla="*/ 1684714 w 1685575"/>
                  <a:gd name="connsiteY0" fmla="*/ 23572 h 1126186"/>
                  <a:gd name="connsiteX1" fmla="*/ 1677643 w 1685575"/>
                  <a:gd name="connsiteY1" fmla="*/ 1041876 h 1126186"/>
                  <a:gd name="connsiteX2" fmla="*/ 1652387 w 1685575"/>
                  <a:gd name="connsiteY2" fmla="*/ 1066795 h 1126186"/>
                  <a:gd name="connsiteX3" fmla="*/ 16164 w 1685575"/>
                  <a:gd name="connsiteY3" fmla="*/ 1066795 h 1126186"/>
                  <a:gd name="connsiteX4" fmla="*/ 0 w 1685575"/>
                  <a:gd name="connsiteY4" fmla="*/ 1049622 h 1126186"/>
                  <a:gd name="connsiteX5" fmla="*/ 0 w 1685575"/>
                  <a:gd name="connsiteY5" fmla="*/ 960385 h 1126186"/>
                  <a:gd name="connsiteX6" fmla="*/ 0 w 1685575"/>
                  <a:gd name="connsiteY6" fmla="*/ 46134 h 1126186"/>
                  <a:gd name="connsiteX7" fmla="*/ 39399 w 1685575"/>
                  <a:gd name="connsiteY7" fmla="*/ 6735 h 1126186"/>
                  <a:gd name="connsiteX8" fmla="*/ 1660806 w 1685575"/>
                  <a:gd name="connsiteY8" fmla="*/ 0 h 1126186"/>
                  <a:gd name="connsiteX9" fmla="*/ 1684714 w 1685575"/>
                  <a:gd name="connsiteY9" fmla="*/ 23572 h 1126186"/>
                  <a:gd name="connsiteX0" fmla="*/ 1688327 w 1689188"/>
                  <a:gd name="connsiteY0" fmla="*/ 62826 h 1165440"/>
                  <a:gd name="connsiteX1" fmla="*/ 1681256 w 1689188"/>
                  <a:gd name="connsiteY1" fmla="*/ 1081130 h 1165440"/>
                  <a:gd name="connsiteX2" fmla="*/ 1656000 w 1689188"/>
                  <a:gd name="connsiteY2" fmla="*/ 1106049 h 1165440"/>
                  <a:gd name="connsiteX3" fmla="*/ 19777 w 1689188"/>
                  <a:gd name="connsiteY3" fmla="*/ 1106049 h 1165440"/>
                  <a:gd name="connsiteX4" fmla="*/ 3613 w 1689188"/>
                  <a:gd name="connsiteY4" fmla="*/ 1088876 h 1165440"/>
                  <a:gd name="connsiteX5" fmla="*/ 3613 w 1689188"/>
                  <a:gd name="connsiteY5" fmla="*/ 85388 h 1165440"/>
                  <a:gd name="connsiteX6" fmla="*/ 43012 w 1689188"/>
                  <a:gd name="connsiteY6" fmla="*/ 45989 h 1165440"/>
                  <a:gd name="connsiteX7" fmla="*/ 1664419 w 1689188"/>
                  <a:gd name="connsiteY7" fmla="*/ 39254 h 1165440"/>
                  <a:gd name="connsiteX8" fmla="*/ 1688327 w 1689188"/>
                  <a:gd name="connsiteY8" fmla="*/ 62826 h 1165440"/>
                  <a:gd name="connsiteX0" fmla="*/ 1688327 w 1688624"/>
                  <a:gd name="connsiteY0" fmla="*/ 62826 h 1123759"/>
                  <a:gd name="connsiteX1" fmla="*/ 1681256 w 1688624"/>
                  <a:gd name="connsiteY1" fmla="*/ 1081130 h 1123759"/>
                  <a:gd name="connsiteX2" fmla="*/ 1656000 w 1688624"/>
                  <a:gd name="connsiteY2" fmla="*/ 1106049 h 1123759"/>
                  <a:gd name="connsiteX3" fmla="*/ 19777 w 1688624"/>
                  <a:gd name="connsiteY3" fmla="*/ 1106049 h 1123759"/>
                  <a:gd name="connsiteX4" fmla="*/ 3613 w 1688624"/>
                  <a:gd name="connsiteY4" fmla="*/ 1088876 h 1123759"/>
                  <a:gd name="connsiteX5" fmla="*/ 3613 w 1688624"/>
                  <a:gd name="connsiteY5" fmla="*/ 85388 h 1123759"/>
                  <a:gd name="connsiteX6" fmla="*/ 43012 w 1688624"/>
                  <a:gd name="connsiteY6" fmla="*/ 45989 h 1123759"/>
                  <a:gd name="connsiteX7" fmla="*/ 1664419 w 1688624"/>
                  <a:gd name="connsiteY7" fmla="*/ 39254 h 1123759"/>
                  <a:gd name="connsiteX8" fmla="*/ 1688327 w 1688624"/>
                  <a:gd name="connsiteY8" fmla="*/ 62826 h 1123759"/>
                  <a:gd name="connsiteX0" fmla="*/ 1688327 w 1688994"/>
                  <a:gd name="connsiteY0" fmla="*/ 62826 h 1110966"/>
                  <a:gd name="connsiteX1" fmla="*/ 1681256 w 1688994"/>
                  <a:gd name="connsiteY1" fmla="*/ 1081130 h 1110966"/>
                  <a:gd name="connsiteX2" fmla="*/ 1656000 w 1688994"/>
                  <a:gd name="connsiteY2" fmla="*/ 1106049 h 1110966"/>
                  <a:gd name="connsiteX3" fmla="*/ 19777 w 1688994"/>
                  <a:gd name="connsiteY3" fmla="*/ 1106049 h 1110966"/>
                  <a:gd name="connsiteX4" fmla="*/ 3613 w 1688994"/>
                  <a:gd name="connsiteY4" fmla="*/ 1088876 h 1110966"/>
                  <a:gd name="connsiteX5" fmla="*/ 3613 w 1688994"/>
                  <a:gd name="connsiteY5" fmla="*/ 85388 h 1110966"/>
                  <a:gd name="connsiteX6" fmla="*/ 43012 w 1688994"/>
                  <a:gd name="connsiteY6" fmla="*/ 45989 h 1110966"/>
                  <a:gd name="connsiteX7" fmla="*/ 1664419 w 1688994"/>
                  <a:gd name="connsiteY7" fmla="*/ 39254 h 1110966"/>
                  <a:gd name="connsiteX8" fmla="*/ 1688327 w 1688994"/>
                  <a:gd name="connsiteY8" fmla="*/ 62826 h 1110966"/>
                  <a:gd name="connsiteX0" fmla="*/ 1688327 w 1688994"/>
                  <a:gd name="connsiteY0" fmla="*/ 62826 h 1106049"/>
                  <a:gd name="connsiteX1" fmla="*/ 1681256 w 1688994"/>
                  <a:gd name="connsiteY1" fmla="*/ 1081130 h 1106049"/>
                  <a:gd name="connsiteX2" fmla="*/ 1656000 w 1688994"/>
                  <a:gd name="connsiteY2" fmla="*/ 1106049 h 1106049"/>
                  <a:gd name="connsiteX3" fmla="*/ 19777 w 1688994"/>
                  <a:gd name="connsiteY3" fmla="*/ 1106049 h 1106049"/>
                  <a:gd name="connsiteX4" fmla="*/ 3613 w 1688994"/>
                  <a:gd name="connsiteY4" fmla="*/ 1088876 h 1106049"/>
                  <a:gd name="connsiteX5" fmla="*/ 3613 w 1688994"/>
                  <a:gd name="connsiteY5" fmla="*/ 85388 h 1106049"/>
                  <a:gd name="connsiteX6" fmla="*/ 43012 w 1688994"/>
                  <a:gd name="connsiteY6" fmla="*/ 45989 h 1106049"/>
                  <a:gd name="connsiteX7" fmla="*/ 1664419 w 1688994"/>
                  <a:gd name="connsiteY7" fmla="*/ 39254 h 1106049"/>
                  <a:gd name="connsiteX8" fmla="*/ 1688327 w 1688994"/>
                  <a:gd name="connsiteY8" fmla="*/ 62826 h 1106049"/>
                  <a:gd name="connsiteX0" fmla="*/ 1777781 w 1778448"/>
                  <a:gd name="connsiteY0" fmla="*/ 64289 h 1107512"/>
                  <a:gd name="connsiteX1" fmla="*/ 1770710 w 1778448"/>
                  <a:gd name="connsiteY1" fmla="*/ 1082593 h 1107512"/>
                  <a:gd name="connsiteX2" fmla="*/ 1745454 w 1778448"/>
                  <a:gd name="connsiteY2" fmla="*/ 1107512 h 1107512"/>
                  <a:gd name="connsiteX3" fmla="*/ 109231 w 1778448"/>
                  <a:gd name="connsiteY3" fmla="*/ 1107512 h 1107512"/>
                  <a:gd name="connsiteX4" fmla="*/ 93067 w 1778448"/>
                  <a:gd name="connsiteY4" fmla="*/ 1090339 h 1107512"/>
                  <a:gd name="connsiteX5" fmla="*/ 93067 w 1778448"/>
                  <a:gd name="connsiteY5" fmla="*/ 86851 h 1107512"/>
                  <a:gd name="connsiteX6" fmla="*/ 132466 w 1778448"/>
                  <a:gd name="connsiteY6" fmla="*/ 47452 h 1107512"/>
                  <a:gd name="connsiteX7" fmla="*/ 1753873 w 1778448"/>
                  <a:gd name="connsiteY7" fmla="*/ 40717 h 1107512"/>
                  <a:gd name="connsiteX8" fmla="*/ 1777781 w 1778448"/>
                  <a:gd name="connsiteY8" fmla="*/ 64289 h 1107512"/>
                  <a:gd name="connsiteX0" fmla="*/ 1779399 w 1780066"/>
                  <a:gd name="connsiteY0" fmla="*/ 23572 h 1066795"/>
                  <a:gd name="connsiteX1" fmla="*/ 1772328 w 1780066"/>
                  <a:gd name="connsiteY1" fmla="*/ 1041876 h 1066795"/>
                  <a:gd name="connsiteX2" fmla="*/ 1747072 w 1780066"/>
                  <a:gd name="connsiteY2" fmla="*/ 1066795 h 1066795"/>
                  <a:gd name="connsiteX3" fmla="*/ 110849 w 1780066"/>
                  <a:gd name="connsiteY3" fmla="*/ 1066795 h 1066795"/>
                  <a:gd name="connsiteX4" fmla="*/ 94685 w 1780066"/>
                  <a:gd name="connsiteY4" fmla="*/ 1049622 h 1066795"/>
                  <a:gd name="connsiteX5" fmla="*/ 94685 w 1780066"/>
                  <a:gd name="connsiteY5" fmla="*/ 46134 h 1066795"/>
                  <a:gd name="connsiteX6" fmla="*/ 134084 w 1780066"/>
                  <a:gd name="connsiteY6" fmla="*/ 6735 h 1066795"/>
                  <a:gd name="connsiteX7" fmla="*/ 1755491 w 1780066"/>
                  <a:gd name="connsiteY7" fmla="*/ 0 h 1066795"/>
                  <a:gd name="connsiteX8" fmla="*/ 1779399 w 1780066"/>
                  <a:gd name="connsiteY8" fmla="*/ 23572 h 1066795"/>
                  <a:gd name="connsiteX0" fmla="*/ 1686648 w 1687315"/>
                  <a:gd name="connsiteY0" fmla="*/ 23572 h 1066795"/>
                  <a:gd name="connsiteX1" fmla="*/ 1679577 w 1687315"/>
                  <a:gd name="connsiteY1" fmla="*/ 1041876 h 1066795"/>
                  <a:gd name="connsiteX2" fmla="*/ 1654321 w 1687315"/>
                  <a:gd name="connsiteY2" fmla="*/ 1066795 h 1066795"/>
                  <a:gd name="connsiteX3" fmla="*/ 18098 w 1687315"/>
                  <a:gd name="connsiteY3" fmla="*/ 1066795 h 1066795"/>
                  <a:gd name="connsiteX4" fmla="*/ 1934 w 1687315"/>
                  <a:gd name="connsiteY4" fmla="*/ 1049622 h 1066795"/>
                  <a:gd name="connsiteX5" fmla="*/ 1934 w 1687315"/>
                  <a:gd name="connsiteY5" fmla="*/ 46134 h 1066795"/>
                  <a:gd name="connsiteX6" fmla="*/ 41333 w 1687315"/>
                  <a:gd name="connsiteY6" fmla="*/ 6735 h 1066795"/>
                  <a:gd name="connsiteX7" fmla="*/ 1662740 w 1687315"/>
                  <a:gd name="connsiteY7" fmla="*/ 0 h 1066795"/>
                  <a:gd name="connsiteX8" fmla="*/ 1686648 w 1687315"/>
                  <a:gd name="connsiteY8" fmla="*/ 23572 h 1066795"/>
                  <a:gd name="connsiteX0" fmla="*/ 1686648 w 1687315"/>
                  <a:gd name="connsiteY0" fmla="*/ 23572 h 1066795"/>
                  <a:gd name="connsiteX1" fmla="*/ 1679577 w 1687315"/>
                  <a:gd name="connsiteY1" fmla="*/ 1041876 h 1066795"/>
                  <a:gd name="connsiteX2" fmla="*/ 1654321 w 1687315"/>
                  <a:gd name="connsiteY2" fmla="*/ 1066795 h 1066795"/>
                  <a:gd name="connsiteX3" fmla="*/ 18098 w 1687315"/>
                  <a:gd name="connsiteY3" fmla="*/ 1066795 h 1066795"/>
                  <a:gd name="connsiteX4" fmla="*/ 1934 w 1687315"/>
                  <a:gd name="connsiteY4" fmla="*/ 1049622 h 1066795"/>
                  <a:gd name="connsiteX5" fmla="*/ 1934 w 1687315"/>
                  <a:gd name="connsiteY5" fmla="*/ 46134 h 1066795"/>
                  <a:gd name="connsiteX6" fmla="*/ 41333 w 1687315"/>
                  <a:gd name="connsiteY6" fmla="*/ 6735 h 1066795"/>
                  <a:gd name="connsiteX7" fmla="*/ 1662740 w 1687315"/>
                  <a:gd name="connsiteY7" fmla="*/ 0 h 1066795"/>
                  <a:gd name="connsiteX8" fmla="*/ 1686648 w 1687315"/>
                  <a:gd name="connsiteY8" fmla="*/ 23572 h 1066795"/>
                  <a:gd name="connsiteX0" fmla="*/ 1686168 w 1686835"/>
                  <a:gd name="connsiteY0" fmla="*/ 23572 h 1066795"/>
                  <a:gd name="connsiteX1" fmla="*/ 1679097 w 1686835"/>
                  <a:gd name="connsiteY1" fmla="*/ 1041876 h 1066795"/>
                  <a:gd name="connsiteX2" fmla="*/ 1653841 w 1686835"/>
                  <a:gd name="connsiteY2" fmla="*/ 1066795 h 1066795"/>
                  <a:gd name="connsiteX3" fmla="*/ 17618 w 1686835"/>
                  <a:gd name="connsiteY3" fmla="*/ 1066795 h 1066795"/>
                  <a:gd name="connsiteX4" fmla="*/ 1454 w 1686835"/>
                  <a:gd name="connsiteY4" fmla="*/ 1049622 h 1066795"/>
                  <a:gd name="connsiteX5" fmla="*/ 1454 w 1686835"/>
                  <a:gd name="connsiteY5" fmla="*/ 46134 h 1066795"/>
                  <a:gd name="connsiteX6" fmla="*/ 40853 w 1686835"/>
                  <a:gd name="connsiteY6" fmla="*/ 6735 h 1066795"/>
                  <a:gd name="connsiteX7" fmla="*/ 1662260 w 1686835"/>
                  <a:gd name="connsiteY7" fmla="*/ 0 h 1066795"/>
                  <a:gd name="connsiteX8" fmla="*/ 1686168 w 1686835"/>
                  <a:gd name="connsiteY8" fmla="*/ 23572 h 10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835" h="1066795">
                    <a:moveTo>
                      <a:pt x="1686168" y="23572"/>
                    </a:moveTo>
                    <a:cubicBezTo>
                      <a:pt x="1688974" y="197218"/>
                      <a:pt x="1682221" y="867951"/>
                      <a:pt x="1679097" y="1041876"/>
                    </a:cubicBezTo>
                    <a:cubicBezTo>
                      <a:pt x="1678266" y="1058171"/>
                      <a:pt x="1676740" y="1066795"/>
                      <a:pt x="1653841" y="1066795"/>
                    </a:cubicBezTo>
                    <a:lnTo>
                      <a:pt x="17618" y="1066795"/>
                    </a:lnTo>
                    <a:cubicBezTo>
                      <a:pt x="4485" y="1066795"/>
                      <a:pt x="1454" y="1061408"/>
                      <a:pt x="1454" y="1049622"/>
                    </a:cubicBezTo>
                    <a:cubicBezTo>
                      <a:pt x="-1240" y="879512"/>
                      <a:pt x="449" y="220069"/>
                      <a:pt x="1454" y="46134"/>
                    </a:cubicBezTo>
                    <a:cubicBezTo>
                      <a:pt x="1665" y="9603"/>
                      <a:pt x="485" y="6797"/>
                      <a:pt x="40853" y="6735"/>
                    </a:cubicBezTo>
                    <a:lnTo>
                      <a:pt x="1662260" y="0"/>
                    </a:lnTo>
                    <a:cubicBezTo>
                      <a:pt x="1679714" y="3985"/>
                      <a:pt x="1685158" y="6735"/>
                      <a:pt x="1686168" y="23572"/>
                    </a:cubicBezTo>
                    <a:close/>
                  </a:path>
                </a:pathLst>
              </a:custGeom>
              <a:solidFill>
                <a:srgbClr val="6F7173"/>
              </a:solidFill>
              <a:ln w="3363" cap="flat">
                <a:noFill/>
                <a:prstDash val="solid"/>
                <a:miter/>
              </a:ln>
            </p:spPr>
            <p:txBody>
              <a:bodyPr rtlCol="0" anchor="ctr"/>
              <a:lstStyle/>
              <a:p>
                <a:endParaRPr lang="en-US" sz="2400" dirty="0"/>
              </a:p>
            </p:txBody>
          </p:sp>
          <p:sp>
            <p:nvSpPr>
              <p:cNvPr id="11" name="Freeform: Shape 10">
                <a:extLst>
                  <a:ext uri="{FF2B5EF4-FFF2-40B4-BE49-F238E27FC236}">
                    <a16:creationId xmlns:a16="http://schemas.microsoft.com/office/drawing/2014/main" id="{EA980AFD-8224-8043-4517-0D7440E903F6}"/>
                  </a:ext>
                </a:extLst>
              </p:cNvPr>
              <p:cNvSpPr/>
              <p:nvPr/>
            </p:nvSpPr>
            <p:spPr>
              <a:xfrm>
                <a:off x="5584824" y="4598822"/>
                <a:ext cx="3381939" cy="2019818"/>
              </a:xfrm>
              <a:custGeom>
                <a:avLst/>
                <a:gdLst>
                  <a:gd name="connsiteX0" fmla="*/ 792014 w 1584365"/>
                  <a:gd name="connsiteY0" fmla="*/ 337 h 946241"/>
                  <a:gd name="connsiteX1" fmla="*/ 1566518 w 1584365"/>
                  <a:gd name="connsiteY1" fmla="*/ 0 h 946241"/>
                  <a:gd name="connsiteX2" fmla="*/ 1584366 w 1584365"/>
                  <a:gd name="connsiteY2" fmla="*/ 17174 h 946241"/>
                  <a:gd name="connsiteX3" fmla="*/ 1584366 w 1584365"/>
                  <a:gd name="connsiteY3" fmla="*/ 928058 h 946241"/>
                  <a:gd name="connsiteX4" fmla="*/ 1567192 w 1584365"/>
                  <a:gd name="connsiteY4" fmla="*/ 946242 h 946241"/>
                  <a:gd name="connsiteX5" fmla="*/ 23572 w 1584365"/>
                  <a:gd name="connsiteY5" fmla="*/ 945905 h 946241"/>
                  <a:gd name="connsiteX6" fmla="*/ 337 w 1584365"/>
                  <a:gd name="connsiteY6" fmla="*/ 923007 h 946241"/>
                  <a:gd name="connsiteX7" fmla="*/ 0 w 1584365"/>
                  <a:gd name="connsiteY7" fmla="*/ 20541 h 946241"/>
                  <a:gd name="connsiteX8" fmla="*/ 21551 w 1584365"/>
                  <a:gd name="connsiteY8" fmla="*/ 0 h 946241"/>
                  <a:gd name="connsiteX9" fmla="*/ 792014 w 1584365"/>
                  <a:gd name="connsiteY9" fmla="*/ 337 h 946241"/>
                  <a:gd name="connsiteX10" fmla="*/ 792014 w 1584365"/>
                  <a:gd name="connsiteY10" fmla="*/ 337 h 94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365" h="946241">
                    <a:moveTo>
                      <a:pt x="792014" y="337"/>
                    </a:moveTo>
                    <a:cubicBezTo>
                      <a:pt x="1050295" y="337"/>
                      <a:pt x="1308238" y="337"/>
                      <a:pt x="1566518" y="0"/>
                    </a:cubicBezTo>
                    <a:cubicBezTo>
                      <a:pt x="1579988" y="0"/>
                      <a:pt x="1584366" y="2357"/>
                      <a:pt x="1584366" y="17174"/>
                    </a:cubicBezTo>
                    <a:cubicBezTo>
                      <a:pt x="1584029" y="320914"/>
                      <a:pt x="1584029" y="624318"/>
                      <a:pt x="1584366" y="928058"/>
                    </a:cubicBezTo>
                    <a:cubicBezTo>
                      <a:pt x="1584366" y="941191"/>
                      <a:pt x="1582008" y="946242"/>
                      <a:pt x="1567192" y="946242"/>
                    </a:cubicBezTo>
                    <a:cubicBezTo>
                      <a:pt x="1052652" y="945905"/>
                      <a:pt x="538112" y="945905"/>
                      <a:pt x="23572" y="945905"/>
                    </a:cubicBezTo>
                    <a:cubicBezTo>
                      <a:pt x="337" y="945905"/>
                      <a:pt x="337" y="945905"/>
                      <a:pt x="337" y="923007"/>
                    </a:cubicBezTo>
                    <a:cubicBezTo>
                      <a:pt x="337" y="622297"/>
                      <a:pt x="673" y="321588"/>
                      <a:pt x="0" y="20541"/>
                    </a:cubicBezTo>
                    <a:cubicBezTo>
                      <a:pt x="0" y="2694"/>
                      <a:pt x="5388" y="0"/>
                      <a:pt x="21551" y="0"/>
                    </a:cubicBezTo>
                    <a:cubicBezTo>
                      <a:pt x="278148" y="337"/>
                      <a:pt x="535081" y="337"/>
                      <a:pt x="792014" y="337"/>
                    </a:cubicBezTo>
                    <a:cubicBezTo>
                      <a:pt x="792014" y="337"/>
                      <a:pt x="792014" y="337"/>
                      <a:pt x="792014" y="337"/>
                    </a:cubicBezTo>
                    <a:close/>
                  </a:path>
                </a:pathLst>
              </a:custGeom>
              <a:solidFill>
                <a:srgbClr val="FEFEFE"/>
              </a:solidFill>
              <a:ln w="3363"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A3A680F5-703E-A1C7-9BB6-C46BE400748C}"/>
                  </a:ext>
                </a:extLst>
              </p:cNvPr>
              <p:cNvSpPr/>
              <p:nvPr/>
            </p:nvSpPr>
            <p:spPr>
              <a:xfrm>
                <a:off x="7945837" y="5829122"/>
                <a:ext cx="548442" cy="668041"/>
              </a:xfrm>
              <a:custGeom>
                <a:avLst/>
                <a:gdLst>
                  <a:gd name="connsiteX0" fmla="*/ 256933 w 256933"/>
                  <a:gd name="connsiteY0" fmla="*/ 280300 h 312963"/>
                  <a:gd name="connsiteX1" fmla="*/ 235045 w 256933"/>
                  <a:gd name="connsiteY1" fmla="*/ 272218 h 312963"/>
                  <a:gd name="connsiteX2" fmla="*/ 203728 w 256933"/>
                  <a:gd name="connsiteY2" fmla="*/ 290065 h 312963"/>
                  <a:gd name="connsiteX3" fmla="*/ 199687 w 256933"/>
                  <a:gd name="connsiteY3" fmla="*/ 310270 h 312963"/>
                  <a:gd name="connsiteX4" fmla="*/ 177126 w 256933"/>
                  <a:gd name="connsiteY4" fmla="*/ 266830 h 312963"/>
                  <a:gd name="connsiteX5" fmla="*/ 153890 w 256933"/>
                  <a:gd name="connsiteY5" fmla="*/ 216656 h 312963"/>
                  <a:gd name="connsiteX6" fmla="*/ 125604 w 256933"/>
                  <a:gd name="connsiteY6" fmla="*/ 198472 h 312963"/>
                  <a:gd name="connsiteX7" fmla="*/ 104726 w 256933"/>
                  <a:gd name="connsiteY7" fmla="*/ 212278 h 312963"/>
                  <a:gd name="connsiteX8" fmla="*/ 57583 w 256933"/>
                  <a:gd name="connsiteY8" fmla="*/ 312964 h 312963"/>
                  <a:gd name="connsiteX9" fmla="*/ 49838 w 256933"/>
                  <a:gd name="connsiteY9" fmla="*/ 275922 h 312963"/>
                  <a:gd name="connsiteX10" fmla="*/ 33001 w 256933"/>
                  <a:gd name="connsiteY10" fmla="*/ 267504 h 312963"/>
                  <a:gd name="connsiteX11" fmla="*/ 0 w 256933"/>
                  <a:gd name="connsiteY11" fmla="*/ 280973 h 312963"/>
                  <a:gd name="connsiteX12" fmla="*/ 26603 w 256933"/>
                  <a:gd name="connsiteY12" fmla="*/ 223391 h 312963"/>
                  <a:gd name="connsiteX13" fmla="*/ 48491 w 256933"/>
                  <a:gd name="connsiteY13" fmla="*/ 177931 h 312963"/>
                  <a:gd name="connsiteX14" fmla="*/ 46807 w 256933"/>
                  <a:gd name="connsiteY14" fmla="*/ 156716 h 312963"/>
                  <a:gd name="connsiteX15" fmla="*/ 47144 w 256933"/>
                  <a:gd name="connsiteY15" fmla="*/ 41887 h 312963"/>
                  <a:gd name="connsiteX16" fmla="*/ 155574 w 256933"/>
                  <a:gd name="connsiteY16" fmla="*/ 3499 h 312963"/>
                  <a:gd name="connsiteX17" fmla="*/ 212147 w 256933"/>
                  <a:gd name="connsiteY17" fmla="*/ 153349 h 312963"/>
                  <a:gd name="connsiteX18" fmla="*/ 210126 w 256933"/>
                  <a:gd name="connsiteY18" fmla="*/ 181972 h 312963"/>
                  <a:gd name="connsiteX19" fmla="*/ 256933 w 256933"/>
                  <a:gd name="connsiteY19" fmla="*/ 280300 h 31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933" h="312963">
                    <a:moveTo>
                      <a:pt x="256933" y="280300"/>
                    </a:moveTo>
                    <a:cubicBezTo>
                      <a:pt x="247168" y="276933"/>
                      <a:pt x="241106" y="274575"/>
                      <a:pt x="235045" y="272218"/>
                    </a:cubicBezTo>
                    <a:cubicBezTo>
                      <a:pt x="208443" y="262116"/>
                      <a:pt x="208443" y="262116"/>
                      <a:pt x="203728" y="290065"/>
                    </a:cubicBezTo>
                    <a:cubicBezTo>
                      <a:pt x="202718" y="296127"/>
                      <a:pt x="201371" y="302188"/>
                      <a:pt x="199687" y="310270"/>
                    </a:cubicBezTo>
                    <a:cubicBezTo>
                      <a:pt x="188575" y="296463"/>
                      <a:pt x="184197" y="280973"/>
                      <a:pt x="177126" y="266830"/>
                    </a:cubicBezTo>
                    <a:cubicBezTo>
                      <a:pt x="168707" y="250330"/>
                      <a:pt x="160289" y="233830"/>
                      <a:pt x="153890" y="216656"/>
                    </a:cubicBezTo>
                    <a:cubicBezTo>
                      <a:pt x="148503" y="202176"/>
                      <a:pt x="141094" y="197462"/>
                      <a:pt x="125604" y="198472"/>
                    </a:cubicBezTo>
                    <a:cubicBezTo>
                      <a:pt x="114155" y="199145"/>
                      <a:pt x="109104" y="202513"/>
                      <a:pt x="104726" y="212278"/>
                    </a:cubicBezTo>
                    <a:cubicBezTo>
                      <a:pt x="89910" y="244605"/>
                      <a:pt x="74420" y="276596"/>
                      <a:pt x="57583" y="312964"/>
                    </a:cubicBezTo>
                    <a:cubicBezTo>
                      <a:pt x="54215" y="297810"/>
                      <a:pt x="50511" y="287035"/>
                      <a:pt x="49838" y="275922"/>
                    </a:cubicBezTo>
                    <a:cubicBezTo>
                      <a:pt x="48827" y="261779"/>
                      <a:pt x="42766" y="262789"/>
                      <a:pt x="33001" y="267504"/>
                    </a:cubicBezTo>
                    <a:cubicBezTo>
                      <a:pt x="23572" y="271881"/>
                      <a:pt x="13470" y="275586"/>
                      <a:pt x="0" y="280973"/>
                    </a:cubicBezTo>
                    <a:cubicBezTo>
                      <a:pt x="9765" y="260096"/>
                      <a:pt x="17847" y="241575"/>
                      <a:pt x="26603" y="223391"/>
                    </a:cubicBezTo>
                    <a:cubicBezTo>
                      <a:pt x="33674" y="208237"/>
                      <a:pt x="40746" y="193084"/>
                      <a:pt x="48491" y="177931"/>
                    </a:cubicBezTo>
                    <a:cubicBezTo>
                      <a:pt x="52531" y="170186"/>
                      <a:pt x="51858" y="164461"/>
                      <a:pt x="46807" y="156716"/>
                    </a:cubicBezTo>
                    <a:cubicBezTo>
                      <a:pt x="22225" y="119675"/>
                      <a:pt x="22898" y="76235"/>
                      <a:pt x="47144" y="41887"/>
                    </a:cubicBezTo>
                    <a:cubicBezTo>
                      <a:pt x="71726" y="7203"/>
                      <a:pt x="112808" y="-7277"/>
                      <a:pt x="155574" y="3499"/>
                    </a:cubicBezTo>
                    <a:cubicBezTo>
                      <a:pt x="219218" y="19326"/>
                      <a:pt x="248515" y="96439"/>
                      <a:pt x="212147" y="153349"/>
                    </a:cubicBezTo>
                    <a:cubicBezTo>
                      <a:pt x="205749" y="163451"/>
                      <a:pt x="204738" y="170859"/>
                      <a:pt x="210126" y="181972"/>
                    </a:cubicBezTo>
                    <a:cubicBezTo>
                      <a:pt x="225953" y="213288"/>
                      <a:pt x="240433" y="245279"/>
                      <a:pt x="256933" y="280300"/>
                    </a:cubicBezTo>
                    <a:close/>
                  </a:path>
                </a:pathLst>
              </a:custGeom>
              <a:solidFill>
                <a:srgbClr val="D73F3E"/>
              </a:solidFill>
              <a:ln w="3363"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CB10CFF3-3FFB-360A-DE2D-C38BECD04061}"/>
                  </a:ext>
                </a:extLst>
              </p:cNvPr>
              <p:cNvSpPr/>
              <p:nvPr/>
            </p:nvSpPr>
            <p:spPr>
              <a:xfrm>
                <a:off x="5868671" y="5066038"/>
                <a:ext cx="2779702" cy="71880"/>
              </a:xfrm>
              <a:custGeom>
                <a:avLst/>
                <a:gdLst>
                  <a:gd name="connsiteX0" fmla="*/ 649273 w 1302230"/>
                  <a:gd name="connsiteY0" fmla="*/ 33674 h 33674"/>
                  <a:gd name="connsiteX1" fmla="*/ 19904 w 1302230"/>
                  <a:gd name="connsiteY1" fmla="*/ 33674 h 33674"/>
                  <a:gd name="connsiteX2" fmla="*/ 36 w 1302230"/>
                  <a:gd name="connsiteY2" fmla="*/ 17174 h 33674"/>
                  <a:gd name="connsiteX3" fmla="*/ 17547 w 1302230"/>
                  <a:gd name="connsiteY3" fmla="*/ 0 h 33674"/>
                  <a:gd name="connsiteX4" fmla="*/ 325665 w 1302230"/>
                  <a:gd name="connsiteY4" fmla="*/ 337 h 33674"/>
                  <a:gd name="connsiteX5" fmla="*/ 1281672 w 1302230"/>
                  <a:gd name="connsiteY5" fmla="*/ 337 h 33674"/>
                  <a:gd name="connsiteX6" fmla="*/ 1302213 w 1302230"/>
                  <a:gd name="connsiteY6" fmla="*/ 13806 h 33674"/>
                  <a:gd name="connsiteX7" fmla="*/ 1282345 w 1302230"/>
                  <a:gd name="connsiteY7" fmla="*/ 33674 h 33674"/>
                  <a:gd name="connsiteX8" fmla="*/ 649273 w 1302230"/>
                  <a:gd name="connsiteY8" fmla="*/ 33674 h 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230" h="33674">
                    <a:moveTo>
                      <a:pt x="649273" y="33674"/>
                    </a:moveTo>
                    <a:cubicBezTo>
                      <a:pt x="439483" y="33674"/>
                      <a:pt x="229694" y="33674"/>
                      <a:pt x="19904" y="33674"/>
                    </a:cubicBezTo>
                    <a:cubicBezTo>
                      <a:pt x="8118" y="33674"/>
                      <a:pt x="-637" y="33674"/>
                      <a:pt x="36" y="17174"/>
                    </a:cubicBezTo>
                    <a:cubicBezTo>
                      <a:pt x="710" y="4378"/>
                      <a:pt x="3741" y="0"/>
                      <a:pt x="17547" y="0"/>
                    </a:cubicBezTo>
                    <a:cubicBezTo>
                      <a:pt x="120253" y="674"/>
                      <a:pt x="222959" y="337"/>
                      <a:pt x="325665" y="337"/>
                    </a:cubicBezTo>
                    <a:cubicBezTo>
                      <a:pt x="644222" y="337"/>
                      <a:pt x="962778" y="337"/>
                      <a:pt x="1281672" y="337"/>
                    </a:cubicBezTo>
                    <a:cubicBezTo>
                      <a:pt x="1291101" y="337"/>
                      <a:pt x="1301876" y="-3031"/>
                      <a:pt x="1302213" y="13806"/>
                    </a:cubicBezTo>
                    <a:cubicBezTo>
                      <a:pt x="1302550" y="29296"/>
                      <a:pt x="1298172" y="33674"/>
                      <a:pt x="1282345" y="33674"/>
                    </a:cubicBezTo>
                    <a:cubicBezTo>
                      <a:pt x="1071209" y="33674"/>
                      <a:pt x="860409" y="33674"/>
                      <a:pt x="649273" y="33674"/>
                    </a:cubicBezTo>
                    <a:close/>
                  </a:path>
                </a:pathLst>
              </a:custGeom>
              <a:solidFill>
                <a:srgbClr val="BCBDC1"/>
              </a:solidFill>
              <a:ln w="3363"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9DC1214C-9667-C972-DFEC-7CA946497EA1}"/>
                  </a:ext>
                </a:extLst>
              </p:cNvPr>
              <p:cNvSpPr/>
              <p:nvPr/>
            </p:nvSpPr>
            <p:spPr>
              <a:xfrm>
                <a:off x="5869189" y="5211956"/>
                <a:ext cx="2779166" cy="71880"/>
              </a:xfrm>
              <a:custGeom>
                <a:avLst/>
                <a:gdLst>
                  <a:gd name="connsiteX0" fmla="*/ 649030 w 1301979"/>
                  <a:gd name="connsiteY0" fmla="*/ 33337 h 33674"/>
                  <a:gd name="connsiteX1" fmla="*/ 19661 w 1301979"/>
                  <a:gd name="connsiteY1" fmla="*/ 33674 h 33674"/>
                  <a:gd name="connsiteX2" fmla="*/ 130 w 1301979"/>
                  <a:gd name="connsiteY2" fmla="*/ 13806 h 33674"/>
                  <a:gd name="connsiteX3" fmla="*/ 14273 w 1301979"/>
                  <a:gd name="connsiteY3" fmla="*/ 337 h 33674"/>
                  <a:gd name="connsiteX4" fmla="*/ 19324 w 1301979"/>
                  <a:gd name="connsiteY4" fmla="*/ 337 h 33674"/>
                  <a:gd name="connsiteX5" fmla="*/ 1283113 w 1301979"/>
                  <a:gd name="connsiteY5" fmla="*/ 0 h 33674"/>
                  <a:gd name="connsiteX6" fmla="*/ 1301970 w 1301979"/>
                  <a:gd name="connsiteY6" fmla="*/ 17511 h 33674"/>
                  <a:gd name="connsiteX7" fmla="*/ 1281766 w 1301979"/>
                  <a:gd name="connsiteY7" fmla="*/ 33674 h 33674"/>
                  <a:gd name="connsiteX8" fmla="*/ 649030 w 1301979"/>
                  <a:gd name="connsiteY8" fmla="*/ 33337 h 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79" h="33674">
                    <a:moveTo>
                      <a:pt x="649030" y="33337"/>
                    </a:moveTo>
                    <a:cubicBezTo>
                      <a:pt x="439240" y="33337"/>
                      <a:pt x="229451" y="33001"/>
                      <a:pt x="19661" y="33674"/>
                    </a:cubicBezTo>
                    <a:cubicBezTo>
                      <a:pt x="3834" y="33674"/>
                      <a:pt x="-880" y="28623"/>
                      <a:pt x="130" y="13806"/>
                    </a:cubicBezTo>
                    <a:cubicBezTo>
                      <a:pt x="804" y="3704"/>
                      <a:pt x="4171" y="-674"/>
                      <a:pt x="14273" y="337"/>
                    </a:cubicBezTo>
                    <a:cubicBezTo>
                      <a:pt x="15957" y="337"/>
                      <a:pt x="17641" y="337"/>
                      <a:pt x="19324" y="337"/>
                    </a:cubicBezTo>
                    <a:cubicBezTo>
                      <a:pt x="440587" y="337"/>
                      <a:pt x="861850" y="337"/>
                      <a:pt x="1283113" y="0"/>
                    </a:cubicBezTo>
                    <a:cubicBezTo>
                      <a:pt x="1296246" y="0"/>
                      <a:pt x="1301633" y="2694"/>
                      <a:pt x="1301970" y="17511"/>
                    </a:cubicBezTo>
                    <a:cubicBezTo>
                      <a:pt x="1302307" y="34011"/>
                      <a:pt x="1293552" y="33674"/>
                      <a:pt x="1281766" y="33674"/>
                    </a:cubicBezTo>
                    <a:cubicBezTo>
                      <a:pt x="1070966" y="33337"/>
                      <a:pt x="859830" y="33337"/>
                      <a:pt x="649030" y="33337"/>
                    </a:cubicBezTo>
                    <a:close/>
                  </a:path>
                </a:pathLst>
              </a:custGeom>
              <a:solidFill>
                <a:srgbClr val="BBBDC0"/>
              </a:solidFill>
              <a:ln w="3363"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6F44A547-2782-4675-25F6-BF6B8FBB2C6A}"/>
                  </a:ext>
                </a:extLst>
              </p:cNvPr>
              <p:cNvSpPr/>
              <p:nvPr/>
            </p:nvSpPr>
            <p:spPr>
              <a:xfrm>
                <a:off x="5868707" y="5512411"/>
                <a:ext cx="2778191" cy="67218"/>
              </a:xfrm>
              <a:custGeom>
                <a:avLst/>
                <a:gdLst>
                  <a:gd name="connsiteX0" fmla="*/ 649255 w 1301522"/>
                  <a:gd name="connsiteY0" fmla="*/ 31317 h 31490"/>
                  <a:gd name="connsiteX1" fmla="*/ 19550 w 1301522"/>
                  <a:gd name="connsiteY1" fmla="*/ 31317 h 31490"/>
                  <a:gd name="connsiteX2" fmla="*/ 19 w 1301522"/>
                  <a:gd name="connsiteY2" fmla="*/ 18184 h 31490"/>
                  <a:gd name="connsiteX3" fmla="*/ 17866 w 1301522"/>
                  <a:gd name="connsiteY3" fmla="*/ 0 h 31490"/>
                  <a:gd name="connsiteX4" fmla="*/ 1283675 w 1301522"/>
                  <a:gd name="connsiteY4" fmla="*/ 0 h 31490"/>
                  <a:gd name="connsiteX5" fmla="*/ 1301522 w 1301522"/>
                  <a:gd name="connsiteY5" fmla="*/ 14817 h 31490"/>
                  <a:gd name="connsiteX6" fmla="*/ 1283675 w 1301522"/>
                  <a:gd name="connsiteY6" fmla="*/ 31317 h 31490"/>
                  <a:gd name="connsiteX7" fmla="*/ 649255 w 1301522"/>
                  <a:gd name="connsiteY7" fmla="*/ 31317 h 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522" h="31490">
                    <a:moveTo>
                      <a:pt x="649255" y="31317"/>
                    </a:moveTo>
                    <a:cubicBezTo>
                      <a:pt x="439466" y="31317"/>
                      <a:pt x="229676" y="31317"/>
                      <a:pt x="19550" y="31317"/>
                    </a:cubicBezTo>
                    <a:cubicBezTo>
                      <a:pt x="10458" y="31317"/>
                      <a:pt x="356" y="34011"/>
                      <a:pt x="19" y="18184"/>
                    </a:cubicBezTo>
                    <a:cubicBezTo>
                      <a:pt x="-318" y="4378"/>
                      <a:pt x="3723" y="0"/>
                      <a:pt x="17866" y="0"/>
                    </a:cubicBezTo>
                    <a:cubicBezTo>
                      <a:pt x="439803" y="337"/>
                      <a:pt x="861739" y="337"/>
                      <a:pt x="1283675" y="0"/>
                    </a:cubicBezTo>
                    <a:cubicBezTo>
                      <a:pt x="1294451" y="0"/>
                      <a:pt x="1301522" y="337"/>
                      <a:pt x="1301522" y="14817"/>
                    </a:cubicBezTo>
                    <a:cubicBezTo>
                      <a:pt x="1301522" y="28960"/>
                      <a:pt x="1295798" y="31317"/>
                      <a:pt x="1283675" y="31317"/>
                    </a:cubicBezTo>
                    <a:cubicBezTo>
                      <a:pt x="1072539" y="30980"/>
                      <a:pt x="860729" y="31317"/>
                      <a:pt x="649255" y="31317"/>
                    </a:cubicBezTo>
                    <a:close/>
                  </a:path>
                </a:pathLst>
              </a:custGeom>
              <a:solidFill>
                <a:srgbClr val="BABCC0"/>
              </a:solidFill>
              <a:ln w="3363"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C64153F6-28EF-486C-CF83-1AA8DF582D3F}"/>
                  </a:ext>
                </a:extLst>
              </p:cNvPr>
              <p:cNvSpPr/>
              <p:nvPr/>
            </p:nvSpPr>
            <p:spPr>
              <a:xfrm>
                <a:off x="5868711" y="5663359"/>
                <a:ext cx="2778874" cy="66295"/>
              </a:xfrm>
              <a:custGeom>
                <a:avLst/>
                <a:gdLst>
                  <a:gd name="connsiteX0" fmla="*/ 649254 w 1301842"/>
                  <a:gd name="connsiteY0" fmla="*/ 30644 h 31058"/>
                  <a:gd name="connsiteX1" fmla="*/ 19549 w 1301842"/>
                  <a:gd name="connsiteY1" fmla="*/ 30644 h 31058"/>
                  <a:gd name="connsiteX2" fmla="*/ 18 w 1301842"/>
                  <a:gd name="connsiteY2" fmla="*/ 17847 h 31058"/>
                  <a:gd name="connsiteX3" fmla="*/ 18202 w 1301842"/>
                  <a:gd name="connsiteY3" fmla="*/ 0 h 31058"/>
                  <a:gd name="connsiteX4" fmla="*/ 1282327 w 1301842"/>
                  <a:gd name="connsiteY4" fmla="*/ 0 h 31058"/>
                  <a:gd name="connsiteX5" fmla="*/ 1301521 w 1301842"/>
                  <a:gd name="connsiteY5" fmla="*/ 20204 h 31058"/>
                  <a:gd name="connsiteX6" fmla="*/ 1290409 w 1301842"/>
                  <a:gd name="connsiteY6" fmla="*/ 30980 h 31058"/>
                  <a:gd name="connsiteX7" fmla="*/ 1275255 w 1301842"/>
                  <a:gd name="connsiteY7" fmla="*/ 30980 h 31058"/>
                  <a:gd name="connsiteX8" fmla="*/ 649254 w 1301842"/>
                  <a:gd name="connsiteY8" fmla="*/ 30644 h 3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842" h="31058">
                    <a:moveTo>
                      <a:pt x="649254" y="30644"/>
                    </a:moveTo>
                    <a:cubicBezTo>
                      <a:pt x="439465" y="30644"/>
                      <a:pt x="229675" y="30644"/>
                      <a:pt x="19549" y="30644"/>
                    </a:cubicBezTo>
                    <a:cubicBezTo>
                      <a:pt x="10457" y="30644"/>
                      <a:pt x="355" y="33674"/>
                      <a:pt x="18" y="17847"/>
                    </a:cubicBezTo>
                    <a:cubicBezTo>
                      <a:pt x="-319" y="4041"/>
                      <a:pt x="4059" y="0"/>
                      <a:pt x="18202" y="0"/>
                    </a:cubicBezTo>
                    <a:cubicBezTo>
                      <a:pt x="439465" y="337"/>
                      <a:pt x="861064" y="337"/>
                      <a:pt x="1282327" y="0"/>
                    </a:cubicBezTo>
                    <a:cubicBezTo>
                      <a:pt x="1298490" y="0"/>
                      <a:pt x="1303205" y="5051"/>
                      <a:pt x="1301521" y="20204"/>
                    </a:cubicBezTo>
                    <a:cubicBezTo>
                      <a:pt x="1300848" y="27950"/>
                      <a:pt x="1298490" y="31654"/>
                      <a:pt x="1290409" y="30980"/>
                    </a:cubicBezTo>
                    <a:cubicBezTo>
                      <a:pt x="1285358" y="30644"/>
                      <a:pt x="1280306" y="30980"/>
                      <a:pt x="1275255" y="30980"/>
                    </a:cubicBezTo>
                    <a:cubicBezTo>
                      <a:pt x="1066813" y="30644"/>
                      <a:pt x="858033" y="30644"/>
                      <a:pt x="649254" y="30644"/>
                    </a:cubicBezTo>
                    <a:close/>
                  </a:path>
                </a:pathLst>
              </a:custGeom>
              <a:solidFill>
                <a:srgbClr val="BBBDBF"/>
              </a:solidFill>
              <a:ln w="3363"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7A28ED7A-5FE5-9AD1-2A62-99E95E0AB47D}"/>
                  </a:ext>
                </a:extLst>
              </p:cNvPr>
              <p:cNvSpPr/>
              <p:nvPr/>
            </p:nvSpPr>
            <p:spPr>
              <a:xfrm>
                <a:off x="5868809" y="5367824"/>
                <a:ext cx="2779100" cy="68396"/>
              </a:xfrm>
              <a:custGeom>
                <a:avLst/>
                <a:gdLst>
                  <a:gd name="connsiteX0" fmla="*/ 649208 w 1301948"/>
                  <a:gd name="connsiteY0" fmla="*/ 31369 h 32042"/>
                  <a:gd name="connsiteX1" fmla="*/ 19502 w 1301948"/>
                  <a:gd name="connsiteY1" fmla="*/ 31706 h 32042"/>
                  <a:gd name="connsiteX2" fmla="*/ 308 w 1301948"/>
                  <a:gd name="connsiteY2" fmla="*/ 11838 h 32042"/>
                  <a:gd name="connsiteX3" fmla="*/ 11084 w 1301948"/>
                  <a:gd name="connsiteY3" fmla="*/ 725 h 32042"/>
                  <a:gd name="connsiteX4" fmla="*/ 31288 w 1301948"/>
                  <a:gd name="connsiteY4" fmla="*/ 725 h 32042"/>
                  <a:gd name="connsiteX5" fmla="*/ 1280597 w 1301948"/>
                  <a:gd name="connsiteY5" fmla="*/ 1062 h 32042"/>
                  <a:gd name="connsiteX6" fmla="*/ 1301811 w 1301948"/>
                  <a:gd name="connsiteY6" fmla="*/ 11838 h 32042"/>
                  <a:gd name="connsiteX7" fmla="*/ 1282617 w 1301948"/>
                  <a:gd name="connsiteY7" fmla="*/ 32042 h 32042"/>
                  <a:gd name="connsiteX8" fmla="*/ 649208 w 1301948"/>
                  <a:gd name="connsiteY8" fmla="*/ 31369 h 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8" h="32042">
                    <a:moveTo>
                      <a:pt x="649208" y="31369"/>
                    </a:moveTo>
                    <a:cubicBezTo>
                      <a:pt x="439418" y="31369"/>
                      <a:pt x="229292" y="31032"/>
                      <a:pt x="19502" y="31706"/>
                    </a:cubicBezTo>
                    <a:cubicBezTo>
                      <a:pt x="3676" y="31706"/>
                      <a:pt x="-1375" y="26991"/>
                      <a:pt x="308" y="11838"/>
                    </a:cubicBezTo>
                    <a:cubicBezTo>
                      <a:pt x="982" y="4430"/>
                      <a:pt x="3002" y="389"/>
                      <a:pt x="11084" y="725"/>
                    </a:cubicBezTo>
                    <a:cubicBezTo>
                      <a:pt x="17819" y="1062"/>
                      <a:pt x="24554" y="725"/>
                      <a:pt x="31288" y="725"/>
                    </a:cubicBezTo>
                    <a:cubicBezTo>
                      <a:pt x="447837" y="725"/>
                      <a:pt x="864048" y="725"/>
                      <a:pt x="1280597" y="1062"/>
                    </a:cubicBezTo>
                    <a:cubicBezTo>
                      <a:pt x="1288342" y="1062"/>
                      <a:pt x="1300465" y="-4999"/>
                      <a:pt x="1301811" y="11838"/>
                    </a:cubicBezTo>
                    <a:cubicBezTo>
                      <a:pt x="1302822" y="26991"/>
                      <a:pt x="1298444" y="32042"/>
                      <a:pt x="1282617" y="32042"/>
                    </a:cubicBezTo>
                    <a:cubicBezTo>
                      <a:pt x="1071481" y="31032"/>
                      <a:pt x="860344" y="31369"/>
                      <a:pt x="649208" y="31369"/>
                    </a:cubicBezTo>
                    <a:close/>
                  </a:path>
                </a:pathLst>
              </a:custGeom>
              <a:solidFill>
                <a:srgbClr val="BBBDBF"/>
              </a:solidFill>
              <a:ln w="3363" cap="flat">
                <a:noFill/>
                <a:prstDash val="solid"/>
                <a:miter/>
              </a:ln>
            </p:spPr>
            <p:txBody>
              <a:bodyPr rtlCol="0" anchor="ctr"/>
              <a:lstStyle/>
              <a:p>
                <a:endParaRPr lang="en-US" sz="2400"/>
              </a:p>
            </p:txBody>
          </p:sp>
        </p:grpSp>
        <p:sp>
          <p:nvSpPr>
            <p:cNvPr id="8" name="Freeform: Shape 7">
              <a:extLst>
                <a:ext uri="{FF2B5EF4-FFF2-40B4-BE49-F238E27FC236}">
                  <a16:creationId xmlns:a16="http://schemas.microsoft.com/office/drawing/2014/main" id="{A7AAC63D-9195-A6ED-BCCA-D801753920E8}"/>
                </a:ext>
              </a:extLst>
            </p:cNvPr>
            <p:cNvSpPr/>
            <p:nvPr/>
          </p:nvSpPr>
          <p:spPr>
            <a:xfrm>
              <a:off x="6517532" y="6064443"/>
              <a:ext cx="1373676" cy="303620"/>
            </a:xfrm>
            <a:custGeom>
              <a:avLst/>
              <a:gdLst/>
              <a:ahLst/>
              <a:cxnLst/>
              <a:rect l="l" t="t" r="r" b="b"/>
              <a:pathLst>
                <a:path w="943115" h="208454">
                  <a:moveTo>
                    <a:pt x="652517" y="93697"/>
                  </a:moveTo>
                  <a:lnTo>
                    <a:pt x="623400" y="120994"/>
                  </a:lnTo>
                  <a:lnTo>
                    <a:pt x="624294" y="125713"/>
                  </a:lnTo>
                  <a:lnTo>
                    <a:pt x="623641" y="126370"/>
                  </a:lnTo>
                  <a:lnTo>
                    <a:pt x="630057" y="129245"/>
                  </a:lnTo>
                  <a:cubicBezTo>
                    <a:pt x="632857" y="131978"/>
                    <a:pt x="635315" y="134912"/>
                    <a:pt x="637429" y="138046"/>
                  </a:cubicBezTo>
                  <a:cubicBezTo>
                    <a:pt x="644139" y="134107"/>
                    <a:pt x="648778" y="130440"/>
                    <a:pt x="651345" y="127044"/>
                  </a:cubicBezTo>
                  <a:cubicBezTo>
                    <a:pt x="653912" y="123649"/>
                    <a:pt x="655293" y="118781"/>
                    <a:pt x="655489" y="112442"/>
                  </a:cubicBezTo>
                  <a:cubicBezTo>
                    <a:pt x="654841" y="107680"/>
                    <a:pt x="653850" y="101432"/>
                    <a:pt x="652517" y="93697"/>
                  </a:cubicBezTo>
                  <a:close/>
                  <a:moveTo>
                    <a:pt x="509563" y="85696"/>
                  </a:moveTo>
                  <a:cubicBezTo>
                    <a:pt x="503658" y="87264"/>
                    <a:pt x="497852" y="90590"/>
                    <a:pt x="492147" y="95676"/>
                  </a:cubicBezTo>
                  <a:cubicBezTo>
                    <a:pt x="486442" y="100761"/>
                    <a:pt x="481952" y="107122"/>
                    <a:pt x="478677" y="114757"/>
                  </a:cubicBezTo>
                  <a:cubicBezTo>
                    <a:pt x="485435" y="112343"/>
                    <a:pt x="491341" y="109323"/>
                    <a:pt x="496395" y="105697"/>
                  </a:cubicBezTo>
                  <a:cubicBezTo>
                    <a:pt x="501450" y="102071"/>
                    <a:pt x="505373" y="98608"/>
                    <a:pt x="508165" y="95309"/>
                  </a:cubicBezTo>
                  <a:cubicBezTo>
                    <a:pt x="510957" y="92011"/>
                    <a:pt x="512338" y="89645"/>
                    <a:pt x="512309" y="88212"/>
                  </a:cubicBezTo>
                  <a:cubicBezTo>
                    <a:pt x="512294" y="87378"/>
                    <a:pt x="512037" y="86702"/>
                    <a:pt x="511537" y="86183"/>
                  </a:cubicBezTo>
                  <a:cubicBezTo>
                    <a:pt x="511036" y="85664"/>
                    <a:pt x="510378" y="85501"/>
                    <a:pt x="509563" y="85696"/>
                  </a:cubicBezTo>
                  <a:close/>
                  <a:moveTo>
                    <a:pt x="665306" y="66494"/>
                  </a:moveTo>
                  <a:cubicBezTo>
                    <a:pt x="668631" y="66446"/>
                    <a:pt x="670886" y="67056"/>
                    <a:pt x="672070" y="68323"/>
                  </a:cubicBezTo>
                  <a:cubicBezTo>
                    <a:pt x="673254" y="69589"/>
                    <a:pt x="673968" y="71799"/>
                    <a:pt x="674211" y="74952"/>
                  </a:cubicBezTo>
                  <a:cubicBezTo>
                    <a:pt x="674791" y="79229"/>
                    <a:pt x="675628" y="83477"/>
                    <a:pt x="676722" y="87697"/>
                  </a:cubicBezTo>
                  <a:cubicBezTo>
                    <a:pt x="677816" y="91916"/>
                    <a:pt x="678425" y="96507"/>
                    <a:pt x="678549" y="101470"/>
                  </a:cubicBezTo>
                  <a:cubicBezTo>
                    <a:pt x="678225" y="110847"/>
                    <a:pt x="675105" y="119010"/>
                    <a:pt x="669187" y="125958"/>
                  </a:cubicBezTo>
                  <a:cubicBezTo>
                    <a:pt x="663268" y="132907"/>
                    <a:pt x="656493" y="138612"/>
                    <a:pt x="648859" y="143075"/>
                  </a:cubicBezTo>
                  <a:cubicBezTo>
                    <a:pt x="656003" y="144170"/>
                    <a:pt x="662217" y="143408"/>
                    <a:pt x="667503" y="140789"/>
                  </a:cubicBezTo>
                  <a:cubicBezTo>
                    <a:pt x="672790" y="138169"/>
                    <a:pt x="678148" y="134664"/>
                    <a:pt x="683578" y="130273"/>
                  </a:cubicBezTo>
                  <a:lnTo>
                    <a:pt x="697294" y="119758"/>
                  </a:lnTo>
                  <a:lnTo>
                    <a:pt x="699580" y="128444"/>
                  </a:lnTo>
                  <a:cubicBezTo>
                    <a:pt x="694823" y="133269"/>
                    <a:pt x="689175" y="138326"/>
                    <a:pt x="682635" y="143617"/>
                  </a:cubicBezTo>
                  <a:cubicBezTo>
                    <a:pt x="676096" y="148907"/>
                    <a:pt x="669315" y="153372"/>
                    <a:pt x="662294" y="157011"/>
                  </a:cubicBezTo>
                  <a:cubicBezTo>
                    <a:pt x="655272" y="160650"/>
                    <a:pt x="648661" y="162406"/>
                    <a:pt x="642458" y="162277"/>
                  </a:cubicBezTo>
                  <a:cubicBezTo>
                    <a:pt x="634500" y="161934"/>
                    <a:pt x="627042" y="159591"/>
                    <a:pt x="620084" y="155248"/>
                  </a:cubicBezTo>
                  <a:cubicBezTo>
                    <a:pt x="616605" y="153076"/>
                    <a:pt x="613701" y="150404"/>
                    <a:pt x="611372" y="147233"/>
                  </a:cubicBezTo>
                  <a:lnTo>
                    <a:pt x="608469" y="141153"/>
                  </a:lnTo>
                  <a:lnTo>
                    <a:pt x="592598" y="153965"/>
                  </a:lnTo>
                  <a:cubicBezTo>
                    <a:pt x="586262" y="158340"/>
                    <a:pt x="580828" y="160653"/>
                    <a:pt x="576297" y="160906"/>
                  </a:cubicBezTo>
                  <a:cubicBezTo>
                    <a:pt x="571455" y="160715"/>
                    <a:pt x="567669" y="158868"/>
                    <a:pt x="564939" y="155364"/>
                  </a:cubicBezTo>
                  <a:cubicBezTo>
                    <a:pt x="562208" y="151860"/>
                    <a:pt x="560820" y="147842"/>
                    <a:pt x="560772" y="143309"/>
                  </a:cubicBezTo>
                  <a:cubicBezTo>
                    <a:pt x="561076" y="135587"/>
                    <a:pt x="563436" y="128579"/>
                    <a:pt x="567850" y="122285"/>
                  </a:cubicBezTo>
                  <a:cubicBezTo>
                    <a:pt x="572264" y="115991"/>
                    <a:pt x="576906" y="110125"/>
                    <a:pt x="581777" y="104688"/>
                  </a:cubicBezTo>
                  <a:lnTo>
                    <a:pt x="581321" y="104231"/>
                  </a:lnTo>
                  <a:lnTo>
                    <a:pt x="557572" y="109499"/>
                  </a:lnTo>
                  <a:cubicBezTo>
                    <a:pt x="553542" y="115567"/>
                    <a:pt x="549199" y="120634"/>
                    <a:pt x="544541" y="124701"/>
                  </a:cubicBezTo>
                  <a:cubicBezTo>
                    <a:pt x="539884" y="128768"/>
                    <a:pt x="535083" y="133150"/>
                    <a:pt x="530140" y="137846"/>
                  </a:cubicBezTo>
                  <a:lnTo>
                    <a:pt x="529937" y="135623"/>
                  </a:lnTo>
                  <a:lnTo>
                    <a:pt x="523464" y="142029"/>
                  </a:lnTo>
                  <a:cubicBezTo>
                    <a:pt x="516753" y="147778"/>
                    <a:pt x="509557" y="152625"/>
                    <a:pt x="501877" y="156570"/>
                  </a:cubicBezTo>
                  <a:cubicBezTo>
                    <a:pt x="494197" y="160515"/>
                    <a:pt x="486540" y="162570"/>
                    <a:pt x="478906" y="162734"/>
                  </a:cubicBezTo>
                  <a:cubicBezTo>
                    <a:pt x="470604" y="162430"/>
                    <a:pt x="464429" y="159329"/>
                    <a:pt x="460381" y="153430"/>
                  </a:cubicBezTo>
                  <a:cubicBezTo>
                    <a:pt x="456332" y="147532"/>
                    <a:pt x="454211" y="140661"/>
                    <a:pt x="454016" y="132816"/>
                  </a:cubicBezTo>
                  <a:lnTo>
                    <a:pt x="455478" y="128127"/>
                  </a:lnTo>
                  <a:lnTo>
                    <a:pt x="447863" y="134968"/>
                  </a:lnTo>
                  <a:cubicBezTo>
                    <a:pt x="443229" y="137982"/>
                    <a:pt x="437752" y="139541"/>
                    <a:pt x="431432" y="139646"/>
                  </a:cubicBezTo>
                  <a:cubicBezTo>
                    <a:pt x="429079" y="139569"/>
                    <a:pt x="426984" y="138924"/>
                    <a:pt x="425145" y="137708"/>
                  </a:cubicBezTo>
                  <a:cubicBezTo>
                    <a:pt x="423307" y="136493"/>
                    <a:pt x="421440" y="135167"/>
                    <a:pt x="419545" y="133731"/>
                  </a:cubicBezTo>
                  <a:cubicBezTo>
                    <a:pt x="417221" y="136372"/>
                    <a:pt x="413614" y="139824"/>
                    <a:pt x="408724" y="144087"/>
                  </a:cubicBezTo>
                  <a:cubicBezTo>
                    <a:pt x="403835" y="148349"/>
                    <a:pt x="398806" y="152205"/>
                    <a:pt x="393637" y="155655"/>
                  </a:cubicBezTo>
                  <a:cubicBezTo>
                    <a:pt x="388468" y="159105"/>
                    <a:pt x="384302" y="160931"/>
                    <a:pt x="381140" y="161134"/>
                  </a:cubicBezTo>
                  <a:cubicBezTo>
                    <a:pt x="374303" y="160783"/>
                    <a:pt x="368852" y="157206"/>
                    <a:pt x="364786" y="150403"/>
                  </a:cubicBezTo>
                  <a:cubicBezTo>
                    <a:pt x="360720" y="143600"/>
                    <a:pt x="358637" y="135680"/>
                    <a:pt x="358537" y="126644"/>
                  </a:cubicBezTo>
                  <a:cubicBezTo>
                    <a:pt x="358835" y="116052"/>
                    <a:pt x="361361" y="106756"/>
                    <a:pt x="366116" y="98755"/>
                  </a:cubicBezTo>
                  <a:cubicBezTo>
                    <a:pt x="370871" y="90754"/>
                    <a:pt x="376071" y="84506"/>
                    <a:pt x="381715" y="80010"/>
                  </a:cubicBezTo>
                  <a:cubicBezTo>
                    <a:pt x="387359" y="75514"/>
                    <a:pt x="391663" y="73228"/>
                    <a:pt x="394627" y="73152"/>
                  </a:cubicBezTo>
                  <a:cubicBezTo>
                    <a:pt x="396599" y="73071"/>
                    <a:pt x="399285" y="73347"/>
                    <a:pt x="402686" y="73980"/>
                  </a:cubicBezTo>
                  <a:cubicBezTo>
                    <a:pt x="406086" y="74614"/>
                    <a:pt x="407972" y="76090"/>
                    <a:pt x="408343" y="78410"/>
                  </a:cubicBezTo>
                  <a:cubicBezTo>
                    <a:pt x="408129" y="82018"/>
                    <a:pt x="406170" y="86511"/>
                    <a:pt x="402467" y="91889"/>
                  </a:cubicBezTo>
                  <a:cubicBezTo>
                    <a:pt x="398765" y="97266"/>
                    <a:pt x="394605" y="102454"/>
                    <a:pt x="389988" y="107450"/>
                  </a:cubicBezTo>
                  <a:cubicBezTo>
                    <a:pt x="385370" y="112447"/>
                    <a:pt x="381583" y="116178"/>
                    <a:pt x="378625" y="118643"/>
                  </a:cubicBezTo>
                  <a:cubicBezTo>
                    <a:pt x="377982" y="120577"/>
                    <a:pt x="377268" y="122825"/>
                    <a:pt x="376482" y="125387"/>
                  </a:cubicBezTo>
                  <a:cubicBezTo>
                    <a:pt x="375696" y="127949"/>
                    <a:pt x="375268" y="130197"/>
                    <a:pt x="375196" y="132131"/>
                  </a:cubicBezTo>
                  <a:cubicBezTo>
                    <a:pt x="375139" y="134102"/>
                    <a:pt x="375482" y="136045"/>
                    <a:pt x="376225" y="137960"/>
                  </a:cubicBezTo>
                  <a:cubicBezTo>
                    <a:pt x="376968" y="139874"/>
                    <a:pt x="378454" y="140903"/>
                    <a:pt x="380683" y="141046"/>
                  </a:cubicBezTo>
                  <a:cubicBezTo>
                    <a:pt x="383045" y="140868"/>
                    <a:pt x="386220" y="139370"/>
                    <a:pt x="390208" y="136550"/>
                  </a:cubicBezTo>
                  <a:cubicBezTo>
                    <a:pt x="394196" y="133731"/>
                    <a:pt x="398082" y="130657"/>
                    <a:pt x="401866" y="127330"/>
                  </a:cubicBezTo>
                  <a:cubicBezTo>
                    <a:pt x="405651" y="124003"/>
                    <a:pt x="408420" y="121488"/>
                    <a:pt x="410172" y="119786"/>
                  </a:cubicBezTo>
                  <a:cubicBezTo>
                    <a:pt x="409863" y="114547"/>
                    <a:pt x="410882" y="109709"/>
                    <a:pt x="413230" y="105270"/>
                  </a:cubicBezTo>
                  <a:cubicBezTo>
                    <a:pt x="415578" y="100831"/>
                    <a:pt x="418368" y="96679"/>
                    <a:pt x="421602" y="92811"/>
                  </a:cubicBezTo>
                  <a:cubicBezTo>
                    <a:pt x="423098" y="90778"/>
                    <a:pt x="425085" y="88292"/>
                    <a:pt x="427563" y="85352"/>
                  </a:cubicBezTo>
                  <a:cubicBezTo>
                    <a:pt x="430041" y="82413"/>
                    <a:pt x="432722" y="79791"/>
                    <a:pt x="435606" y="77487"/>
                  </a:cubicBezTo>
                  <a:cubicBezTo>
                    <a:pt x="438490" y="75182"/>
                    <a:pt x="441290" y="73966"/>
                    <a:pt x="444005" y="73838"/>
                  </a:cubicBezTo>
                  <a:cubicBezTo>
                    <a:pt x="446291" y="73866"/>
                    <a:pt x="448005" y="74552"/>
                    <a:pt x="449148" y="75895"/>
                  </a:cubicBezTo>
                  <a:cubicBezTo>
                    <a:pt x="450291" y="77238"/>
                    <a:pt x="450863" y="79067"/>
                    <a:pt x="450863" y="81381"/>
                  </a:cubicBezTo>
                  <a:cubicBezTo>
                    <a:pt x="450735" y="84589"/>
                    <a:pt x="449518" y="88690"/>
                    <a:pt x="447214" y="93683"/>
                  </a:cubicBezTo>
                  <a:cubicBezTo>
                    <a:pt x="444909" y="98677"/>
                    <a:pt x="442288" y="103608"/>
                    <a:pt x="439348" y="108475"/>
                  </a:cubicBezTo>
                  <a:cubicBezTo>
                    <a:pt x="436409" y="113342"/>
                    <a:pt x="433923" y="117188"/>
                    <a:pt x="431889" y="120015"/>
                  </a:cubicBezTo>
                  <a:cubicBezTo>
                    <a:pt x="433084" y="121139"/>
                    <a:pt x="434237" y="121920"/>
                    <a:pt x="435347" y="122358"/>
                  </a:cubicBezTo>
                  <a:cubicBezTo>
                    <a:pt x="436456" y="122796"/>
                    <a:pt x="437895" y="123006"/>
                    <a:pt x="439662" y="122987"/>
                  </a:cubicBezTo>
                  <a:cubicBezTo>
                    <a:pt x="442757" y="122820"/>
                    <a:pt x="446110" y="121725"/>
                    <a:pt x="449720" y="119700"/>
                  </a:cubicBezTo>
                  <a:cubicBezTo>
                    <a:pt x="453330" y="117676"/>
                    <a:pt x="456454" y="115724"/>
                    <a:pt x="459093" y="113843"/>
                  </a:cubicBezTo>
                  <a:lnTo>
                    <a:pt x="459385" y="115599"/>
                  </a:lnTo>
                  <a:lnTo>
                    <a:pt x="463062" y="103810"/>
                  </a:lnTo>
                  <a:cubicBezTo>
                    <a:pt x="469166" y="94649"/>
                    <a:pt x="476973" y="87164"/>
                    <a:pt x="486483" y="81356"/>
                  </a:cubicBezTo>
                  <a:cubicBezTo>
                    <a:pt x="495993" y="75548"/>
                    <a:pt x="505819" y="72585"/>
                    <a:pt x="515961" y="72466"/>
                  </a:cubicBezTo>
                  <a:cubicBezTo>
                    <a:pt x="519842" y="72352"/>
                    <a:pt x="523494" y="73038"/>
                    <a:pt x="526918" y="74523"/>
                  </a:cubicBezTo>
                  <a:cubicBezTo>
                    <a:pt x="530342" y="76009"/>
                    <a:pt x="532169" y="78981"/>
                    <a:pt x="532397" y="83439"/>
                  </a:cubicBezTo>
                  <a:cubicBezTo>
                    <a:pt x="532530" y="87223"/>
                    <a:pt x="531021" y="91491"/>
                    <a:pt x="527871" y="96240"/>
                  </a:cubicBezTo>
                  <a:cubicBezTo>
                    <a:pt x="524720" y="100990"/>
                    <a:pt x="519131" y="105918"/>
                    <a:pt x="511102" y="111023"/>
                  </a:cubicBezTo>
                  <a:cubicBezTo>
                    <a:pt x="503073" y="116129"/>
                    <a:pt x="491807" y="121107"/>
                    <a:pt x="477305" y="125958"/>
                  </a:cubicBezTo>
                  <a:lnTo>
                    <a:pt x="476847" y="130988"/>
                  </a:lnTo>
                  <a:cubicBezTo>
                    <a:pt x="476681" y="135274"/>
                    <a:pt x="478045" y="138303"/>
                    <a:pt x="480937" y="140074"/>
                  </a:cubicBezTo>
                  <a:cubicBezTo>
                    <a:pt x="483830" y="141846"/>
                    <a:pt x="487195" y="142703"/>
                    <a:pt x="491032" y="142646"/>
                  </a:cubicBezTo>
                  <a:cubicBezTo>
                    <a:pt x="496508" y="142499"/>
                    <a:pt x="502126" y="140939"/>
                    <a:pt x="507885" y="137964"/>
                  </a:cubicBezTo>
                  <a:cubicBezTo>
                    <a:pt x="513644" y="134990"/>
                    <a:pt x="519174" y="131482"/>
                    <a:pt x="524473" y="127440"/>
                  </a:cubicBezTo>
                  <a:cubicBezTo>
                    <a:pt x="529773" y="123399"/>
                    <a:pt x="534471" y="119704"/>
                    <a:pt x="538569" y="116357"/>
                  </a:cubicBezTo>
                  <a:lnTo>
                    <a:pt x="538946" y="117946"/>
                  </a:lnTo>
                  <a:lnTo>
                    <a:pt x="544313" y="111099"/>
                  </a:lnTo>
                  <a:cubicBezTo>
                    <a:pt x="541955" y="110904"/>
                    <a:pt x="540327" y="110266"/>
                    <a:pt x="539426" y="109185"/>
                  </a:cubicBezTo>
                  <a:cubicBezTo>
                    <a:pt x="538526" y="108104"/>
                    <a:pt x="538098" y="106380"/>
                    <a:pt x="538141" y="104013"/>
                  </a:cubicBezTo>
                  <a:cubicBezTo>
                    <a:pt x="538394" y="98425"/>
                    <a:pt x="540477" y="93142"/>
                    <a:pt x="544388" y="88163"/>
                  </a:cubicBezTo>
                  <a:cubicBezTo>
                    <a:pt x="548300" y="83185"/>
                    <a:pt x="552515" y="79121"/>
                    <a:pt x="557035" y="75971"/>
                  </a:cubicBezTo>
                  <a:cubicBezTo>
                    <a:pt x="561556" y="72822"/>
                    <a:pt x="564856" y="71196"/>
                    <a:pt x="566937" y="71094"/>
                  </a:cubicBezTo>
                  <a:cubicBezTo>
                    <a:pt x="568107" y="71128"/>
                    <a:pt x="569077" y="71518"/>
                    <a:pt x="569848" y="72266"/>
                  </a:cubicBezTo>
                  <a:cubicBezTo>
                    <a:pt x="570618" y="73014"/>
                    <a:pt x="571018" y="73919"/>
                    <a:pt x="571046" y="74981"/>
                  </a:cubicBezTo>
                  <a:cubicBezTo>
                    <a:pt x="571037" y="76119"/>
                    <a:pt x="570884" y="77214"/>
                    <a:pt x="570590" y="78267"/>
                  </a:cubicBezTo>
                  <a:cubicBezTo>
                    <a:pt x="570295" y="79319"/>
                    <a:pt x="569914" y="80357"/>
                    <a:pt x="569448" y="81381"/>
                  </a:cubicBezTo>
                  <a:cubicBezTo>
                    <a:pt x="580212" y="79786"/>
                    <a:pt x="588665" y="78576"/>
                    <a:pt x="594807" y="77752"/>
                  </a:cubicBezTo>
                  <a:cubicBezTo>
                    <a:pt x="600949" y="76928"/>
                    <a:pt x="604606" y="77148"/>
                    <a:pt x="605778" y="78410"/>
                  </a:cubicBezTo>
                  <a:cubicBezTo>
                    <a:pt x="607478" y="80558"/>
                    <a:pt x="608764" y="82605"/>
                    <a:pt x="609635" y="84553"/>
                  </a:cubicBezTo>
                  <a:cubicBezTo>
                    <a:pt x="610507" y="86501"/>
                    <a:pt x="611050" y="88492"/>
                    <a:pt x="611264" y="90525"/>
                  </a:cubicBezTo>
                  <a:cubicBezTo>
                    <a:pt x="611193" y="93973"/>
                    <a:pt x="610250" y="96793"/>
                    <a:pt x="608435" y="98984"/>
                  </a:cubicBezTo>
                  <a:cubicBezTo>
                    <a:pt x="606620" y="101174"/>
                    <a:pt x="604363" y="103308"/>
                    <a:pt x="601663" y="105384"/>
                  </a:cubicBezTo>
                  <a:cubicBezTo>
                    <a:pt x="598019" y="108399"/>
                    <a:pt x="594219" y="112314"/>
                    <a:pt x="590261" y="117129"/>
                  </a:cubicBezTo>
                  <a:cubicBezTo>
                    <a:pt x="586304" y="121944"/>
                    <a:pt x="584161" y="126716"/>
                    <a:pt x="583832" y="131445"/>
                  </a:cubicBezTo>
                  <a:cubicBezTo>
                    <a:pt x="583913" y="133312"/>
                    <a:pt x="584665" y="134836"/>
                    <a:pt x="586089" y="136017"/>
                  </a:cubicBezTo>
                  <a:cubicBezTo>
                    <a:pt x="587513" y="137198"/>
                    <a:pt x="589123" y="137808"/>
                    <a:pt x="590919" y="137846"/>
                  </a:cubicBezTo>
                  <a:cubicBezTo>
                    <a:pt x="592592" y="137772"/>
                    <a:pt x="594340" y="137396"/>
                    <a:pt x="596162" y="136718"/>
                  </a:cubicBezTo>
                  <a:lnTo>
                    <a:pt x="597611" y="135970"/>
                  </a:lnTo>
                  <a:lnTo>
                    <a:pt x="597195" y="134845"/>
                  </a:lnTo>
                  <a:cubicBezTo>
                    <a:pt x="597310" y="133326"/>
                    <a:pt x="597996" y="131850"/>
                    <a:pt x="599253" y="130416"/>
                  </a:cubicBezTo>
                  <a:cubicBezTo>
                    <a:pt x="600510" y="128983"/>
                    <a:pt x="601653" y="127792"/>
                    <a:pt x="602682" y="126844"/>
                  </a:cubicBezTo>
                  <a:lnTo>
                    <a:pt x="652288" y="81353"/>
                  </a:lnTo>
                  <a:cubicBezTo>
                    <a:pt x="652517" y="77433"/>
                    <a:pt x="653716" y="74014"/>
                    <a:pt x="655886" y="71094"/>
                  </a:cubicBezTo>
                  <a:cubicBezTo>
                    <a:pt x="658056" y="68175"/>
                    <a:pt x="661196" y="66641"/>
                    <a:pt x="665306" y="66494"/>
                  </a:cubicBezTo>
                  <a:close/>
                  <a:moveTo>
                    <a:pt x="765882" y="48234"/>
                  </a:moveTo>
                  <a:cubicBezTo>
                    <a:pt x="767994" y="48273"/>
                    <a:pt x="769764" y="48939"/>
                    <a:pt x="771191" y="50235"/>
                  </a:cubicBezTo>
                  <a:cubicBezTo>
                    <a:pt x="772618" y="51530"/>
                    <a:pt x="773360" y="53226"/>
                    <a:pt x="773418" y="55321"/>
                  </a:cubicBezTo>
                  <a:cubicBezTo>
                    <a:pt x="773270" y="60169"/>
                    <a:pt x="771453" y="64703"/>
                    <a:pt x="767965" y="68923"/>
                  </a:cubicBezTo>
                  <a:cubicBezTo>
                    <a:pt x="764478" y="73142"/>
                    <a:pt x="760206" y="75390"/>
                    <a:pt x="755149" y="75666"/>
                  </a:cubicBezTo>
                  <a:cubicBezTo>
                    <a:pt x="752370" y="75600"/>
                    <a:pt x="750163" y="74647"/>
                    <a:pt x="748526" y="72809"/>
                  </a:cubicBezTo>
                  <a:cubicBezTo>
                    <a:pt x="746889" y="70971"/>
                    <a:pt x="746052" y="68646"/>
                    <a:pt x="746014" y="65837"/>
                  </a:cubicBezTo>
                  <a:cubicBezTo>
                    <a:pt x="746285" y="61003"/>
                    <a:pt x="748483" y="56897"/>
                    <a:pt x="752608" y="53521"/>
                  </a:cubicBezTo>
                  <a:cubicBezTo>
                    <a:pt x="756733" y="50144"/>
                    <a:pt x="761157" y="48382"/>
                    <a:pt x="765882" y="48234"/>
                  </a:cubicBezTo>
                  <a:close/>
                  <a:moveTo>
                    <a:pt x="356307" y="48234"/>
                  </a:moveTo>
                  <a:cubicBezTo>
                    <a:pt x="358419" y="48273"/>
                    <a:pt x="360189" y="48939"/>
                    <a:pt x="361616" y="50235"/>
                  </a:cubicBezTo>
                  <a:cubicBezTo>
                    <a:pt x="363043" y="51530"/>
                    <a:pt x="363785" y="53226"/>
                    <a:pt x="363843" y="55321"/>
                  </a:cubicBezTo>
                  <a:cubicBezTo>
                    <a:pt x="363695" y="60169"/>
                    <a:pt x="361878" y="64703"/>
                    <a:pt x="358390" y="68923"/>
                  </a:cubicBezTo>
                  <a:cubicBezTo>
                    <a:pt x="354903" y="73142"/>
                    <a:pt x="350631" y="75390"/>
                    <a:pt x="345574" y="75666"/>
                  </a:cubicBezTo>
                  <a:cubicBezTo>
                    <a:pt x="342795" y="75600"/>
                    <a:pt x="340588" y="74647"/>
                    <a:pt x="338951" y="72809"/>
                  </a:cubicBezTo>
                  <a:cubicBezTo>
                    <a:pt x="337314" y="70971"/>
                    <a:pt x="336477" y="68646"/>
                    <a:pt x="336439" y="65837"/>
                  </a:cubicBezTo>
                  <a:cubicBezTo>
                    <a:pt x="336710" y="61003"/>
                    <a:pt x="338908" y="56897"/>
                    <a:pt x="343033" y="53521"/>
                  </a:cubicBezTo>
                  <a:cubicBezTo>
                    <a:pt x="347158" y="50144"/>
                    <a:pt x="351582" y="48382"/>
                    <a:pt x="356307" y="48234"/>
                  </a:cubicBezTo>
                  <a:close/>
                  <a:moveTo>
                    <a:pt x="836896" y="43434"/>
                  </a:moveTo>
                  <a:cubicBezTo>
                    <a:pt x="838501" y="43386"/>
                    <a:pt x="840091" y="43653"/>
                    <a:pt x="841667" y="44234"/>
                  </a:cubicBezTo>
                  <a:cubicBezTo>
                    <a:pt x="843243" y="44815"/>
                    <a:pt x="844090" y="45996"/>
                    <a:pt x="844209" y="47777"/>
                  </a:cubicBezTo>
                  <a:cubicBezTo>
                    <a:pt x="843981" y="49997"/>
                    <a:pt x="842781" y="52587"/>
                    <a:pt x="840610" y="55550"/>
                  </a:cubicBezTo>
                  <a:cubicBezTo>
                    <a:pt x="838439" y="58512"/>
                    <a:pt x="836668" y="60874"/>
                    <a:pt x="835297" y="62636"/>
                  </a:cubicBezTo>
                  <a:lnTo>
                    <a:pt x="849465" y="63779"/>
                  </a:lnTo>
                  <a:cubicBezTo>
                    <a:pt x="846083" y="70998"/>
                    <a:pt x="843094" y="76804"/>
                    <a:pt x="840499" y="81195"/>
                  </a:cubicBezTo>
                  <a:cubicBezTo>
                    <a:pt x="837904" y="85587"/>
                    <a:pt x="834509" y="88683"/>
                    <a:pt x="830314" y="90483"/>
                  </a:cubicBezTo>
                  <a:cubicBezTo>
                    <a:pt x="826118" y="92284"/>
                    <a:pt x="819929" y="92907"/>
                    <a:pt x="811746" y="92354"/>
                  </a:cubicBezTo>
                  <a:cubicBezTo>
                    <a:pt x="807479" y="97669"/>
                    <a:pt x="803040" y="104299"/>
                    <a:pt x="798430" y="112242"/>
                  </a:cubicBezTo>
                  <a:cubicBezTo>
                    <a:pt x="793820" y="120186"/>
                    <a:pt x="791324" y="127730"/>
                    <a:pt x="790944" y="134874"/>
                  </a:cubicBezTo>
                  <a:cubicBezTo>
                    <a:pt x="790901" y="137407"/>
                    <a:pt x="791386" y="139370"/>
                    <a:pt x="792401" y="140760"/>
                  </a:cubicBezTo>
                  <a:cubicBezTo>
                    <a:pt x="793415" y="142151"/>
                    <a:pt x="795216" y="142856"/>
                    <a:pt x="797802" y="142875"/>
                  </a:cubicBezTo>
                  <a:cubicBezTo>
                    <a:pt x="801154" y="142941"/>
                    <a:pt x="805650" y="141094"/>
                    <a:pt x="811289" y="137331"/>
                  </a:cubicBezTo>
                  <a:cubicBezTo>
                    <a:pt x="816928" y="133569"/>
                    <a:pt x="825538" y="127492"/>
                    <a:pt x="837121" y="119100"/>
                  </a:cubicBezTo>
                  <a:lnTo>
                    <a:pt x="837333" y="120966"/>
                  </a:lnTo>
                  <a:lnTo>
                    <a:pt x="840919" y="108074"/>
                  </a:lnTo>
                  <a:cubicBezTo>
                    <a:pt x="844742" y="101412"/>
                    <a:pt x="849360" y="95362"/>
                    <a:pt x="854775" y="89925"/>
                  </a:cubicBezTo>
                  <a:cubicBezTo>
                    <a:pt x="860190" y="84488"/>
                    <a:pt x="865266" y="80139"/>
                    <a:pt x="870003" y="76877"/>
                  </a:cubicBezTo>
                  <a:cubicBezTo>
                    <a:pt x="874740" y="73616"/>
                    <a:pt x="878003" y="71917"/>
                    <a:pt x="879793" y="71780"/>
                  </a:cubicBezTo>
                  <a:cubicBezTo>
                    <a:pt x="881702" y="72018"/>
                    <a:pt x="883769" y="73371"/>
                    <a:pt x="885993" y="75838"/>
                  </a:cubicBezTo>
                  <a:cubicBezTo>
                    <a:pt x="888218" y="78305"/>
                    <a:pt x="889427" y="80457"/>
                    <a:pt x="889622" y="82296"/>
                  </a:cubicBezTo>
                  <a:cubicBezTo>
                    <a:pt x="889350" y="85395"/>
                    <a:pt x="887025" y="89560"/>
                    <a:pt x="882646" y="94793"/>
                  </a:cubicBezTo>
                  <a:cubicBezTo>
                    <a:pt x="878267" y="100025"/>
                    <a:pt x="873470" y="105105"/>
                    <a:pt x="868253" y="110033"/>
                  </a:cubicBezTo>
                  <a:cubicBezTo>
                    <a:pt x="863036" y="114960"/>
                    <a:pt x="859034" y="118516"/>
                    <a:pt x="856247" y="120701"/>
                  </a:cubicBezTo>
                  <a:cubicBezTo>
                    <a:pt x="854880" y="122653"/>
                    <a:pt x="853842" y="124749"/>
                    <a:pt x="853132" y="126987"/>
                  </a:cubicBezTo>
                  <a:cubicBezTo>
                    <a:pt x="852423" y="129225"/>
                    <a:pt x="852013" y="131550"/>
                    <a:pt x="851903" y="133959"/>
                  </a:cubicBezTo>
                  <a:cubicBezTo>
                    <a:pt x="857966" y="133078"/>
                    <a:pt x="863729" y="130669"/>
                    <a:pt x="869191" y="126730"/>
                  </a:cubicBezTo>
                  <a:cubicBezTo>
                    <a:pt x="874654" y="122791"/>
                    <a:pt x="879788" y="118496"/>
                    <a:pt x="884593" y="113843"/>
                  </a:cubicBezTo>
                  <a:cubicBezTo>
                    <a:pt x="896395" y="102794"/>
                    <a:pt x="905882" y="93802"/>
                    <a:pt x="913054" y="86868"/>
                  </a:cubicBezTo>
                  <a:cubicBezTo>
                    <a:pt x="920226" y="79934"/>
                    <a:pt x="924913" y="76200"/>
                    <a:pt x="927113" y="75666"/>
                  </a:cubicBezTo>
                  <a:cubicBezTo>
                    <a:pt x="929070" y="75643"/>
                    <a:pt x="930585" y="77062"/>
                    <a:pt x="931656" y="79924"/>
                  </a:cubicBezTo>
                  <a:cubicBezTo>
                    <a:pt x="932728" y="82786"/>
                    <a:pt x="933271" y="85177"/>
                    <a:pt x="933285" y="87096"/>
                  </a:cubicBezTo>
                  <a:cubicBezTo>
                    <a:pt x="933095" y="90235"/>
                    <a:pt x="931933" y="93731"/>
                    <a:pt x="929799" y="97583"/>
                  </a:cubicBezTo>
                  <a:cubicBezTo>
                    <a:pt x="927665" y="101436"/>
                    <a:pt x="925703" y="104646"/>
                    <a:pt x="923913" y="107213"/>
                  </a:cubicBezTo>
                  <a:lnTo>
                    <a:pt x="890080" y="157477"/>
                  </a:lnTo>
                  <a:lnTo>
                    <a:pt x="890537" y="157934"/>
                  </a:lnTo>
                  <a:lnTo>
                    <a:pt x="941286" y="112928"/>
                  </a:lnTo>
                  <a:lnTo>
                    <a:pt x="943115" y="121386"/>
                  </a:lnTo>
                  <a:lnTo>
                    <a:pt x="874306" y="197024"/>
                  </a:lnTo>
                  <a:cubicBezTo>
                    <a:pt x="873020" y="198601"/>
                    <a:pt x="871135" y="200820"/>
                    <a:pt x="868648" y="203682"/>
                  </a:cubicBezTo>
                  <a:cubicBezTo>
                    <a:pt x="866162" y="206545"/>
                    <a:pt x="863934" y="208135"/>
                    <a:pt x="861962" y="208454"/>
                  </a:cubicBezTo>
                  <a:cubicBezTo>
                    <a:pt x="860366" y="208340"/>
                    <a:pt x="859062" y="207324"/>
                    <a:pt x="858050" y="205406"/>
                  </a:cubicBezTo>
                  <a:cubicBezTo>
                    <a:pt x="857039" y="203489"/>
                    <a:pt x="856293" y="201355"/>
                    <a:pt x="855815" y="199006"/>
                  </a:cubicBezTo>
                  <a:cubicBezTo>
                    <a:pt x="855337" y="196656"/>
                    <a:pt x="855100" y="194777"/>
                    <a:pt x="855104" y="193367"/>
                  </a:cubicBezTo>
                  <a:cubicBezTo>
                    <a:pt x="855247" y="191381"/>
                    <a:pt x="856047" y="189009"/>
                    <a:pt x="857504" y="186252"/>
                  </a:cubicBezTo>
                  <a:cubicBezTo>
                    <a:pt x="858962" y="183494"/>
                    <a:pt x="860219" y="181294"/>
                    <a:pt x="861276" y="179651"/>
                  </a:cubicBezTo>
                  <a:lnTo>
                    <a:pt x="891909" y="128016"/>
                  </a:lnTo>
                  <a:lnTo>
                    <a:pt x="891451" y="127559"/>
                  </a:lnTo>
                  <a:cubicBezTo>
                    <a:pt x="881831" y="135629"/>
                    <a:pt x="873468" y="142271"/>
                    <a:pt x="866362" y="147485"/>
                  </a:cubicBezTo>
                  <a:cubicBezTo>
                    <a:pt x="859257" y="152699"/>
                    <a:pt x="854894" y="155343"/>
                    <a:pt x="853275" y="155419"/>
                  </a:cubicBezTo>
                  <a:cubicBezTo>
                    <a:pt x="849770" y="155153"/>
                    <a:pt x="846052" y="152718"/>
                    <a:pt x="842119" y="148113"/>
                  </a:cubicBezTo>
                  <a:cubicBezTo>
                    <a:pt x="840153" y="145810"/>
                    <a:pt x="838597" y="143023"/>
                    <a:pt x="837452" y="139749"/>
                  </a:cubicBezTo>
                  <a:lnTo>
                    <a:pt x="835812" y="131376"/>
                  </a:lnTo>
                  <a:lnTo>
                    <a:pt x="821653" y="144180"/>
                  </a:lnTo>
                  <a:cubicBezTo>
                    <a:pt x="815176" y="149853"/>
                    <a:pt x="808370" y="154841"/>
                    <a:pt x="801234" y="159144"/>
                  </a:cubicBezTo>
                  <a:cubicBezTo>
                    <a:pt x="794098" y="163446"/>
                    <a:pt x="787243" y="165709"/>
                    <a:pt x="780668" y="165935"/>
                  </a:cubicBezTo>
                  <a:cubicBezTo>
                    <a:pt x="776173" y="165868"/>
                    <a:pt x="772662" y="164460"/>
                    <a:pt x="770136" y="161711"/>
                  </a:cubicBezTo>
                  <a:cubicBezTo>
                    <a:pt x="767611" y="158962"/>
                    <a:pt x="766326" y="155271"/>
                    <a:pt x="766283" y="150638"/>
                  </a:cubicBezTo>
                  <a:cubicBezTo>
                    <a:pt x="766345" y="146803"/>
                    <a:pt x="766964" y="142882"/>
                    <a:pt x="768139" y="138873"/>
                  </a:cubicBezTo>
                  <a:cubicBezTo>
                    <a:pt x="769313" y="134864"/>
                    <a:pt x="770674" y="131169"/>
                    <a:pt x="772220" y="127787"/>
                  </a:cubicBezTo>
                  <a:lnTo>
                    <a:pt x="771763" y="127330"/>
                  </a:lnTo>
                  <a:lnTo>
                    <a:pt x="764253" y="133371"/>
                  </a:lnTo>
                  <a:lnTo>
                    <a:pt x="754840" y="143560"/>
                  </a:lnTo>
                  <a:cubicBezTo>
                    <a:pt x="749617" y="148643"/>
                    <a:pt x="744000" y="153027"/>
                    <a:pt x="737990" y="156713"/>
                  </a:cubicBezTo>
                  <a:cubicBezTo>
                    <a:pt x="731979" y="160399"/>
                    <a:pt x="726041" y="162330"/>
                    <a:pt x="720174" y="162506"/>
                  </a:cubicBezTo>
                  <a:cubicBezTo>
                    <a:pt x="715688" y="162386"/>
                    <a:pt x="711992" y="160901"/>
                    <a:pt x="709088" y="158049"/>
                  </a:cubicBezTo>
                  <a:cubicBezTo>
                    <a:pt x="706183" y="155198"/>
                    <a:pt x="704028" y="151699"/>
                    <a:pt x="702622" y="147554"/>
                  </a:cubicBezTo>
                  <a:cubicBezTo>
                    <a:pt x="701215" y="143408"/>
                    <a:pt x="700516" y="139334"/>
                    <a:pt x="700523" y="135331"/>
                  </a:cubicBezTo>
                  <a:cubicBezTo>
                    <a:pt x="700791" y="125871"/>
                    <a:pt x="703428" y="116978"/>
                    <a:pt x="708436" y="108653"/>
                  </a:cubicBezTo>
                  <a:cubicBezTo>
                    <a:pt x="713443" y="100327"/>
                    <a:pt x="719212" y="93551"/>
                    <a:pt x="725743" y="88324"/>
                  </a:cubicBezTo>
                  <a:cubicBezTo>
                    <a:pt x="732274" y="83097"/>
                    <a:pt x="737959" y="80402"/>
                    <a:pt x="742797" y="80238"/>
                  </a:cubicBezTo>
                  <a:cubicBezTo>
                    <a:pt x="744915" y="80191"/>
                    <a:pt x="747077" y="80629"/>
                    <a:pt x="749281" y="81553"/>
                  </a:cubicBezTo>
                  <a:cubicBezTo>
                    <a:pt x="751485" y="82477"/>
                    <a:pt x="752675" y="84172"/>
                    <a:pt x="752851" y="86639"/>
                  </a:cubicBezTo>
                  <a:cubicBezTo>
                    <a:pt x="752631" y="90589"/>
                    <a:pt x="750558" y="95110"/>
                    <a:pt x="746631" y="100203"/>
                  </a:cubicBezTo>
                  <a:cubicBezTo>
                    <a:pt x="742704" y="105296"/>
                    <a:pt x="738244" y="110122"/>
                    <a:pt x="733250" y="114681"/>
                  </a:cubicBezTo>
                  <a:cubicBezTo>
                    <a:pt x="728257" y="119240"/>
                    <a:pt x="724051" y="122695"/>
                    <a:pt x="720631" y="125044"/>
                  </a:cubicBezTo>
                  <a:cubicBezTo>
                    <a:pt x="719679" y="129745"/>
                    <a:pt x="720155" y="133316"/>
                    <a:pt x="722060" y="135760"/>
                  </a:cubicBezTo>
                  <a:cubicBezTo>
                    <a:pt x="723964" y="138203"/>
                    <a:pt x="727525" y="139432"/>
                    <a:pt x="732743" y="139446"/>
                  </a:cubicBezTo>
                  <a:cubicBezTo>
                    <a:pt x="738850" y="139079"/>
                    <a:pt x="744744" y="136784"/>
                    <a:pt x="750423" y="132559"/>
                  </a:cubicBezTo>
                  <a:cubicBezTo>
                    <a:pt x="756103" y="128335"/>
                    <a:pt x="761254" y="124382"/>
                    <a:pt x="765876" y="120701"/>
                  </a:cubicBezTo>
                  <a:lnTo>
                    <a:pt x="765897" y="120790"/>
                  </a:lnTo>
                  <a:lnTo>
                    <a:pt x="776931" y="111185"/>
                  </a:lnTo>
                  <a:cubicBezTo>
                    <a:pt x="782904" y="105189"/>
                    <a:pt x="788038" y="98607"/>
                    <a:pt x="792333" y="91440"/>
                  </a:cubicBezTo>
                  <a:cubicBezTo>
                    <a:pt x="787901" y="91417"/>
                    <a:pt x="784856" y="91361"/>
                    <a:pt x="783200" y="91270"/>
                  </a:cubicBezTo>
                  <a:cubicBezTo>
                    <a:pt x="781544" y="91180"/>
                    <a:pt x="779990" y="91191"/>
                    <a:pt x="778537" y="91304"/>
                  </a:cubicBezTo>
                  <a:cubicBezTo>
                    <a:pt x="777084" y="91417"/>
                    <a:pt x="774446" y="91767"/>
                    <a:pt x="770623" y="92354"/>
                  </a:cubicBezTo>
                  <a:lnTo>
                    <a:pt x="773137" y="88239"/>
                  </a:lnTo>
                  <a:cubicBezTo>
                    <a:pt x="777046" y="81618"/>
                    <a:pt x="780400" y="76572"/>
                    <a:pt x="783200" y="73101"/>
                  </a:cubicBezTo>
                  <a:cubicBezTo>
                    <a:pt x="786001" y="69630"/>
                    <a:pt x="789474" y="67225"/>
                    <a:pt x="793620" y="65887"/>
                  </a:cubicBezTo>
                  <a:cubicBezTo>
                    <a:pt x="797766" y="64550"/>
                    <a:pt x="803812" y="63771"/>
                    <a:pt x="811758" y="63551"/>
                  </a:cubicBezTo>
                  <a:cubicBezTo>
                    <a:pt x="814977" y="58612"/>
                    <a:pt x="818367" y="54088"/>
                    <a:pt x="821928" y="49978"/>
                  </a:cubicBezTo>
                  <a:cubicBezTo>
                    <a:pt x="825489" y="45867"/>
                    <a:pt x="830479" y="43686"/>
                    <a:pt x="836896" y="43434"/>
                  </a:cubicBezTo>
                  <a:close/>
                  <a:moveTo>
                    <a:pt x="113004" y="0"/>
                  </a:moveTo>
                  <a:cubicBezTo>
                    <a:pt x="117464" y="138"/>
                    <a:pt x="120802" y="1690"/>
                    <a:pt x="123020" y="4656"/>
                  </a:cubicBezTo>
                  <a:cubicBezTo>
                    <a:pt x="125238" y="7622"/>
                    <a:pt x="126530" y="11171"/>
                    <a:pt x="126895" y="15305"/>
                  </a:cubicBezTo>
                  <a:cubicBezTo>
                    <a:pt x="127260" y="19439"/>
                    <a:pt x="126894" y="23328"/>
                    <a:pt x="125795" y="26970"/>
                  </a:cubicBezTo>
                  <a:cubicBezTo>
                    <a:pt x="124058" y="32251"/>
                    <a:pt x="121650" y="36889"/>
                    <a:pt x="118573" y="40885"/>
                  </a:cubicBezTo>
                  <a:cubicBezTo>
                    <a:pt x="115495" y="44881"/>
                    <a:pt x="111892" y="49464"/>
                    <a:pt x="107762" y="54635"/>
                  </a:cubicBezTo>
                  <a:cubicBezTo>
                    <a:pt x="105549" y="56977"/>
                    <a:pt x="101683" y="61338"/>
                    <a:pt x="96165" y="67719"/>
                  </a:cubicBezTo>
                  <a:cubicBezTo>
                    <a:pt x="90646" y="74100"/>
                    <a:pt x="84744" y="81140"/>
                    <a:pt x="78457" y="88839"/>
                  </a:cubicBezTo>
                  <a:cubicBezTo>
                    <a:pt x="72170" y="96539"/>
                    <a:pt x="66768" y="103536"/>
                    <a:pt x="62250" y="109831"/>
                  </a:cubicBezTo>
                  <a:cubicBezTo>
                    <a:pt x="57732" y="116127"/>
                    <a:pt x="55368" y="120360"/>
                    <a:pt x="55156" y="122529"/>
                  </a:cubicBezTo>
                  <a:cubicBezTo>
                    <a:pt x="55175" y="123901"/>
                    <a:pt x="55595" y="124930"/>
                    <a:pt x="56414" y="125616"/>
                  </a:cubicBezTo>
                  <a:cubicBezTo>
                    <a:pt x="57234" y="126301"/>
                    <a:pt x="58339" y="126644"/>
                    <a:pt x="59731" y="126644"/>
                  </a:cubicBezTo>
                  <a:cubicBezTo>
                    <a:pt x="62253" y="126464"/>
                    <a:pt x="66343" y="124396"/>
                    <a:pt x="72002" y="120440"/>
                  </a:cubicBezTo>
                  <a:cubicBezTo>
                    <a:pt x="77661" y="116484"/>
                    <a:pt x="83824" y="111723"/>
                    <a:pt x="90490" y="106156"/>
                  </a:cubicBezTo>
                  <a:cubicBezTo>
                    <a:pt x="97157" y="100589"/>
                    <a:pt x="103261" y="95299"/>
                    <a:pt x="108804" y="90286"/>
                  </a:cubicBezTo>
                  <a:cubicBezTo>
                    <a:pt x="114348" y="85273"/>
                    <a:pt x="118264" y="81619"/>
                    <a:pt x="120554" y="79324"/>
                  </a:cubicBezTo>
                  <a:cubicBezTo>
                    <a:pt x="137501" y="62601"/>
                    <a:pt x="150809" y="49387"/>
                    <a:pt x="160479" y="39683"/>
                  </a:cubicBezTo>
                  <a:cubicBezTo>
                    <a:pt x="170148" y="29979"/>
                    <a:pt x="177329" y="23081"/>
                    <a:pt x="182022" y="18991"/>
                  </a:cubicBezTo>
                  <a:cubicBezTo>
                    <a:pt x="186714" y="14900"/>
                    <a:pt x="190070" y="12913"/>
                    <a:pt x="192088" y="13030"/>
                  </a:cubicBezTo>
                  <a:cubicBezTo>
                    <a:pt x="195379" y="13325"/>
                    <a:pt x="197769" y="15135"/>
                    <a:pt x="199260" y="18459"/>
                  </a:cubicBezTo>
                  <a:cubicBezTo>
                    <a:pt x="200751" y="21783"/>
                    <a:pt x="201484" y="24851"/>
                    <a:pt x="201460" y="27660"/>
                  </a:cubicBezTo>
                  <a:cubicBezTo>
                    <a:pt x="202152" y="28974"/>
                    <a:pt x="201531" y="31350"/>
                    <a:pt x="199598" y="34789"/>
                  </a:cubicBezTo>
                  <a:cubicBezTo>
                    <a:pt x="197664" y="38228"/>
                    <a:pt x="193471" y="44448"/>
                    <a:pt x="187016" y="53450"/>
                  </a:cubicBezTo>
                  <a:cubicBezTo>
                    <a:pt x="180562" y="62451"/>
                    <a:pt x="170899" y="75953"/>
                    <a:pt x="158026" y="93954"/>
                  </a:cubicBezTo>
                  <a:cubicBezTo>
                    <a:pt x="149268" y="106527"/>
                    <a:pt x="143582" y="116014"/>
                    <a:pt x="140967" y="122415"/>
                  </a:cubicBezTo>
                  <a:cubicBezTo>
                    <a:pt x="138352" y="128816"/>
                    <a:pt x="137181" y="132816"/>
                    <a:pt x="137452" y="134417"/>
                  </a:cubicBezTo>
                  <a:cubicBezTo>
                    <a:pt x="137514" y="137098"/>
                    <a:pt x="138362" y="139279"/>
                    <a:pt x="139996" y="140960"/>
                  </a:cubicBezTo>
                  <a:cubicBezTo>
                    <a:pt x="141629" y="142641"/>
                    <a:pt x="143677" y="143508"/>
                    <a:pt x="146139" y="143561"/>
                  </a:cubicBezTo>
                  <a:cubicBezTo>
                    <a:pt x="150275" y="143336"/>
                    <a:pt x="155313" y="141347"/>
                    <a:pt x="161252" y="137592"/>
                  </a:cubicBezTo>
                  <a:cubicBezTo>
                    <a:pt x="167192" y="133837"/>
                    <a:pt x="172991" y="129663"/>
                    <a:pt x="178651" y="125069"/>
                  </a:cubicBezTo>
                  <a:cubicBezTo>
                    <a:pt x="184311" y="120476"/>
                    <a:pt x="188790" y="116810"/>
                    <a:pt x="192088" y="114071"/>
                  </a:cubicBezTo>
                  <a:lnTo>
                    <a:pt x="192143" y="114367"/>
                  </a:lnTo>
                  <a:lnTo>
                    <a:pt x="199865" y="100635"/>
                  </a:lnTo>
                  <a:cubicBezTo>
                    <a:pt x="204035" y="94852"/>
                    <a:pt x="208379" y="90034"/>
                    <a:pt x="212898" y="86182"/>
                  </a:cubicBezTo>
                  <a:cubicBezTo>
                    <a:pt x="214328" y="84968"/>
                    <a:pt x="215701" y="84196"/>
                    <a:pt x="217017" y="83867"/>
                  </a:cubicBezTo>
                  <a:cubicBezTo>
                    <a:pt x="218333" y="83539"/>
                    <a:pt x="219935" y="83396"/>
                    <a:pt x="221823" y="83439"/>
                  </a:cubicBezTo>
                  <a:cubicBezTo>
                    <a:pt x="228352" y="83763"/>
                    <a:pt x="232164" y="84487"/>
                    <a:pt x="233261" y="85611"/>
                  </a:cubicBezTo>
                  <a:cubicBezTo>
                    <a:pt x="234358" y="86734"/>
                    <a:pt x="234739" y="87687"/>
                    <a:pt x="234406" y="88468"/>
                  </a:cubicBezTo>
                  <a:cubicBezTo>
                    <a:pt x="234050" y="91636"/>
                    <a:pt x="231558" y="95790"/>
                    <a:pt x="226931" y="100931"/>
                  </a:cubicBezTo>
                  <a:cubicBezTo>
                    <a:pt x="222304" y="106072"/>
                    <a:pt x="217677" y="111022"/>
                    <a:pt x="213050" y="115781"/>
                  </a:cubicBezTo>
                  <a:cubicBezTo>
                    <a:pt x="208423" y="120541"/>
                    <a:pt x="205931" y="123933"/>
                    <a:pt x="205575" y="125958"/>
                  </a:cubicBezTo>
                  <a:cubicBezTo>
                    <a:pt x="205594" y="126663"/>
                    <a:pt x="205842" y="127254"/>
                    <a:pt x="206319" y="127730"/>
                  </a:cubicBezTo>
                  <a:cubicBezTo>
                    <a:pt x="206796" y="128206"/>
                    <a:pt x="207387" y="128454"/>
                    <a:pt x="208092" y="128473"/>
                  </a:cubicBezTo>
                  <a:cubicBezTo>
                    <a:pt x="208927" y="128411"/>
                    <a:pt x="209775" y="128021"/>
                    <a:pt x="210638" y="127301"/>
                  </a:cubicBezTo>
                  <a:cubicBezTo>
                    <a:pt x="211501" y="126582"/>
                    <a:pt x="212178" y="125906"/>
                    <a:pt x="212669" y="125273"/>
                  </a:cubicBezTo>
                  <a:cubicBezTo>
                    <a:pt x="219137" y="117297"/>
                    <a:pt x="227146" y="109398"/>
                    <a:pt x="236696" y="101574"/>
                  </a:cubicBezTo>
                  <a:cubicBezTo>
                    <a:pt x="246246" y="93751"/>
                    <a:pt x="255148" y="87223"/>
                    <a:pt x="263400" y="81991"/>
                  </a:cubicBezTo>
                  <a:cubicBezTo>
                    <a:pt x="271653" y="76759"/>
                    <a:pt x="277067" y="74041"/>
                    <a:pt x="279642" y="73838"/>
                  </a:cubicBezTo>
                  <a:cubicBezTo>
                    <a:pt x="280108" y="73819"/>
                    <a:pt x="280661" y="74142"/>
                    <a:pt x="281299" y="74809"/>
                  </a:cubicBezTo>
                  <a:cubicBezTo>
                    <a:pt x="281937" y="75476"/>
                    <a:pt x="282604" y="76600"/>
                    <a:pt x="283299" y="78181"/>
                  </a:cubicBezTo>
                  <a:cubicBezTo>
                    <a:pt x="283999" y="79896"/>
                    <a:pt x="284656" y="81781"/>
                    <a:pt x="285271" y="83839"/>
                  </a:cubicBezTo>
                  <a:cubicBezTo>
                    <a:pt x="285885" y="85896"/>
                    <a:pt x="286371" y="88125"/>
                    <a:pt x="286728" y="90525"/>
                  </a:cubicBezTo>
                  <a:cubicBezTo>
                    <a:pt x="286381" y="93559"/>
                    <a:pt x="283951" y="97347"/>
                    <a:pt x="279438" y="101888"/>
                  </a:cubicBezTo>
                  <a:cubicBezTo>
                    <a:pt x="274926" y="106429"/>
                    <a:pt x="270413" y="111351"/>
                    <a:pt x="265900" y="116654"/>
                  </a:cubicBezTo>
                  <a:cubicBezTo>
                    <a:pt x="261387" y="121957"/>
                    <a:pt x="258957" y="127268"/>
                    <a:pt x="258610" y="132588"/>
                  </a:cubicBezTo>
                  <a:cubicBezTo>
                    <a:pt x="258639" y="133659"/>
                    <a:pt x="259039" y="134602"/>
                    <a:pt x="259810" y="135417"/>
                  </a:cubicBezTo>
                  <a:cubicBezTo>
                    <a:pt x="260582" y="136231"/>
                    <a:pt x="261554" y="136660"/>
                    <a:pt x="262725" y="136703"/>
                  </a:cubicBezTo>
                  <a:cubicBezTo>
                    <a:pt x="265687" y="136441"/>
                    <a:pt x="269135" y="134964"/>
                    <a:pt x="273069" y="132273"/>
                  </a:cubicBezTo>
                  <a:cubicBezTo>
                    <a:pt x="277003" y="129583"/>
                    <a:pt x="280108" y="127249"/>
                    <a:pt x="282385" y="125273"/>
                  </a:cubicBezTo>
                  <a:lnTo>
                    <a:pt x="296101" y="113843"/>
                  </a:lnTo>
                  <a:lnTo>
                    <a:pt x="296565" y="116394"/>
                  </a:lnTo>
                  <a:lnTo>
                    <a:pt x="298861" y="108653"/>
                  </a:lnTo>
                  <a:cubicBezTo>
                    <a:pt x="303868" y="100327"/>
                    <a:pt x="309638" y="93551"/>
                    <a:pt x="316168" y="88324"/>
                  </a:cubicBezTo>
                  <a:cubicBezTo>
                    <a:pt x="322699" y="83097"/>
                    <a:pt x="328384" y="80402"/>
                    <a:pt x="333222" y="80238"/>
                  </a:cubicBezTo>
                  <a:cubicBezTo>
                    <a:pt x="335340" y="80191"/>
                    <a:pt x="337502" y="80629"/>
                    <a:pt x="339706" y="81553"/>
                  </a:cubicBezTo>
                  <a:cubicBezTo>
                    <a:pt x="341910" y="82477"/>
                    <a:pt x="343100" y="84172"/>
                    <a:pt x="343276" y="86639"/>
                  </a:cubicBezTo>
                  <a:cubicBezTo>
                    <a:pt x="343056" y="90589"/>
                    <a:pt x="340983" y="95110"/>
                    <a:pt x="337056" y="100203"/>
                  </a:cubicBezTo>
                  <a:cubicBezTo>
                    <a:pt x="333129" y="105296"/>
                    <a:pt x="328669" y="110122"/>
                    <a:pt x="323675" y="114681"/>
                  </a:cubicBezTo>
                  <a:cubicBezTo>
                    <a:pt x="318682" y="119240"/>
                    <a:pt x="314476" y="122695"/>
                    <a:pt x="311057" y="125044"/>
                  </a:cubicBezTo>
                  <a:cubicBezTo>
                    <a:pt x="310104" y="129745"/>
                    <a:pt x="310580" y="133316"/>
                    <a:pt x="312485" y="135760"/>
                  </a:cubicBezTo>
                  <a:cubicBezTo>
                    <a:pt x="314389" y="138203"/>
                    <a:pt x="317950" y="139432"/>
                    <a:pt x="323167" y="139446"/>
                  </a:cubicBezTo>
                  <a:cubicBezTo>
                    <a:pt x="329275" y="139079"/>
                    <a:pt x="335169" y="136784"/>
                    <a:pt x="340848" y="132559"/>
                  </a:cubicBezTo>
                  <a:cubicBezTo>
                    <a:pt x="346528" y="128335"/>
                    <a:pt x="351679" y="124382"/>
                    <a:pt x="356301" y="120701"/>
                  </a:cubicBezTo>
                  <a:lnTo>
                    <a:pt x="358358" y="129387"/>
                  </a:lnTo>
                  <a:cubicBezTo>
                    <a:pt x="354853" y="133753"/>
                    <a:pt x="350489" y="138478"/>
                    <a:pt x="345265" y="143560"/>
                  </a:cubicBezTo>
                  <a:cubicBezTo>
                    <a:pt x="340042" y="148643"/>
                    <a:pt x="334425" y="153027"/>
                    <a:pt x="328415" y="156713"/>
                  </a:cubicBezTo>
                  <a:cubicBezTo>
                    <a:pt x="322404" y="160399"/>
                    <a:pt x="316466" y="162330"/>
                    <a:pt x="310600" y="162506"/>
                  </a:cubicBezTo>
                  <a:cubicBezTo>
                    <a:pt x="306113" y="162386"/>
                    <a:pt x="302417" y="160901"/>
                    <a:pt x="299513" y="158049"/>
                  </a:cubicBezTo>
                  <a:cubicBezTo>
                    <a:pt x="296608" y="155198"/>
                    <a:pt x="294453" y="151699"/>
                    <a:pt x="293047" y="147554"/>
                  </a:cubicBezTo>
                  <a:cubicBezTo>
                    <a:pt x="291640" y="143408"/>
                    <a:pt x="290941" y="139334"/>
                    <a:pt x="290948" y="135331"/>
                  </a:cubicBezTo>
                  <a:lnTo>
                    <a:pt x="292880" y="128816"/>
                  </a:lnTo>
                  <a:lnTo>
                    <a:pt x="282682" y="138744"/>
                  </a:lnTo>
                  <a:cubicBezTo>
                    <a:pt x="276668" y="144778"/>
                    <a:pt x="270401" y="150214"/>
                    <a:pt x="263881" y="155054"/>
                  </a:cubicBezTo>
                  <a:cubicBezTo>
                    <a:pt x="257361" y="159894"/>
                    <a:pt x="251265" y="162454"/>
                    <a:pt x="245595" y="162734"/>
                  </a:cubicBezTo>
                  <a:cubicBezTo>
                    <a:pt x="241266" y="162592"/>
                    <a:pt x="238050" y="161050"/>
                    <a:pt x="235947" y="158110"/>
                  </a:cubicBezTo>
                  <a:cubicBezTo>
                    <a:pt x="233844" y="155170"/>
                    <a:pt x="232798" y="151688"/>
                    <a:pt x="232807" y="147663"/>
                  </a:cubicBezTo>
                  <a:cubicBezTo>
                    <a:pt x="233169" y="140687"/>
                    <a:pt x="235528" y="133738"/>
                    <a:pt x="239886" y="126814"/>
                  </a:cubicBezTo>
                  <a:cubicBezTo>
                    <a:pt x="244244" y="119891"/>
                    <a:pt x="248430" y="113738"/>
                    <a:pt x="252445" y="108356"/>
                  </a:cubicBezTo>
                  <a:lnTo>
                    <a:pt x="251988" y="107899"/>
                  </a:lnTo>
                  <a:cubicBezTo>
                    <a:pt x="245371" y="112828"/>
                    <a:pt x="239136" y="118229"/>
                    <a:pt x="233283" y="124100"/>
                  </a:cubicBezTo>
                  <a:cubicBezTo>
                    <a:pt x="227431" y="129972"/>
                    <a:pt x="221933" y="136228"/>
                    <a:pt x="216788" y="142868"/>
                  </a:cubicBezTo>
                  <a:cubicBezTo>
                    <a:pt x="214919" y="145413"/>
                    <a:pt x="212250" y="148544"/>
                    <a:pt x="208782" y="152259"/>
                  </a:cubicBezTo>
                  <a:cubicBezTo>
                    <a:pt x="205313" y="155974"/>
                    <a:pt x="201962" y="158020"/>
                    <a:pt x="198727" y="158396"/>
                  </a:cubicBezTo>
                  <a:cubicBezTo>
                    <a:pt x="195412" y="158266"/>
                    <a:pt x="192836" y="156927"/>
                    <a:pt x="191000" y="154379"/>
                  </a:cubicBezTo>
                  <a:cubicBezTo>
                    <a:pt x="189164" y="151830"/>
                    <a:pt x="187873" y="148850"/>
                    <a:pt x="187128" y="145439"/>
                  </a:cubicBezTo>
                  <a:cubicBezTo>
                    <a:pt x="186382" y="142028"/>
                    <a:pt x="185988" y="138963"/>
                    <a:pt x="185944" y="136245"/>
                  </a:cubicBezTo>
                  <a:lnTo>
                    <a:pt x="187404" y="129410"/>
                  </a:lnTo>
                  <a:lnTo>
                    <a:pt x="185919" y="130980"/>
                  </a:lnTo>
                  <a:cubicBezTo>
                    <a:pt x="181227" y="135398"/>
                    <a:pt x="175368" y="140111"/>
                    <a:pt x="168343" y="145118"/>
                  </a:cubicBezTo>
                  <a:cubicBezTo>
                    <a:pt x="161318" y="150125"/>
                    <a:pt x="154217" y="154423"/>
                    <a:pt x="147040" y="158013"/>
                  </a:cubicBezTo>
                  <a:cubicBezTo>
                    <a:pt x="139862" y="161603"/>
                    <a:pt x="133698" y="163482"/>
                    <a:pt x="128547" y="163649"/>
                  </a:cubicBezTo>
                  <a:cubicBezTo>
                    <a:pt x="123099" y="163568"/>
                    <a:pt x="118751" y="161903"/>
                    <a:pt x="115501" y="158655"/>
                  </a:cubicBezTo>
                  <a:cubicBezTo>
                    <a:pt x="112252" y="155407"/>
                    <a:pt x="110587" y="151060"/>
                    <a:pt x="110506" y="145615"/>
                  </a:cubicBezTo>
                  <a:cubicBezTo>
                    <a:pt x="110601" y="139178"/>
                    <a:pt x="111781" y="133254"/>
                    <a:pt x="114046" y="127844"/>
                  </a:cubicBezTo>
                  <a:cubicBezTo>
                    <a:pt x="116310" y="122434"/>
                    <a:pt x="119089" y="117081"/>
                    <a:pt x="122381" y="111785"/>
                  </a:cubicBezTo>
                  <a:lnTo>
                    <a:pt x="141110" y="79996"/>
                  </a:lnTo>
                  <a:lnTo>
                    <a:pt x="140653" y="79539"/>
                  </a:lnTo>
                  <a:cubicBezTo>
                    <a:pt x="111191" y="108175"/>
                    <a:pt x="88582" y="128955"/>
                    <a:pt x="72826" y="141878"/>
                  </a:cubicBezTo>
                  <a:cubicBezTo>
                    <a:pt x="57069" y="154801"/>
                    <a:pt x="47373" y="160839"/>
                    <a:pt x="43736" y="159991"/>
                  </a:cubicBezTo>
                  <a:cubicBezTo>
                    <a:pt x="36546" y="158682"/>
                    <a:pt x="31169" y="155987"/>
                    <a:pt x="27605" y="151906"/>
                  </a:cubicBezTo>
                  <a:cubicBezTo>
                    <a:pt x="24041" y="147825"/>
                    <a:pt x="22262" y="142673"/>
                    <a:pt x="22267" y="136450"/>
                  </a:cubicBezTo>
                  <a:cubicBezTo>
                    <a:pt x="22448" y="131461"/>
                    <a:pt x="24242" y="125998"/>
                    <a:pt x="27647" y="120061"/>
                  </a:cubicBezTo>
                  <a:cubicBezTo>
                    <a:pt x="31052" y="114124"/>
                    <a:pt x="34977" y="108391"/>
                    <a:pt x="39422" y="102860"/>
                  </a:cubicBezTo>
                  <a:cubicBezTo>
                    <a:pt x="43867" y="97330"/>
                    <a:pt x="47742" y="92679"/>
                    <a:pt x="51045" y="88910"/>
                  </a:cubicBezTo>
                  <a:cubicBezTo>
                    <a:pt x="66041" y="71539"/>
                    <a:pt x="76934" y="59197"/>
                    <a:pt x="83725" y="51883"/>
                  </a:cubicBezTo>
                  <a:cubicBezTo>
                    <a:pt x="90516" y="44569"/>
                    <a:pt x="93804" y="40227"/>
                    <a:pt x="93590" y="38855"/>
                  </a:cubicBezTo>
                  <a:cubicBezTo>
                    <a:pt x="93580" y="38160"/>
                    <a:pt x="93371" y="37608"/>
                    <a:pt x="92961" y="37198"/>
                  </a:cubicBezTo>
                  <a:cubicBezTo>
                    <a:pt x="92551" y="36789"/>
                    <a:pt x="91998" y="36579"/>
                    <a:pt x="91302" y="36570"/>
                  </a:cubicBezTo>
                  <a:cubicBezTo>
                    <a:pt x="90497" y="36646"/>
                    <a:pt x="89362" y="37008"/>
                    <a:pt x="87899" y="37656"/>
                  </a:cubicBezTo>
                  <a:cubicBezTo>
                    <a:pt x="86436" y="38303"/>
                    <a:pt x="85359" y="38779"/>
                    <a:pt x="84668" y="39084"/>
                  </a:cubicBezTo>
                  <a:cubicBezTo>
                    <a:pt x="80270" y="40942"/>
                    <a:pt x="76754" y="42426"/>
                    <a:pt x="74120" y="43537"/>
                  </a:cubicBezTo>
                  <a:cubicBezTo>
                    <a:pt x="71485" y="44649"/>
                    <a:pt x="68664" y="45897"/>
                    <a:pt x="65656" y="47284"/>
                  </a:cubicBezTo>
                  <a:cubicBezTo>
                    <a:pt x="62649" y="48670"/>
                    <a:pt x="58386" y="50704"/>
                    <a:pt x="52868" y="53387"/>
                  </a:cubicBezTo>
                  <a:cubicBezTo>
                    <a:pt x="47351" y="56069"/>
                    <a:pt x="39510" y="59911"/>
                    <a:pt x="29347" y="64911"/>
                  </a:cubicBezTo>
                  <a:cubicBezTo>
                    <a:pt x="26192" y="66516"/>
                    <a:pt x="22393" y="68106"/>
                    <a:pt x="17951" y="69682"/>
                  </a:cubicBezTo>
                  <a:cubicBezTo>
                    <a:pt x="13508" y="71258"/>
                    <a:pt x="9536" y="72106"/>
                    <a:pt x="6036" y="72225"/>
                  </a:cubicBezTo>
                  <a:cubicBezTo>
                    <a:pt x="4045" y="72282"/>
                    <a:pt x="2483" y="71996"/>
                    <a:pt x="1350" y="71368"/>
                  </a:cubicBezTo>
                  <a:cubicBezTo>
                    <a:pt x="216" y="70739"/>
                    <a:pt x="-203" y="69425"/>
                    <a:pt x="92" y="67425"/>
                  </a:cubicBezTo>
                  <a:cubicBezTo>
                    <a:pt x="1147" y="60707"/>
                    <a:pt x="4169" y="53269"/>
                    <a:pt x="9159" y="45111"/>
                  </a:cubicBezTo>
                  <a:cubicBezTo>
                    <a:pt x="14149" y="36954"/>
                    <a:pt x="21183" y="29533"/>
                    <a:pt x="30260" y="22848"/>
                  </a:cubicBezTo>
                  <a:cubicBezTo>
                    <a:pt x="39338" y="16163"/>
                    <a:pt x="50534" y="11671"/>
                    <a:pt x="63850" y="9371"/>
                  </a:cubicBezTo>
                  <a:cubicBezTo>
                    <a:pt x="68465" y="8608"/>
                    <a:pt x="73748" y="7493"/>
                    <a:pt x="79699" y="6028"/>
                  </a:cubicBezTo>
                  <a:cubicBezTo>
                    <a:pt x="85651" y="4562"/>
                    <a:pt x="91575" y="3210"/>
                    <a:pt x="97474" y="1972"/>
                  </a:cubicBezTo>
                  <a:cubicBezTo>
                    <a:pt x="103372" y="735"/>
                    <a:pt x="108549" y="77"/>
                    <a:pt x="11300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grpSp>
      <p:grpSp>
        <p:nvGrpSpPr>
          <p:cNvPr id="18" name="그룹 9">
            <a:extLst>
              <a:ext uri="{FF2B5EF4-FFF2-40B4-BE49-F238E27FC236}">
                <a16:creationId xmlns:a16="http://schemas.microsoft.com/office/drawing/2014/main" id="{924EF9CA-DD03-C338-8C54-D0BFDBA77AB1}"/>
              </a:ext>
            </a:extLst>
          </p:cNvPr>
          <p:cNvGrpSpPr/>
          <p:nvPr/>
        </p:nvGrpSpPr>
        <p:grpSpPr>
          <a:xfrm flipH="1">
            <a:off x="9367625" y="4349235"/>
            <a:ext cx="1273404" cy="2120295"/>
            <a:chOff x="394600" y="2773413"/>
            <a:chExt cx="3580213" cy="2904648"/>
          </a:xfrm>
        </p:grpSpPr>
        <p:grpSp>
          <p:nvGrpSpPr>
            <p:cNvPr id="19" name="Group 18">
              <a:extLst>
                <a:ext uri="{FF2B5EF4-FFF2-40B4-BE49-F238E27FC236}">
                  <a16:creationId xmlns:a16="http://schemas.microsoft.com/office/drawing/2014/main" id="{8091B702-DE19-B4FB-08BD-3065EE755763}"/>
                </a:ext>
              </a:extLst>
            </p:cNvPr>
            <p:cNvGrpSpPr/>
            <p:nvPr/>
          </p:nvGrpSpPr>
          <p:grpSpPr>
            <a:xfrm rot="19043010">
              <a:off x="3299170" y="3806060"/>
              <a:ext cx="675643" cy="1872001"/>
              <a:chOff x="6061829" y="4079647"/>
              <a:chExt cx="886142" cy="2260462"/>
            </a:xfrm>
          </p:grpSpPr>
          <p:sp>
            <p:nvSpPr>
              <p:cNvPr id="37" name="Rectangle 13">
                <a:extLst>
                  <a:ext uri="{FF2B5EF4-FFF2-40B4-BE49-F238E27FC236}">
                    <a16:creationId xmlns:a16="http://schemas.microsoft.com/office/drawing/2014/main" id="{D8BB80A4-A83E-C0AA-E82E-2B99DD3DE6D6}"/>
                  </a:ext>
                </a:extLst>
              </p:cNvPr>
              <p:cNvSpPr/>
              <p:nvPr/>
            </p:nvSpPr>
            <p:spPr>
              <a:xfrm>
                <a:off x="6083973" y="4079647"/>
                <a:ext cx="863998" cy="1462385"/>
              </a:xfrm>
              <a:custGeom>
                <a:avLst/>
                <a:gdLst>
                  <a:gd name="connsiteX0" fmla="*/ 0 w 658762"/>
                  <a:gd name="connsiteY0" fmla="*/ 0 h 1173372"/>
                  <a:gd name="connsiteX1" fmla="*/ 658762 w 658762"/>
                  <a:gd name="connsiteY1" fmla="*/ 0 h 1173372"/>
                  <a:gd name="connsiteX2" fmla="*/ 658762 w 658762"/>
                  <a:gd name="connsiteY2" fmla="*/ 1173372 h 1173372"/>
                  <a:gd name="connsiteX3" fmla="*/ 0 w 658762"/>
                  <a:gd name="connsiteY3" fmla="*/ 1173372 h 1173372"/>
                  <a:gd name="connsiteX4" fmla="*/ 0 w 658762"/>
                  <a:gd name="connsiteY4" fmla="*/ 0 h 1173372"/>
                  <a:gd name="connsiteX0" fmla="*/ 0 w 658762"/>
                  <a:gd name="connsiteY0" fmla="*/ 0 h 1209010"/>
                  <a:gd name="connsiteX1" fmla="*/ 658762 w 658762"/>
                  <a:gd name="connsiteY1" fmla="*/ 0 h 1209010"/>
                  <a:gd name="connsiteX2" fmla="*/ 658762 w 658762"/>
                  <a:gd name="connsiteY2" fmla="*/ 1173372 h 1209010"/>
                  <a:gd name="connsiteX3" fmla="*/ 314224 w 658762"/>
                  <a:gd name="connsiteY3" fmla="*/ 1209010 h 1209010"/>
                  <a:gd name="connsiteX4" fmla="*/ 0 w 658762"/>
                  <a:gd name="connsiteY4" fmla="*/ 1173372 h 1209010"/>
                  <a:gd name="connsiteX5" fmla="*/ 0 w 658762"/>
                  <a:gd name="connsiteY5" fmla="*/ 0 h 1209010"/>
                  <a:gd name="connsiteX0" fmla="*/ 0 w 658762"/>
                  <a:gd name="connsiteY0" fmla="*/ 0 h 1211074"/>
                  <a:gd name="connsiteX1" fmla="*/ 658762 w 658762"/>
                  <a:gd name="connsiteY1" fmla="*/ 0 h 1211074"/>
                  <a:gd name="connsiteX2" fmla="*/ 658762 w 658762"/>
                  <a:gd name="connsiteY2" fmla="*/ 1173372 h 1211074"/>
                  <a:gd name="connsiteX3" fmla="*/ 312325 w 658762"/>
                  <a:gd name="connsiteY3" fmla="*/ 1211074 h 1211074"/>
                  <a:gd name="connsiteX4" fmla="*/ 0 w 658762"/>
                  <a:gd name="connsiteY4" fmla="*/ 1173372 h 1211074"/>
                  <a:gd name="connsiteX5" fmla="*/ 0 w 658762"/>
                  <a:gd name="connsiteY5" fmla="*/ 0 h 121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762" h="1211074">
                    <a:moveTo>
                      <a:pt x="0" y="0"/>
                    </a:moveTo>
                    <a:lnTo>
                      <a:pt x="658762" y="0"/>
                    </a:lnTo>
                    <a:lnTo>
                      <a:pt x="658762" y="1173372"/>
                    </a:lnTo>
                    <a:cubicBezTo>
                      <a:pt x="544742" y="1173306"/>
                      <a:pt x="426345" y="1211140"/>
                      <a:pt x="312325" y="1211074"/>
                    </a:cubicBezTo>
                    <a:lnTo>
                      <a:pt x="0" y="1173372"/>
                    </a:lnTo>
                    <a:lnTo>
                      <a:pt x="0" y="0"/>
                    </a:ln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601"/>
              </a:p>
            </p:txBody>
          </p:sp>
          <p:sp>
            <p:nvSpPr>
              <p:cNvPr id="38" name="Trapezoid 12">
                <a:extLst>
                  <a:ext uri="{FF2B5EF4-FFF2-40B4-BE49-F238E27FC236}">
                    <a16:creationId xmlns:a16="http://schemas.microsoft.com/office/drawing/2014/main" id="{CA03FD9E-048C-58CB-CCA6-A3C0DBFBAF45}"/>
                  </a:ext>
                </a:extLst>
              </p:cNvPr>
              <p:cNvSpPr/>
              <p:nvPr/>
            </p:nvSpPr>
            <p:spPr>
              <a:xfrm rot="10800000">
                <a:off x="6061829" y="5350986"/>
                <a:ext cx="844714" cy="696735"/>
              </a:xfrm>
              <a:custGeom>
                <a:avLst/>
                <a:gdLst>
                  <a:gd name="connsiteX0" fmla="*/ 0 w 864096"/>
                  <a:gd name="connsiteY0" fmla="*/ 504000 h 504000"/>
                  <a:gd name="connsiteX1" fmla="*/ 278218 w 864096"/>
                  <a:gd name="connsiteY1" fmla="*/ 0 h 504000"/>
                  <a:gd name="connsiteX2" fmla="*/ 585878 w 864096"/>
                  <a:gd name="connsiteY2" fmla="*/ 0 h 504000"/>
                  <a:gd name="connsiteX3" fmla="*/ 864096 w 864096"/>
                  <a:gd name="connsiteY3" fmla="*/ 504000 h 504000"/>
                  <a:gd name="connsiteX4" fmla="*/ 0 w 864096"/>
                  <a:gd name="connsiteY4" fmla="*/ 504000 h 504000"/>
                  <a:gd name="connsiteX0" fmla="*/ 0 w 864096"/>
                  <a:gd name="connsiteY0" fmla="*/ 504000 h 504000"/>
                  <a:gd name="connsiteX1" fmla="*/ 278218 w 864096"/>
                  <a:gd name="connsiteY1" fmla="*/ 0 h 504000"/>
                  <a:gd name="connsiteX2" fmla="*/ 585878 w 864096"/>
                  <a:gd name="connsiteY2" fmla="*/ 0 h 504000"/>
                  <a:gd name="connsiteX3" fmla="*/ 864096 w 864096"/>
                  <a:gd name="connsiteY3" fmla="*/ 504000 h 504000"/>
                  <a:gd name="connsiteX4" fmla="*/ 654389 w 864096"/>
                  <a:gd name="connsiteY4" fmla="*/ 502269 h 504000"/>
                  <a:gd name="connsiteX5" fmla="*/ 0 w 864096"/>
                  <a:gd name="connsiteY5" fmla="*/ 504000 h 504000"/>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0 w 864096"/>
                  <a:gd name="connsiteY5" fmla="*/ 504000 h 692597"/>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0 w 864096"/>
                  <a:gd name="connsiteY5" fmla="*/ 504000 h 692597"/>
                  <a:gd name="connsiteX0" fmla="*/ 0 w 864096"/>
                  <a:gd name="connsiteY0" fmla="*/ 504000 h 693799"/>
                  <a:gd name="connsiteX1" fmla="*/ 278218 w 864096"/>
                  <a:gd name="connsiteY1" fmla="*/ 0 h 693799"/>
                  <a:gd name="connsiteX2" fmla="*/ 585878 w 864096"/>
                  <a:gd name="connsiteY2" fmla="*/ 0 h 693799"/>
                  <a:gd name="connsiteX3" fmla="*/ 864096 w 864096"/>
                  <a:gd name="connsiteY3" fmla="*/ 504000 h 693799"/>
                  <a:gd name="connsiteX4" fmla="*/ 646114 w 864096"/>
                  <a:gd name="connsiteY4" fmla="*/ 692597 h 693799"/>
                  <a:gd name="connsiteX5" fmla="*/ 418548 w 864096"/>
                  <a:gd name="connsiteY5" fmla="*/ 580882 h 693799"/>
                  <a:gd name="connsiteX6" fmla="*/ 0 w 864096"/>
                  <a:gd name="connsiteY6" fmla="*/ 504000 h 693799"/>
                  <a:gd name="connsiteX0" fmla="*/ 0 w 864096"/>
                  <a:gd name="connsiteY0" fmla="*/ 504000 h 693347"/>
                  <a:gd name="connsiteX1" fmla="*/ 278218 w 864096"/>
                  <a:gd name="connsiteY1" fmla="*/ 0 h 693347"/>
                  <a:gd name="connsiteX2" fmla="*/ 585878 w 864096"/>
                  <a:gd name="connsiteY2" fmla="*/ 0 h 693347"/>
                  <a:gd name="connsiteX3" fmla="*/ 864096 w 864096"/>
                  <a:gd name="connsiteY3" fmla="*/ 504000 h 693347"/>
                  <a:gd name="connsiteX4" fmla="*/ 646114 w 864096"/>
                  <a:gd name="connsiteY4" fmla="*/ 692597 h 693347"/>
                  <a:gd name="connsiteX5" fmla="*/ 418548 w 864096"/>
                  <a:gd name="connsiteY5" fmla="*/ 518819 h 693347"/>
                  <a:gd name="connsiteX6" fmla="*/ 0 w 864096"/>
                  <a:gd name="connsiteY6" fmla="*/ 504000 h 693347"/>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418548 w 864096"/>
                  <a:gd name="connsiteY5" fmla="*/ 518819 h 692597"/>
                  <a:gd name="connsiteX6" fmla="*/ 0 w 864096"/>
                  <a:gd name="connsiteY6" fmla="*/ 504000 h 692597"/>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418548 w 864096"/>
                  <a:gd name="connsiteY5" fmla="*/ 518819 h 692597"/>
                  <a:gd name="connsiteX6" fmla="*/ 0 w 864096"/>
                  <a:gd name="connsiteY6" fmla="*/ 504000 h 692597"/>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422686 w 864096"/>
                  <a:gd name="connsiteY5" fmla="*/ 489856 h 692597"/>
                  <a:gd name="connsiteX6" fmla="*/ 0 w 864096"/>
                  <a:gd name="connsiteY6" fmla="*/ 504000 h 692597"/>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422686 w 864096"/>
                  <a:gd name="connsiteY5" fmla="*/ 489856 h 692597"/>
                  <a:gd name="connsiteX6" fmla="*/ 0 w 864096"/>
                  <a:gd name="connsiteY6" fmla="*/ 504000 h 692597"/>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422686 w 864096"/>
                  <a:gd name="connsiteY5" fmla="*/ 489856 h 692597"/>
                  <a:gd name="connsiteX6" fmla="*/ 0 w 864096"/>
                  <a:gd name="connsiteY6" fmla="*/ 504000 h 692597"/>
                  <a:gd name="connsiteX0" fmla="*/ 0 w 864096"/>
                  <a:gd name="connsiteY0" fmla="*/ 504000 h 692597"/>
                  <a:gd name="connsiteX1" fmla="*/ 278218 w 864096"/>
                  <a:gd name="connsiteY1" fmla="*/ 0 h 692597"/>
                  <a:gd name="connsiteX2" fmla="*/ 585878 w 864096"/>
                  <a:gd name="connsiteY2" fmla="*/ 0 h 692597"/>
                  <a:gd name="connsiteX3" fmla="*/ 864096 w 864096"/>
                  <a:gd name="connsiteY3" fmla="*/ 504000 h 692597"/>
                  <a:gd name="connsiteX4" fmla="*/ 646114 w 864096"/>
                  <a:gd name="connsiteY4" fmla="*/ 692597 h 692597"/>
                  <a:gd name="connsiteX5" fmla="*/ 422686 w 864096"/>
                  <a:gd name="connsiteY5" fmla="*/ 489856 h 692597"/>
                  <a:gd name="connsiteX6" fmla="*/ 0 w 864096"/>
                  <a:gd name="connsiteY6" fmla="*/ 504000 h 692597"/>
                  <a:gd name="connsiteX0" fmla="*/ 162 w 864258"/>
                  <a:gd name="connsiteY0" fmla="*/ 504000 h 692597"/>
                  <a:gd name="connsiteX1" fmla="*/ 278380 w 864258"/>
                  <a:gd name="connsiteY1" fmla="*/ 0 h 692597"/>
                  <a:gd name="connsiteX2" fmla="*/ 586040 w 864258"/>
                  <a:gd name="connsiteY2" fmla="*/ 0 h 692597"/>
                  <a:gd name="connsiteX3" fmla="*/ 864258 w 864258"/>
                  <a:gd name="connsiteY3" fmla="*/ 504000 h 692597"/>
                  <a:gd name="connsiteX4" fmla="*/ 646276 w 864258"/>
                  <a:gd name="connsiteY4" fmla="*/ 692597 h 692597"/>
                  <a:gd name="connsiteX5" fmla="*/ 422848 w 864258"/>
                  <a:gd name="connsiteY5" fmla="*/ 489856 h 692597"/>
                  <a:gd name="connsiteX6" fmla="*/ 240795 w 864258"/>
                  <a:gd name="connsiteY6" fmla="*/ 576744 h 692597"/>
                  <a:gd name="connsiteX7" fmla="*/ 162 w 864258"/>
                  <a:gd name="connsiteY7" fmla="*/ 504000 h 692597"/>
                  <a:gd name="connsiteX0" fmla="*/ 153 w 864249"/>
                  <a:gd name="connsiteY0" fmla="*/ 504000 h 692597"/>
                  <a:gd name="connsiteX1" fmla="*/ 278371 w 864249"/>
                  <a:gd name="connsiteY1" fmla="*/ 0 h 692597"/>
                  <a:gd name="connsiteX2" fmla="*/ 586031 w 864249"/>
                  <a:gd name="connsiteY2" fmla="*/ 0 h 692597"/>
                  <a:gd name="connsiteX3" fmla="*/ 864249 w 864249"/>
                  <a:gd name="connsiteY3" fmla="*/ 504000 h 692597"/>
                  <a:gd name="connsiteX4" fmla="*/ 646267 w 864249"/>
                  <a:gd name="connsiteY4" fmla="*/ 692597 h 692597"/>
                  <a:gd name="connsiteX5" fmla="*/ 422839 w 864249"/>
                  <a:gd name="connsiteY5" fmla="*/ 489856 h 692597"/>
                  <a:gd name="connsiteX6" fmla="*/ 253199 w 864249"/>
                  <a:gd name="connsiteY6" fmla="*/ 688458 h 692597"/>
                  <a:gd name="connsiteX7" fmla="*/ 153 w 864249"/>
                  <a:gd name="connsiteY7" fmla="*/ 504000 h 692597"/>
                  <a:gd name="connsiteX0" fmla="*/ 153 w 864249"/>
                  <a:gd name="connsiteY0" fmla="*/ 504000 h 692597"/>
                  <a:gd name="connsiteX1" fmla="*/ 278371 w 864249"/>
                  <a:gd name="connsiteY1" fmla="*/ 0 h 692597"/>
                  <a:gd name="connsiteX2" fmla="*/ 586031 w 864249"/>
                  <a:gd name="connsiteY2" fmla="*/ 0 h 692597"/>
                  <a:gd name="connsiteX3" fmla="*/ 864249 w 864249"/>
                  <a:gd name="connsiteY3" fmla="*/ 504000 h 692597"/>
                  <a:gd name="connsiteX4" fmla="*/ 646267 w 864249"/>
                  <a:gd name="connsiteY4" fmla="*/ 692597 h 692597"/>
                  <a:gd name="connsiteX5" fmla="*/ 422839 w 864249"/>
                  <a:gd name="connsiteY5" fmla="*/ 489856 h 692597"/>
                  <a:gd name="connsiteX6" fmla="*/ 253199 w 864249"/>
                  <a:gd name="connsiteY6" fmla="*/ 688458 h 692597"/>
                  <a:gd name="connsiteX7" fmla="*/ 153 w 864249"/>
                  <a:gd name="connsiteY7" fmla="*/ 504000 h 692597"/>
                  <a:gd name="connsiteX0" fmla="*/ 141 w 864237"/>
                  <a:gd name="connsiteY0" fmla="*/ 504000 h 696774"/>
                  <a:gd name="connsiteX1" fmla="*/ 278359 w 864237"/>
                  <a:gd name="connsiteY1" fmla="*/ 0 h 696774"/>
                  <a:gd name="connsiteX2" fmla="*/ 586019 w 864237"/>
                  <a:gd name="connsiteY2" fmla="*/ 0 h 696774"/>
                  <a:gd name="connsiteX3" fmla="*/ 864237 w 864237"/>
                  <a:gd name="connsiteY3" fmla="*/ 504000 h 696774"/>
                  <a:gd name="connsiteX4" fmla="*/ 646255 w 864237"/>
                  <a:gd name="connsiteY4" fmla="*/ 692597 h 696774"/>
                  <a:gd name="connsiteX5" fmla="*/ 422827 w 864237"/>
                  <a:gd name="connsiteY5" fmla="*/ 489856 h 696774"/>
                  <a:gd name="connsiteX6" fmla="*/ 269737 w 864237"/>
                  <a:gd name="connsiteY6" fmla="*/ 696733 h 696774"/>
                  <a:gd name="connsiteX7" fmla="*/ 141 w 864237"/>
                  <a:gd name="connsiteY7" fmla="*/ 504000 h 696774"/>
                  <a:gd name="connsiteX0" fmla="*/ 141 w 864237"/>
                  <a:gd name="connsiteY0" fmla="*/ 504000 h 696774"/>
                  <a:gd name="connsiteX1" fmla="*/ 278359 w 864237"/>
                  <a:gd name="connsiteY1" fmla="*/ 0 h 696774"/>
                  <a:gd name="connsiteX2" fmla="*/ 586019 w 864237"/>
                  <a:gd name="connsiteY2" fmla="*/ 0 h 696774"/>
                  <a:gd name="connsiteX3" fmla="*/ 864237 w 864237"/>
                  <a:gd name="connsiteY3" fmla="*/ 504000 h 696774"/>
                  <a:gd name="connsiteX4" fmla="*/ 646255 w 864237"/>
                  <a:gd name="connsiteY4" fmla="*/ 692597 h 696774"/>
                  <a:gd name="connsiteX5" fmla="*/ 422827 w 864237"/>
                  <a:gd name="connsiteY5" fmla="*/ 489856 h 696774"/>
                  <a:gd name="connsiteX6" fmla="*/ 269737 w 864237"/>
                  <a:gd name="connsiteY6" fmla="*/ 696733 h 696774"/>
                  <a:gd name="connsiteX7" fmla="*/ 141 w 864237"/>
                  <a:gd name="connsiteY7" fmla="*/ 504000 h 696774"/>
                  <a:gd name="connsiteX0" fmla="*/ 141 w 864237"/>
                  <a:gd name="connsiteY0" fmla="*/ 504000 h 696774"/>
                  <a:gd name="connsiteX1" fmla="*/ 278359 w 864237"/>
                  <a:gd name="connsiteY1" fmla="*/ 0 h 696774"/>
                  <a:gd name="connsiteX2" fmla="*/ 586019 w 864237"/>
                  <a:gd name="connsiteY2" fmla="*/ 0 h 696774"/>
                  <a:gd name="connsiteX3" fmla="*/ 864237 w 864237"/>
                  <a:gd name="connsiteY3" fmla="*/ 504000 h 696774"/>
                  <a:gd name="connsiteX4" fmla="*/ 646255 w 864237"/>
                  <a:gd name="connsiteY4" fmla="*/ 692597 h 696774"/>
                  <a:gd name="connsiteX5" fmla="*/ 422827 w 864237"/>
                  <a:gd name="connsiteY5" fmla="*/ 489856 h 696774"/>
                  <a:gd name="connsiteX6" fmla="*/ 269737 w 864237"/>
                  <a:gd name="connsiteY6" fmla="*/ 696733 h 696774"/>
                  <a:gd name="connsiteX7" fmla="*/ 141 w 864237"/>
                  <a:gd name="connsiteY7" fmla="*/ 504000 h 696774"/>
                  <a:gd name="connsiteX0" fmla="*/ 141 w 864237"/>
                  <a:gd name="connsiteY0" fmla="*/ 504000 h 696774"/>
                  <a:gd name="connsiteX1" fmla="*/ 278359 w 864237"/>
                  <a:gd name="connsiteY1" fmla="*/ 0 h 696774"/>
                  <a:gd name="connsiteX2" fmla="*/ 586019 w 864237"/>
                  <a:gd name="connsiteY2" fmla="*/ 0 h 696774"/>
                  <a:gd name="connsiteX3" fmla="*/ 864237 w 864237"/>
                  <a:gd name="connsiteY3" fmla="*/ 504000 h 696774"/>
                  <a:gd name="connsiteX4" fmla="*/ 646255 w 864237"/>
                  <a:gd name="connsiteY4" fmla="*/ 692597 h 696774"/>
                  <a:gd name="connsiteX5" fmla="*/ 422827 w 864237"/>
                  <a:gd name="connsiteY5" fmla="*/ 489856 h 696774"/>
                  <a:gd name="connsiteX6" fmla="*/ 269737 w 864237"/>
                  <a:gd name="connsiteY6" fmla="*/ 696733 h 696774"/>
                  <a:gd name="connsiteX7" fmla="*/ 141 w 864237"/>
                  <a:gd name="connsiteY7" fmla="*/ 504000 h 696774"/>
                  <a:gd name="connsiteX0" fmla="*/ 141 w 864237"/>
                  <a:gd name="connsiteY0" fmla="*/ 504000 h 696774"/>
                  <a:gd name="connsiteX1" fmla="*/ 278359 w 864237"/>
                  <a:gd name="connsiteY1" fmla="*/ 0 h 696774"/>
                  <a:gd name="connsiteX2" fmla="*/ 586019 w 864237"/>
                  <a:gd name="connsiteY2" fmla="*/ 0 h 696774"/>
                  <a:gd name="connsiteX3" fmla="*/ 864237 w 864237"/>
                  <a:gd name="connsiteY3" fmla="*/ 504000 h 696774"/>
                  <a:gd name="connsiteX4" fmla="*/ 646255 w 864237"/>
                  <a:gd name="connsiteY4" fmla="*/ 692597 h 696774"/>
                  <a:gd name="connsiteX5" fmla="*/ 443514 w 864237"/>
                  <a:gd name="connsiteY5" fmla="*/ 481581 h 696774"/>
                  <a:gd name="connsiteX6" fmla="*/ 269737 w 864237"/>
                  <a:gd name="connsiteY6" fmla="*/ 696733 h 696774"/>
                  <a:gd name="connsiteX7" fmla="*/ 141 w 864237"/>
                  <a:gd name="connsiteY7" fmla="*/ 504000 h 696774"/>
                  <a:gd name="connsiteX0" fmla="*/ 187 w 864283"/>
                  <a:gd name="connsiteY0" fmla="*/ 504000 h 696733"/>
                  <a:gd name="connsiteX1" fmla="*/ 278405 w 864283"/>
                  <a:gd name="connsiteY1" fmla="*/ 0 h 696733"/>
                  <a:gd name="connsiteX2" fmla="*/ 586065 w 864283"/>
                  <a:gd name="connsiteY2" fmla="*/ 0 h 696733"/>
                  <a:gd name="connsiteX3" fmla="*/ 864283 w 864283"/>
                  <a:gd name="connsiteY3" fmla="*/ 504000 h 696733"/>
                  <a:gd name="connsiteX4" fmla="*/ 646301 w 864283"/>
                  <a:gd name="connsiteY4" fmla="*/ 692597 h 696733"/>
                  <a:gd name="connsiteX5" fmla="*/ 443560 w 864283"/>
                  <a:gd name="connsiteY5" fmla="*/ 481581 h 696733"/>
                  <a:gd name="connsiteX6" fmla="*/ 269783 w 864283"/>
                  <a:gd name="connsiteY6" fmla="*/ 696733 h 696733"/>
                  <a:gd name="connsiteX7" fmla="*/ 187 w 864283"/>
                  <a:gd name="connsiteY7" fmla="*/ 504000 h 696733"/>
                  <a:gd name="connsiteX0" fmla="*/ 0 w 864096"/>
                  <a:gd name="connsiteY0" fmla="*/ 504000 h 696733"/>
                  <a:gd name="connsiteX1" fmla="*/ 278218 w 864096"/>
                  <a:gd name="connsiteY1" fmla="*/ 0 h 696733"/>
                  <a:gd name="connsiteX2" fmla="*/ 585878 w 864096"/>
                  <a:gd name="connsiteY2" fmla="*/ 0 h 696733"/>
                  <a:gd name="connsiteX3" fmla="*/ 864096 w 864096"/>
                  <a:gd name="connsiteY3" fmla="*/ 504000 h 696733"/>
                  <a:gd name="connsiteX4" fmla="*/ 646114 w 864096"/>
                  <a:gd name="connsiteY4" fmla="*/ 692597 h 696733"/>
                  <a:gd name="connsiteX5" fmla="*/ 443373 w 864096"/>
                  <a:gd name="connsiteY5" fmla="*/ 481581 h 696733"/>
                  <a:gd name="connsiteX6" fmla="*/ 269596 w 864096"/>
                  <a:gd name="connsiteY6" fmla="*/ 696733 h 696733"/>
                  <a:gd name="connsiteX7" fmla="*/ 0 w 864096"/>
                  <a:gd name="connsiteY7" fmla="*/ 504000 h 696733"/>
                  <a:gd name="connsiteX0" fmla="*/ 0 w 864096"/>
                  <a:gd name="connsiteY0" fmla="*/ 504000 h 696733"/>
                  <a:gd name="connsiteX1" fmla="*/ 278218 w 864096"/>
                  <a:gd name="connsiteY1" fmla="*/ 0 h 696733"/>
                  <a:gd name="connsiteX2" fmla="*/ 585878 w 864096"/>
                  <a:gd name="connsiteY2" fmla="*/ 0 h 696733"/>
                  <a:gd name="connsiteX3" fmla="*/ 864096 w 864096"/>
                  <a:gd name="connsiteY3" fmla="*/ 504000 h 696733"/>
                  <a:gd name="connsiteX4" fmla="*/ 646114 w 864096"/>
                  <a:gd name="connsiteY4" fmla="*/ 692597 h 696733"/>
                  <a:gd name="connsiteX5" fmla="*/ 443373 w 864096"/>
                  <a:gd name="connsiteY5" fmla="*/ 506406 h 696733"/>
                  <a:gd name="connsiteX6" fmla="*/ 269596 w 864096"/>
                  <a:gd name="connsiteY6" fmla="*/ 696733 h 696733"/>
                  <a:gd name="connsiteX7" fmla="*/ 0 w 864096"/>
                  <a:gd name="connsiteY7" fmla="*/ 504000 h 696733"/>
                  <a:gd name="connsiteX0" fmla="*/ 0 w 864096"/>
                  <a:gd name="connsiteY0" fmla="*/ 504000 h 696733"/>
                  <a:gd name="connsiteX1" fmla="*/ 278218 w 864096"/>
                  <a:gd name="connsiteY1" fmla="*/ 0 h 696733"/>
                  <a:gd name="connsiteX2" fmla="*/ 585878 w 864096"/>
                  <a:gd name="connsiteY2" fmla="*/ 0 h 696733"/>
                  <a:gd name="connsiteX3" fmla="*/ 864096 w 864096"/>
                  <a:gd name="connsiteY3" fmla="*/ 504000 h 696733"/>
                  <a:gd name="connsiteX4" fmla="*/ 646114 w 864096"/>
                  <a:gd name="connsiteY4" fmla="*/ 692597 h 696733"/>
                  <a:gd name="connsiteX5" fmla="*/ 443373 w 864096"/>
                  <a:gd name="connsiteY5" fmla="*/ 506406 h 696733"/>
                  <a:gd name="connsiteX6" fmla="*/ 269596 w 864096"/>
                  <a:gd name="connsiteY6" fmla="*/ 696733 h 696733"/>
                  <a:gd name="connsiteX7" fmla="*/ 0 w 864096"/>
                  <a:gd name="connsiteY7" fmla="*/ 504000 h 696733"/>
                  <a:gd name="connsiteX0" fmla="*/ 0 w 864096"/>
                  <a:gd name="connsiteY0" fmla="*/ 504000 h 696733"/>
                  <a:gd name="connsiteX1" fmla="*/ 278218 w 864096"/>
                  <a:gd name="connsiteY1" fmla="*/ 0 h 696733"/>
                  <a:gd name="connsiteX2" fmla="*/ 585878 w 864096"/>
                  <a:gd name="connsiteY2" fmla="*/ 0 h 696733"/>
                  <a:gd name="connsiteX3" fmla="*/ 864096 w 864096"/>
                  <a:gd name="connsiteY3" fmla="*/ 504000 h 696733"/>
                  <a:gd name="connsiteX4" fmla="*/ 646114 w 864096"/>
                  <a:gd name="connsiteY4" fmla="*/ 692597 h 696733"/>
                  <a:gd name="connsiteX5" fmla="*/ 443373 w 864096"/>
                  <a:gd name="connsiteY5" fmla="*/ 506406 h 696733"/>
                  <a:gd name="connsiteX6" fmla="*/ 269596 w 864096"/>
                  <a:gd name="connsiteY6" fmla="*/ 696733 h 696733"/>
                  <a:gd name="connsiteX7" fmla="*/ 0 w 864096"/>
                  <a:gd name="connsiteY7" fmla="*/ 504000 h 6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096" h="696733">
                    <a:moveTo>
                      <a:pt x="0" y="504000"/>
                    </a:moveTo>
                    <a:lnTo>
                      <a:pt x="278218" y="0"/>
                    </a:lnTo>
                    <a:lnTo>
                      <a:pt x="585878" y="0"/>
                    </a:lnTo>
                    <a:lnTo>
                      <a:pt x="864096" y="504000"/>
                    </a:lnTo>
                    <a:lnTo>
                      <a:pt x="646114" y="692597"/>
                    </a:lnTo>
                    <a:cubicBezTo>
                      <a:pt x="555306" y="618523"/>
                      <a:pt x="538646" y="587490"/>
                      <a:pt x="443373" y="506406"/>
                    </a:cubicBezTo>
                    <a:cubicBezTo>
                      <a:pt x="342692" y="607086"/>
                      <a:pt x="319356" y="636450"/>
                      <a:pt x="269596" y="696733"/>
                    </a:cubicBezTo>
                    <a:cubicBezTo>
                      <a:pt x="145360" y="616339"/>
                      <a:pt x="130275" y="612536"/>
                      <a:pt x="0" y="504000"/>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601" dirty="0"/>
              </a:p>
            </p:txBody>
          </p:sp>
          <p:sp>
            <p:nvSpPr>
              <p:cNvPr id="39" name="Isosceles Triangle 14">
                <a:extLst>
                  <a:ext uri="{FF2B5EF4-FFF2-40B4-BE49-F238E27FC236}">
                    <a16:creationId xmlns:a16="http://schemas.microsoft.com/office/drawing/2014/main" id="{EBD97E4A-8774-056C-3053-728959DF9832}"/>
                  </a:ext>
                </a:extLst>
              </p:cNvPr>
              <p:cNvSpPr/>
              <p:nvPr/>
            </p:nvSpPr>
            <p:spPr>
              <a:xfrm rot="10800000">
                <a:off x="6437962" y="5876695"/>
                <a:ext cx="468770" cy="463414"/>
              </a:xfrm>
              <a:prstGeom prst="triangle">
                <a:avLst>
                  <a:gd name="adj" fmla="val 53724"/>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601" dirty="0"/>
              </a:p>
            </p:txBody>
          </p:sp>
        </p:grpSp>
        <p:grpSp>
          <p:nvGrpSpPr>
            <p:cNvPr id="20" name="그룹 8">
              <a:extLst>
                <a:ext uri="{FF2B5EF4-FFF2-40B4-BE49-F238E27FC236}">
                  <a16:creationId xmlns:a16="http://schemas.microsoft.com/office/drawing/2014/main" id="{FA54DC04-4D66-F16B-3FD1-E79A4FE0116A}"/>
                </a:ext>
              </a:extLst>
            </p:cNvPr>
            <p:cNvGrpSpPr/>
            <p:nvPr/>
          </p:nvGrpSpPr>
          <p:grpSpPr>
            <a:xfrm>
              <a:off x="394600" y="2773413"/>
              <a:ext cx="2264065" cy="1681489"/>
              <a:chOff x="394600" y="2773413"/>
              <a:chExt cx="2264065" cy="1681489"/>
            </a:xfrm>
          </p:grpSpPr>
          <p:sp>
            <p:nvSpPr>
              <p:cNvPr id="21" name="Freeform 23">
                <a:extLst>
                  <a:ext uri="{FF2B5EF4-FFF2-40B4-BE49-F238E27FC236}">
                    <a16:creationId xmlns:a16="http://schemas.microsoft.com/office/drawing/2014/main" id="{50ADEA88-D9B6-5C1F-531C-8FF07651107C}"/>
                  </a:ext>
                </a:extLst>
              </p:cNvPr>
              <p:cNvSpPr/>
              <p:nvPr/>
            </p:nvSpPr>
            <p:spPr>
              <a:xfrm rot="19043010">
                <a:off x="724589" y="2773413"/>
                <a:ext cx="105124" cy="481540"/>
              </a:xfrm>
              <a:custGeom>
                <a:avLst/>
                <a:gdLst>
                  <a:gd name="connsiteX0" fmla="*/ 0 w 118110"/>
                  <a:gd name="connsiteY0" fmla="*/ 0 h 541020"/>
                  <a:gd name="connsiteX1" fmla="*/ 118110 w 118110"/>
                  <a:gd name="connsiteY1" fmla="*/ 541020 h 541020"/>
                  <a:gd name="connsiteX2" fmla="*/ 118110 w 118110"/>
                  <a:gd name="connsiteY2" fmla="*/ 541020 h 541020"/>
                  <a:gd name="connsiteX3" fmla="*/ 118110 w 118110"/>
                  <a:gd name="connsiteY3" fmla="*/ 541020 h 541020"/>
                  <a:gd name="connsiteX0" fmla="*/ 0 w 118110"/>
                  <a:gd name="connsiteY0" fmla="*/ 0 h 541020"/>
                  <a:gd name="connsiteX1" fmla="*/ 118110 w 118110"/>
                  <a:gd name="connsiteY1" fmla="*/ 541020 h 541020"/>
                  <a:gd name="connsiteX2" fmla="*/ 118110 w 118110"/>
                  <a:gd name="connsiteY2" fmla="*/ 541020 h 541020"/>
                  <a:gd name="connsiteX3" fmla="*/ 118110 w 118110"/>
                  <a:gd name="connsiteY3" fmla="*/ 541020 h 541020"/>
                  <a:gd name="connsiteX0" fmla="*/ 0 w 118110"/>
                  <a:gd name="connsiteY0" fmla="*/ 0 h 541020"/>
                  <a:gd name="connsiteX1" fmla="*/ 118110 w 118110"/>
                  <a:gd name="connsiteY1" fmla="*/ 541020 h 541020"/>
                  <a:gd name="connsiteX2" fmla="*/ 118110 w 118110"/>
                  <a:gd name="connsiteY2" fmla="*/ 541020 h 541020"/>
                  <a:gd name="connsiteX3" fmla="*/ 118110 w 118110"/>
                  <a:gd name="connsiteY3" fmla="*/ 541020 h 541020"/>
                </a:gdLst>
                <a:ahLst/>
                <a:cxnLst>
                  <a:cxn ang="0">
                    <a:pos x="connsiteX0" y="connsiteY0"/>
                  </a:cxn>
                  <a:cxn ang="0">
                    <a:pos x="connsiteX1" y="connsiteY1"/>
                  </a:cxn>
                  <a:cxn ang="0">
                    <a:pos x="connsiteX2" y="connsiteY2"/>
                  </a:cxn>
                  <a:cxn ang="0">
                    <a:pos x="connsiteX3" y="connsiteY3"/>
                  </a:cxn>
                </a:cxnLst>
                <a:rect l="l" t="t" r="r" b="b"/>
                <a:pathLst>
                  <a:path w="118110" h="541020">
                    <a:moveTo>
                      <a:pt x="0" y="0"/>
                    </a:moveTo>
                    <a:cubicBezTo>
                      <a:pt x="123190" y="153670"/>
                      <a:pt x="116840" y="356870"/>
                      <a:pt x="118110" y="541020"/>
                    </a:cubicBezTo>
                    <a:lnTo>
                      <a:pt x="118110" y="541020"/>
                    </a:lnTo>
                    <a:lnTo>
                      <a:pt x="118110" y="541020"/>
                    </a:lnTo>
                  </a:path>
                </a:pathLst>
              </a:custGeom>
              <a:ln w="508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3601"/>
              </a:p>
            </p:txBody>
          </p:sp>
          <p:sp>
            <p:nvSpPr>
              <p:cNvPr id="22" name="Freeform 24">
                <a:extLst>
                  <a:ext uri="{FF2B5EF4-FFF2-40B4-BE49-F238E27FC236}">
                    <a16:creationId xmlns:a16="http://schemas.microsoft.com/office/drawing/2014/main" id="{1A0919DA-2D05-2175-98D4-204FECA0B094}"/>
                  </a:ext>
                </a:extLst>
              </p:cNvPr>
              <p:cNvSpPr/>
              <p:nvPr/>
            </p:nvSpPr>
            <p:spPr>
              <a:xfrm rot="19043010" flipH="1">
                <a:off x="788764" y="2821421"/>
                <a:ext cx="105124" cy="481540"/>
              </a:xfrm>
              <a:custGeom>
                <a:avLst/>
                <a:gdLst>
                  <a:gd name="connsiteX0" fmla="*/ 0 w 118110"/>
                  <a:gd name="connsiteY0" fmla="*/ 0 h 541020"/>
                  <a:gd name="connsiteX1" fmla="*/ 118110 w 118110"/>
                  <a:gd name="connsiteY1" fmla="*/ 541020 h 541020"/>
                  <a:gd name="connsiteX2" fmla="*/ 118110 w 118110"/>
                  <a:gd name="connsiteY2" fmla="*/ 541020 h 541020"/>
                  <a:gd name="connsiteX3" fmla="*/ 118110 w 118110"/>
                  <a:gd name="connsiteY3" fmla="*/ 541020 h 541020"/>
                  <a:gd name="connsiteX0" fmla="*/ 0 w 118110"/>
                  <a:gd name="connsiteY0" fmla="*/ 0 h 541020"/>
                  <a:gd name="connsiteX1" fmla="*/ 118110 w 118110"/>
                  <a:gd name="connsiteY1" fmla="*/ 541020 h 541020"/>
                  <a:gd name="connsiteX2" fmla="*/ 118110 w 118110"/>
                  <a:gd name="connsiteY2" fmla="*/ 541020 h 541020"/>
                  <a:gd name="connsiteX3" fmla="*/ 118110 w 118110"/>
                  <a:gd name="connsiteY3" fmla="*/ 541020 h 541020"/>
                  <a:gd name="connsiteX0" fmla="*/ 0 w 118110"/>
                  <a:gd name="connsiteY0" fmla="*/ 0 h 541020"/>
                  <a:gd name="connsiteX1" fmla="*/ 118110 w 118110"/>
                  <a:gd name="connsiteY1" fmla="*/ 541020 h 541020"/>
                  <a:gd name="connsiteX2" fmla="*/ 118110 w 118110"/>
                  <a:gd name="connsiteY2" fmla="*/ 541020 h 541020"/>
                  <a:gd name="connsiteX3" fmla="*/ 118110 w 118110"/>
                  <a:gd name="connsiteY3" fmla="*/ 541020 h 541020"/>
                </a:gdLst>
                <a:ahLst/>
                <a:cxnLst>
                  <a:cxn ang="0">
                    <a:pos x="connsiteX0" y="connsiteY0"/>
                  </a:cxn>
                  <a:cxn ang="0">
                    <a:pos x="connsiteX1" y="connsiteY1"/>
                  </a:cxn>
                  <a:cxn ang="0">
                    <a:pos x="connsiteX2" y="connsiteY2"/>
                  </a:cxn>
                  <a:cxn ang="0">
                    <a:pos x="connsiteX3" y="connsiteY3"/>
                  </a:cxn>
                </a:cxnLst>
                <a:rect l="l" t="t" r="r" b="b"/>
                <a:pathLst>
                  <a:path w="118110" h="541020">
                    <a:moveTo>
                      <a:pt x="0" y="0"/>
                    </a:moveTo>
                    <a:cubicBezTo>
                      <a:pt x="123190" y="153670"/>
                      <a:pt x="116840" y="356870"/>
                      <a:pt x="118110" y="541020"/>
                    </a:cubicBezTo>
                    <a:lnTo>
                      <a:pt x="118110" y="541020"/>
                    </a:lnTo>
                    <a:lnTo>
                      <a:pt x="118110" y="541020"/>
                    </a:lnTo>
                  </a:path>
                </a:pathLst>
              </a:custGeom>
              <a:noFill/>
              <a:ln w="508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3601"/>
              </a:p>
            </p:txBody>
          </p:sp>
          <p:grpSp>
            <p:nvGrpSpPr>
              <p:cNvPr id="23" name="그룹 7">
                <a:extLst>
                  <a:ext uri="{FF2B5EF4-FFF2-40B4-BE49-F238E27FC236}">
                    <a16:creationId xmlns:a16="http://schemas.microsoft.com/office/drawing/2014/main" id="{A2E62534-820D-4F9D-6287-5DFA912A4E7A}"/>
                  </a:ext>
                </a:extLst>
              </p:cNvPr>
              <p:cNvGrpSpPr/>
              <p:nvPr/>
            </p:nvGrpSpPr>
            <p:grpSpPr>
              <a:xfrm rot="19020000">
                <a:off x="394600" y="3073673"/>
                <a:ext cx="2264065" cy="1381229"/>
                <a:chOff x="-3430497" y="-108619"/>
                <a:chExt cx="9492269" cy="5790908"/>
              </a:xfrm>
            </p:grpSpPr>
            <p:sp>
              <p:nvSpPr>
                <p:cNvPr id="24" name="자유형: 도형 3">
                  <a:extLst>
                    <a:ext uri="{FF2B5EF4-FFF2-40B4-BE49-F238E27FC236}">
                      <a16:creationId xmlns:a16="http://schemas.microsoft.com/office/drawing/2014/main" id="{3C0BC392-6DDB-9265-5B70-B9DEB4F20BBD}"/>
                    </a:ext>
                  </a:extLst>
                </p:cNvPr>
                <p:cNvSpPr/>
                <p:nvPr/>
              </p:nvSpPr>
              <p:spPr>
                <a:xfrm flipH="1">
                  <a:off x="1470282" y="-108619"/>
                  <a:ext cx="2543022" cy="3316970"/>
                </a:xfrm>
                <a:custGeom>
                  <a:avLst/>
                  <a:gdLst>
                    <a:gd name="connsiteX0" fmla="*/ 467139 w 2385391"/>
                    <a:gd name="connsiteY0" fmla="*/ 0 h 3518453"/>
                    <a:gd name="connsiteX1" fmla="*/ 1023731 w 2385391"/>
                    <a:gd name="connsiteY1" fmla="*/ 357809 h 3518453"/>
                    <a:gd name="connsiteX2" fmla="*/ 1630018 w 2385391"/>
                    <a:gd name="connsiteY2" fmla="*/ 268357 h 3518453"/>
                    <a:gd name="connsiteX3" fmla="*/ 1789044 w 2385391"/>
                    <a:gd name="connsiteY3" fmla="*/ 715618 h 3518453"/>
                    <a:gd name="connsiteX4" fmla="*/ 2216426 w 2385391"/>
                    <a:gd name="connsiteY4" fmla="*/ 1063487 h 3518453"/>
                    <a:gd name="connsiteX5" fmla="*/ 2037522 w 2385391"/>
                    <a:gd name="connsiteY5" fmla="*/ 1639957 h 3518453"/>
                    <a:gd name="connsiteX6" fmla="*/ 2385391 w 2385391"/>
                    <a:gd name="connsiteY6" fmla="*/ 2057400 h 3518453"/>
                    <a:gd name="connsiteX7" fmla="*/ 1938131 w 2385391"/>
                    <a:gd name="connsiteY7" fmla="*/ 2643809 h 3518453"/>
                    <a:gd name="connsiteX8" fmla="*/ 1719470 w 2385391"/>
                    <a:gd name="connsiteY8" fmla="*/ 3299792 h 3518453"/>
                    <a:gd name="connsiteX9" fmla="*/ 1033670 w 2385391"/>
                    <a:gd name="connsiteY9" fmla="*/ 3349487 h 3518453"/>
                    <a:gd name="connsiteX10" fmla="*/ 357809 w 2385391"/>
                    <a:gd name="connsiteY10" fmla="*/ 3518453 h 3518453"/>
                    <a:gd name="connsiteX11" fmla="*/ 0 w 2385391"/>
                    <a:gd name="connsiteY11" fmla="*/ 2733261 h 3518453"/>
                    <a:gd name="connsiteX12" fmla="*/ 9939 w 2385391"/>
                    <a:gd name="connsiteY12" fmla="*/ 536713 h 3518453"/>
                    <a:gd name="connsiteX13" fmla="*/ 467139 w 2385391"/>
                    <a:gd name="connsiteY13" fmla="*/ 0 h 3518453"/>
                    <a:gd name="connsiteX0" fmla="*/ 467139 w 2385391"/>
                    <a:gd name="connsiteY0" fmla="*/ 0 h 3518453"/>
                    <a:gd name="connsiteX1" fmla="*/ 1023731 w 2385391"/>
                    <a:gd name="connsiteY1" fmla="*/ 357809 h 3518453"/>
                    <a:gd name="connsiteX2" fmla="*/ 1630018 w 2385391"/>
                    <a:gd name="connsiteY2" fmla="*/ 268357 h 3518453"/>
                    <a:gd name="connsiteX3" fmla="*/ 1789044 w 2385391"/>
                    <a:gd name="connsiteY3" fmla="*/ 715618 h 3518453"/>
                    <a:gd name="connsiteX4" fmla="*/ 2216426 w 2385391"/>
                    <a:gd name="connsiteY4" fmla="*/ 1063487 h 3518453"/>
                    <a:gd name="connsiteX5" fmla="*/ 2037522 w 2385391"/>
                    <a:gd name="connsiteY5" fmla="*/ 1639957 h 3518453"/>
                    <a:gd name="connsiteX6" fmla="*/ 2385391 w 2385391"/>
                    <a:gd name="connsiteY6" fmla="*/ 2057400 h 3518453"/>
                    <a:gd name="connsiteX7" fmla="*/ 1938131 w 2385391"/>
                    <a:gd name="connsiteY7" fmla="*/ 2643809 h 3518453"/>
                    <a:gd name="connsiteX8" fmla="*/ 1719470 w 2385391"/>
                    <a:gd name="connsiteY8" fmla="*/ 3299792 h 3518453"/>
                    <a:gd name="connsiteX9" fmla="*/ 1033670 w 2385391"/>
                    <a:gd name="connsiteY9" fmla="*/ 3349487 h 3518453"/>
                    <a:gd name="connsiteX10" fmla="*/ 357809 w 2385391"/>
                    <a:gd name="connsiteY10" fmla="*/ 3518453 h 3518453"/>
                    <a:gd name="connsiteX11" fmla="*/ 0 w 2385391"/>
                    <a:gd name="connsiteY11" fmla="*/ 2733261 h 3518453"/>
                    <a:gd name="connsiteX12" fmla="*/ 9939 w 2385391"/>
                    <a:gd name="connsiteY12" fmla="*/ 536713 h 3518453"/>
                    <a:gd name="connsiteX13" fmla="*/ 467139 w 2385391"/>
                    <a:gd name="connsiteY13" fmla="*/ 0 h 3518453"/>
                    <a:gd name="connsiteX0" fmla="*/ 467139 w 2385391"/>
                    <a:gd name="connsiteY0" fmla="*/ 2004 h 3520457"/>
                    <a:gd name="connsiteX1" fmla="*/ 1023731 w 2385391"/>
                    <a:gd name="connsiteY1" fmla="*/ 359813 h 3520457"/>
                    <a:gd name="connsiteX2" fmla="*/ 1630018 w 2385391"/>
                    <a:gd name="connsiteY2" fmla="*/ 270361 h 3520457"/>
                    <a:gd name="connsiteX3" fmla="*/ 1789044 w 2385391"/>
                    <a:gd name="connsiteY3" fmla="*/ 717622 h 3520457"/>
                    <a:gd name="connsiteX4" fmla="*/ 2216426 w 2385391"/>
                    <a:gd name="connsiteY4" fmla="*/ 1065491 h 3520457"/>
                    <a:gd name="connsiteX5" fmla="*/ 2037522 w 2385391"/>
                    <a:gd name="connsiteY5" fmla="*/ 1641961 h 3520457"/>
                    <a:gd name="connsiteX6" fmla="*/ 2385391 w 2385391"/>
                    <a:gd name="connsiteY6" fmla="*/ 2059404 h 3520457"/>
                    <a:gd name="connsiteX7" fmla="*/ 1938131 w 2385391"/>
                    <a:gd name="connsiteY7" fmla="*/ 2645813 h 3520457"/>
                    <a:gd name="connsiteX8" fmla="*/ 1719470 w 2385391"/>
                    <a:gd name="connsiteY8" fmla="*/ 3301796 h 3520457"/>
                    <a:gd name="connsiteX9" fmla="*/ 1033670 w 2385391"/>
                    <a:gd name="connsiteY9" fmla="*/ 3351491 h 3520457"/>
                    <a:gd name="connsiteX10" fmla="*/ 357809 w 2385391"/>
                    <a:gd name="connsiteY10" fmla="*/ 3520457 h 3520457"/>
                    <a:gd name="connsiteX11" fmla="*/ 0 w 2385391"/>
                    <a:gd name="connsiteY11" fmla="*/ 2735265 h 3520457"/>
                    <a:gd name="connsiteX12" fmla="*/ 9939 w 2385391"/>
                    <a:gd name="connsiteY12" fmla="*/ 538717 h 3520457"/>
                    <a:gd name="connsiteX13" fmla="*/ 467139 w 2385391"/>
                    <a:gd name="connsiteY13" fmla="*/ 2004 h 3520457"/>
                    <a:gd name="connsiteX0" fmla="*/ 467139 w 2385391"/>
                    <a:gd name="connsiteY0" fmla="*/ 2004 h 3520457"/>
                    <a:gd name="connsiteX1" fmla="*/ 1023731 w 2385391"/>
                    <a:gd name="connsiteY1" fmla="*/ 359813 h 3520457"/>
                    <a:gd name="connsiteX2" fmla="*/ 1630018 w 2385391"/>
                    <a:gd name="connsiteY2" fmla="*/ 270361 h 3520457"/>
                    <a:gd name="connsiteX3" fmla="*/ 1789044 w 2385391"/>
                    <a:gd name="connsiteY3" fmla="*/ 717622 h 3520457"/>
                    <a:gd name="connsiteX4" fmla="*/ 2216426 w 2385391"/>
                    <a:gd name="connsiteY4" fmla="*/ 1065491 h 3520457"/>
                    <a:gd name="connsiteX5" fmla="*/ 2037522 w 2385391"/>
                    <a:gd name="connsiteY5" fmla="*/ 1641961 h 3520457"/>
                    <a:gd name="connsiteX6" fmla="*/ 2385391 w 2385391"/>
                    <a:gd name="connsiteY6" fmla="*/ 2059404 h 3520457"/>
                    <a:gd name="connsiteX7" fmla="*/ 1938131 w 2385391"/>
                    <a:gd name="connsiteY7" fmla="*/ 2645813 h 3520457"/>
                    <a:gd name="connsiteX8" fmla="*/ 1719470 w 2385391"/>
                    <a:gd name="connsiteY8" fmla="*/ 3301796 h 3520457"/>
                    <a:gd name="connsiteX9" fmla="*/ 1033670 w 2385391"/>
                    <a:gd name="connsiteY9" fmla="*/ 3351491 h 3520457"/>
                    <a:gd name="connsiteX10" fmla="*/ 357809 w 2385391"/>
                    <a:gd name="connsiteY10" fmla="*/ 3520457 h 3520457"/>
                    <a:gd name="connsiteX11" fmla="*/ 0 w 2385391"/>
                    <a:gd name="connsiteY11" fmla="*/ 2735265 h 3520457"/>
                    <a:gd name="connsiteX12" fmla="*/ 9939 w 2385391"/>
                    <a:gd name="connsiteY12" fmla="*/ 538717 h 3520457"/>
                    <a:gd name="connsiteX13" fmla="*/ 467139 w 2385391"/>
                    <a:gd name="connsiteY13" fmla="*/ 2004 h 3520457"/>
                    <a:gd name="connsiteX0" fmla="*/ 467139 w 2385391"/>
                    <a:gd name="connsiteY0" fmla="*/ 1983 h 3520436"/>
                    <a:gd name="connsiteX1" fmla="*/ 991074 w 2385391"/>
                    <a:gd name="connsiteY1" fmla="*/ 363058 h 3520436"/>
                    <a:gd name="connsiteX2" fmla="*/ 1630018 w 2385391"/>
                    <a:gd name="connsiteY2" fmla="*/ 270340 h 3520436"/>
                    <a:gd name="connsiteX3" fmla="*/ 1789044 w 2385391"/>
                    <a:gd name="connsiteY3" fmla="*/ 717601 h 3520436"/>
                    <a:gd name="connsiteX4" fmla="*/ 2216426 w 2385391"/>
                    <a:gd name="connsiteY4" fmla="*/ 1065470 h 3520436"/>
                    <a:gd name="connsiteX5" fmla="*/ 2037522 w 2385391"/>
                    <a:gd name="connsiteY5" fmla="*/ 1641940 h 3520436"/>
                    <a:gd name="connsiteX6" fmla="*/ 2385391 w 2385391"/>
                    <a:gd name="connsiteY6" fmla="*/ 2059383 h 3520436"/>
                    <a:gd name="connsiteX7" fmla="*/ 1938131 w 2385391"/>
                    <a:gd name="connsiteY7" fmla="*/ 2645792 h 3520436"/>
                    <a:gd name="connsiteX8" fmla="*/ 1719470 w 2385391"/>
                    <a:gd name="connsiteY8" fmla="*/ 3301775 h 3520436"/>
                    <a:gd name="connsiteX9" fmla="*/ 1033670 w 2385391"/>
                    <a:gd name="connsiteY9" fmla="*/ 3351470 h 3520436"/>
                    <a:gd name="connsiteX10" fmla="*/ 357809 w 2385391"/>
                    <a:gd name="connsiteY10" fmla="*/ 3520436 h 3520436"/>
                    <a:gd name="connsiteX11" fmla="*/ 0 w 2385391"/>
                    <a:gd name="connsiteY11" fmla="*/ 2735244 h 3520436"/>
                    <a:gd name="connsiteX12" fmla="*/ 9939 w 2385391"/>
                    <a:gd name="connsiteY12" fmla="*/ 538696 h 3520436"/>
                    <a:gd name="connsiteX13" fmla="*/ 467139 w 2385391"/>
                    <a:gd name="connsiteY13" fmla="*/ 1983 h 3520436"/>
                    <a:gd name="connsiteX0" fmla="*/ 467139 w 2385391"/>
                    <a:gd name="connsiteY0" fmla="*/ 3421 h 3521874"/>
                    <a:gd name="connsiteX1" fmla="*/ 991074 w 2385391"/>
                    <a:gd name="connsiteY1" fmla="*/ 364496 h 3521874"/>
                    <a:gd name="connsiteX2" fmla="*/ 1630018 w 2385391"/>
                    <a:gd name="connsiteY2" fmla="*/ 271778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30018 w 2385391"/>
                    <a:gd name="connsiteY2" fmla="*/ 271778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30018 w 2385391"/>
                    <a:gd name="connsiteY2" fmla="*/ 271778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20221 w 2385391"/>
                    <a:gd name="connsiteY2" fmla="*/ 291372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20221 w 2385391"/>
                    <a:gd name="connsiteY2" fmla="*/ 291372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20221 w 2385391"/>
                    <a:gd name="connsiteY2" fmla="*/ 291372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28836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28836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28836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21194 w 2385391"/>
                    <a:gd name="connsiteY5" fmla="*/ 1656441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21194 w 2385391"/>
                    <a:gd name="connsiteY5" fmla="*/ 1656441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95068 w 2385391"/>
                    <a:gd name="connsiteY5" fmla="*/ 1640113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82005 w 2385391"/>
                    <a:gd name="connsiteY5" fmla="*/ 1627050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82005 w 2385391"/>
                    <a:gd name="connsiteY5" fmla="*/ 1627050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82005 w 2385391"/>
                    <a:gd name="connsiteY5" fmla="*/ 1627050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52734"/>
                    <a:gd name="connsiteY0" fmla="*/ 3421 h 3521874"/>
                    <a:gd name="connsiteX1" fmla="*/ 991074 w 2352734"/>
                    <a:gd name="connsiteY1" fmla="*/ 364496 h 3521874"/>
                    <a:gd name="connsiteX2" fmla="*/ 1597361 w 2352734"/>
                    <a:gd name="connsiteY2" fmla="*/ 304435 h 3521874"/>
                    <a:gd name="connsiteX3" fmla="*/ 1762919 w 2352734"/>
                    <a:gd name="connsiteY3" fmla="*/ 741899 h 3521874"/>
                    <a:gd name="connsiteX4" fmla="*/ 2190300 w 2352734"/>
                    <a:gd name="connsiteY4" fmla="*/ 1096300 h 3521874"/>
                    <a:gd name="connsiteX5" fmla="*/ 1982005 w 2352734"/>
                    <a:gd name="connsiteY5" fmla="*/ 1627050 h 3521874"/>
                    <a:gd name="connsiteX6" fmla="*/ 2352734 w 2352734"/>
                    <a:gd name="connsiteY6" fmla="*/ 2080415 h 3521874"/>
                    <a:gd name="connsiteX7" fmla="*/ 1938131 w 2352734"/>
                    <a:gd name="connsiteY7" fmla="*/ 2647230 h 3521874"/>
                    <a:gd name="connsiteX8" fmla="*/ 1719470 w 2352734"/>
                    <a:gd name="connsiteY8" fmla="*/ 3303213 h 3521874"/>
                    <a:gd name="connsiteX9" fmla="*/ 1033670 w 2352734"/>
                    <a:gd name="connsiteY9" fmla="*/ 3352908 h 3521874"/>
                    <a:gd name="connsiteX10" fmla="*/ 357809 w 2352734"/>
                    <a:gd name="connsiteY10" fmla="*/ 3521874 h 3521874"/>
                    <a:gd name="connsiteX11" fmla="*/ 0 w 2352734"/>
                    <a:gd name="connsiteY11" fmla="*/ 2736682 h 3521874"/>
                    <a:gd name="connsiteX12" fmla="*/ 9939 w 2352734"/>
                    <a:gd name="connsiteY12" fmla="*/ 540134 h 3521874"/>
                    <a:gd name="connsiteX13" fmla="*/ 467139 w 2352734"/>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27050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15271 w 2352860"/>
                    <a:gd name="connsiteY7" fmla="*/ 2614573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15271 w 2352860"/>
                    <a:gd name="connsiteY7" fmla="*/ 2614573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882614 w 2352860"/>
                    <a:gd name="connsiteY7" fmla="*/ 2621104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882614 w 2352860"/>
                    <a:gd name="connsiteY7" fmla="*/ 2608041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882614 w 2352860"/>
                    <a:gd name="connsiteY7" fmla="*/ 2608041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734"/>
                    <a:gd name="connsiteY0" fmla="*/ 3421 h 3521874"/>
                    <a:gd name="connsiteX1" fmla="*/ 991074 w 2352734"/>
                    <a:gd name="connsiteY1" fmla="*/ 364496 h 3521874"/>
                    <a:gd name="connsiteX2" fmla="*/ 1597361 w 2352734"/>
                    <a:gd name="connsiteY2" fmla="*/ 304435 h 3521874"/>
                    <a:gd name="connsiteX3" fmla="*/ 1762919 w 2352734"/>
                    <a:gd name="connsiteY3" fmla="*/ 741899 h 3521874"/>
                    <a:gd name="connsiteX4" fmla="*/ 2190300 w 2352734"/>
                    <a:gd name="connsiteY4" fmla="*/ 1096300 h 3521874"/>
                    <a:gd name="connsiteX5" fmla="*/ 1982005 w 2352734"/>
                    <a:gd name="connsiteY5" fmla="*/ 1640112 h 3521874"/>
                    <a:gd name="connsiteX6" fmla="*/ 2352734 w 2352734"/>
                    <a:gd name="connsiteY6" fmla="*/ 2080415 h 3521874"/>
                    <a:gd name="connsiteX7" fmla="*/ 1882614 w 2352734"/>
                    <a:gd name="connsiteY7" fmla="*/ 2608041 h 3521874"/>
                    <a:gd name="connsiteX8" fmla="*/ 1719470 w 2352734"/>
                    <a:gd name="connsiteY8" fmla="*/ 3303213 h 3521874"/>
                    <a:gd name="connsiteX9" fmla="*/ 1033670 w 2352734"/>
                    <a:gd name="connsiteY9" fmla="*/ 3352908 h 3521874"/>
                    <a:gd name="connsiteX10" fmla="*/ 357809 w 2352734"/>
                    <a:gd name="connsiteY10" fmla="*/ 3521874 h 3521874"/>
                    <a:gd name="connsiteX11" fmla="*/ 0 w 2352734"/>
                    <a:gd name="connsiteY11" fmla="*/ 2736682 h 3521874"/>
                    <a:gd name="connsiteX12" fmla="*/ 9939 w 2352734"/>
                    <a:gd name="connsiteY12" fmla="*/ 540134 h 3521874"/>
                    <a:gd name="connsiteX13" fmla="*/ 467139 w 2352734"/>
                    <a:gd name="connsiteY13" fmla="*/ 3421 h 3521874"/>
                    <a:gd name="connsiteX0" fmla="*/ 467139 w 2352760"/>
                    <a:gd name="connsiteY0" fmla="*/ 3421 h 3521874"/>
                    <a:gd name="connsiteX1" fmla="*/ 991074 w 2352760"/>
                    <a:gd name="connsiteY1" fmla="*/ 364496 h 3521874"/>
                    <a:gd name="connsiteX2" fmla="*/ 1597361 w 2352760"/>
                    <a:gd name="connsiteY2" fmla="*/ 304435 h 3521874"/>
                    <a:gd name="connsiteX3" fmla="*/ 1762919 w 2352760"/>
                    <a:gd name="connsiteY3" fmla="*/ 741899 h 3521874"/>
                    <a:gd name="connsiteX4" fmla="*/ 2190300 w 2352760"/>
                    <a:gd name="connsiteY4" fmla="*/ 1096300 h 3521874"/>
                    <a:gd name="connsiteX5" fmla="*/ 1982005 w 2352760"/>
                    <a:gd name="connsiteY5" fmla="*/ 1640112 h 3521874"/>
                    <a:gd name="connsiteX6" fmla="*/ 2352734 w 2352760"/>
                    <a:gd name="connsiteY6" fmla="*/ 2080415 h 3521874"/>
                    <a:gd name="connsiteX7" fmla="*/ 1882614 w 2352760"/>
                    <a:gd name="connsiteY7" fmla="*/ 2608041 h 3521874"/>
                    <a:gd name="connsiteX8" fmla="*/ 1719470 w 2352760"/>
                    <a:gd name="connsiteY8" fmla="*/ 3303213 h 3521874"/>
                    <a:gd name="connsiteX9" fmla="*/ 1033670 w 2352760"/>
                    <a:gd name="connsiteY9" fmla="*/ 3352908 h 3521874"/>
                    <a:gd name="connsiteX10" fmla="*/ 357809 w 2352760"/>
                    <a:gd name="connsiteY10" fmla="*/ 3521874 h 3521874"/>
                    <a:gd name="connsiteX11" fmla="*/ 0 w 2352760"/>
                    <a:gd name="connsiteY11" fmla="*/ 2736682 h 3521874"/>
                    <a:gd name="connsiteX12" fmla="*/ 9939 w 2352760"/>
                    <a:gd name="connsiteY12" fmla="*/ 540134 h 3521874"/>
                    <a:gd name="connsiteX13" fmla="*/ 467139 w 2352760"/>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82614 w 2349495"/>
                    <a:gd name="connsiteY7" fmla="*/ 2608041 h 3521874"/>
                    <a:gd name="connsiteX8" fmla="*/ 1719470 w 2349495"/>
                    <a:gd name="connsiteY8" fmla="*/ 3303213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719470 w 2349495"/>
                    <a:gd name="connsiteY8" fmla="*/ 3303213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719470 w 2349495"/>
                    <a:gd name="connsiteY8" fmla="*/ 3303213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90079 w 2349495"/>
                    <a:gd name="connsiteY8" fmla="*/ 3264025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90079 w 2349495"/>
                    <a:gd name="connsiteY8" fmla="*/ 3264025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108782 w 2349495"/>
                    <a:gd name="connsiteY9" fmla="*/ 3333313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108782 w 2349495"/>
                    <a:gd name="connsiteY9" fmla="*/ 3333313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108782 w 2349495"/>
                    <a:gd name="connsiteY9" fmla="*/ 3333313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484067"/>
                    <a:gd name="connsiteX1" fmla="*/ 991074 w 2349495"/>
                    <a:gd name="connsiteY1" fmla="*/ 364496 h 3484067"/>
                    <a:gd name="connsiteX2" fmla="*/ 1597361 w 2349495"/>
                    <a:gd name="connsiteY2" fmla="*/ 304435 h 3484067"/>
                    <a:gd name="connsiteX3" fmla="*/ 1762919 w 2349495"/>
                    <a:gd name="connsiteY3" fmla="*/ 741899 h 3484067"/>
                    <a:gd name="connsiteX4" fmla="*/ 2190300 w 2349495"/>
                    <a:gd name="connsiteY4" fmla="*/ 1096300 h 3484067"/>
                    <a:gd name="connsiteX5" fmla="*/ 1982005 w 2349495"/>
                    <a:gd name="connsiteY5" fmla="*/ 1640112 h 3484067"/>
                    <a:gd name="connsiteX6" fmla="*/ 2349468 w 2349495"/>
                    <a:gd name="connsiteY6" fmla="*/ 2100010 h 3484067"/>
                    <a:gd name="connsiteX7" fmla="*/ 1869551 w 2349495"/>
                    <a:gd name="connsiteY7" fmla="*/ 2608041 h 3484067"/>
                    <a:gd name="connsiteX8" fmla="*/ 1686813 w 2349495"/>
                    <a:gd name="connsiteY8" fmla="*/ 3254228 h 3484067"/>
                    <a:gd name="connsiteX9" fmla="*/ 1108782 w 2349495"/>
                    <a:gd name="connsiteY9" fmla="*/ 3333313 h 3484067"/>
                    <a:gd name="connsiteX10" fmla="*/ 364340 w 2349495"/>
                    <a:gd name="connsiteY10" fmla="*/ 3469622 h 3484067"/>
                    <a:gd name="connsiteX11" fmla="*/ 0 w 2349495"/>
                    <a:gd name="connsiteY11" fmla="*/ 2736682 h 3484067"/>
                    <a:gd name="connsiteX12" fmla="*/ 9939 w 2349495"/>
                    <a:gd name="connsiteY12" fmla="*/ 540134 h 3484067"/>
                    <a:gd name="connsiteX13" fmla="*/ 467139 w 2349495"/>
                    <a:gd name="connsiteY13" fmla="*/ 3421 h 3484067"/>
                    <a:gd name="connsiteX0" fmla="*/ 467139 w 2349495"/>
                    <a:gd name="connsiteY0" fmla="*/ 3421 h 3480224"/>
                    <a:gd name="connsiteX1" fmla="*/ 991074 w 2349495"/>
                    <a:gd name="connsiteY1" fmla="*/ 364496 h 3480224"/>
                    <a:gd name="connsiteX2" fmla="*/ 1597361 w 2349495"/>
                    <a:gd name="connsiteY2" fmla="*/ 304435 h 3480224"/>
                    <a:gd name="connsiteX3" fmla="*/ 1762919 w 2349495"/>
                    <a:gd name="connsiteY3" fmla="*/ 741899 h 3480224"/>
                    <a:gd name="connsiteX4" fmla="*/ 2190300 w 2349495"/>
                    <a:gd name="connsiteY4" fmla="*/ 1096300 h 3480224"/>
                    <a:gd name="connsiteX5" fmla="*/ 1982005 w 2349495"/>
                    <a:gd name="connsiteY5" fmla="*/ 1640112 h 3480224"/>
                    <a:gd name="connsiteX6" fmla="*/ 2349468 w 2349495"/>
                    <a:gd name="connsiteY6" fmla="*/ 2100010 h 3480224"/>
                    <a:gd name="connsiteX7" fmla="*/ 1869551 w 2349495"/>
                    <a:gd name="connsiteY7" fmla="*/ 2608041 h 3480224"/>
                    <a:gd name="connsiteX8" fmla="*/ 1686813 w 2349495"/>
                    <a:gd name="connsiteY8" fmla="*/ 3254228 h 3480224"/>
                    <a:gd name="connsiteX9" fmla="*/ 1108782 w 2349495"/>
                    <a:gd name="connsiteY9" fmla="*/ 3333313 h 3480224"/>
                    <a:gd name="connsiteX10" fmla="*/ 370871 w 2349495"/>
                    <a:gd name="connsiteY10" fmla="*/ 3459825 h 3480224"/>
                    <a:gd name="connsiteX11" fmla="*/ 0 w 2349495"/>
                    <a:gd name="connsiteY11" fmla="*/ 2736682 h 3480224"/>
                    <a:gd name="connsiteX12" fmla="*/ 9939 w 2349495"/>
                    <a:gd name="connsiteY12" fmla="*/ 540134 h 3480224"/>
                    <a:gd name="connsiteX13" fmla="*/ 467139 w 2349495"/>
                    <a:gd name="connsiteY13" fmla="*/ 3421 h 3480224"/>
                    <a:gd name="connsiteX0" fmla="*/ 467139 w 2349495"/>
                    <a:gd name="connsiteY0" fmla="*/ 3421 h 3552207"/>
                    <a:gd name="connsiteX1" fmla="*/ 991074 w 2349495"/>
                    <a:gd name="connsiteY1" fmla="*/ 364496 h 3552207"/>
                    <a:gd name="connsiteX2" fmla="*/ 1597361 w 2349495"/>
                    <a:gd name="connsiteY2" fmla="*/ 304435 h 3552207"/>
                    <a:gd name="connsiteX3" fmla="*/ 1762919 w 2349495"/>
                    <a:gd name="connsiteY3" fmla="*/ 741899 h 3552207"/>
                    <a:gd name="connsiteX4" fmla="*/ 2190300 w 2349495"/>
                    <a:gd name="connsiteY4" fmla="*/ 1096300 h 3552207"/>
                    <a:gd name="connsiteX5" fmla="*/ 1982005 w 2349495"/>
                    <a:gd name="connsiteY5" fmla="*/ 1640112 h 3552207"/>
                    <a:gd name="connsiteX6" fmla="*/ 2349468 w 2349495"/>
                    <a:gd name="connsiteY6" fmla="*/ 2100010 h 3552207"/>
                    <a:gd name="connsiteX7" fmla="*/ 1869551 w 2349495"/>
                    <a:gd name="connsiteY7" fmla="*/ 2608041 h 3552207"/>
                    <a:gd name="connsiteX8" fmla="*/ 1686813 w 2349495"/>
                    <a:gd name="connsiteY8" fmla="*/ 3254228 h 3552207"/>
                    <a:gd name="connsiteX9" fmla="*/ 1108782 w 2349495"/>
                    <a:gd name="connsiteY9" fmla="*/ 3333313 h 3552207"/>
                    <a:gd name="connsiteX10" fmla="*/ 370871 w 2349495"/>
                    <a:gd name="connsiteY10" fmla="*/ 3459825 h 3552207"/>
                    <a:gd name="connsiteX11" fmla="*/ 0 w 2349495"/>
                    <a:gd name="connsiteY11" fmla="*/ 2736682 h 3552207"/>
                    <a:gd name="connsiteX12" fmla="*/ 9939 w 2349495"/>
                    <a:gd name="connsiteY12" fmla="*/ 540134 h 3552207"/>
                    <a:gd name="connsiteX13" fmla="*/ 467139 w 2349495"/>
                    <a:gd name="connsiteY13" fmla="*/ 3421 h 3552207"/>
                    <a:gd name="connsiteX0" fmla="*/ 467139 w 2349495"/>
                    <a:gd name="connsiteY0" fmla="*/ 3421 h 3552207"/>
                    <a:gd name="connsiteX1" fmla="*/ 991074 w 2349495"/>
                    <a:gd name="connsiteY1" fmla="*/ 364496 h 3552207"/>
                    <a:gd name="connsiteX2" fmla="*/ 1597361 w 2349495"/>
                    <a:gd name="connsiteY2" fmla="*/ 304435 h 3552207"/>
                    <a:gd name="connsiteX3" fmla="*/ 1762919 w 2349495"/>
                    <a:gd name="connsiteY3" fmla="*/ 741899 h 3552207"/>
                    <a:gd name="connsiteX4" fmla="*/ 2190300 w 2349495"/>
                    <a:gd name="connsiteY4" fmla="*/ 1096300 h 3552207"/>
                    <a:gd name="connsiteX5" fmla="*/ 1982005 w 2349495"/>
                    <a:gd name="connsiteY5" fmla="*/ 1640112 h 3552207"/>
                    <a:gd name="connsiteX6" fmla="*/ 2349468 w 2349495"/>
                    <a:gd name="connsiteY6" fmla="*/ 2100010 h 3552207"/>
                    <a:gd name="connsiteX7" fmla="*/ 1869551 w 2349495"/>
                    <a:gd name="connsiteY7" fmla="*/ 2608041 h 3552207"/>
                    <a:gd name="connsiteX8" fmla="*/ 1686813 w 2349495"/>
                    <a:gd name="connsiteY8" fmla="*/ 3254228 h 3552207"/>
                    <a:gd name="connsiteX9" fmla="*/ 1108782 w 2349495"/>
                    <a:gd name="connsiteY9" fmla="*/ 3333313 h 3552207"/>
                    <a:gd name="connsiteX10" fmla="*/ 370871 w 2349495"/>
                    <a:gd name="connsiteY10" fmla="*/ 3459825 h 3552207"/>
                    <a:gd name="connsiteX11" fmla="*/ 0 w 2349495"/>
                    <a:gd name="connsiteY11" fmla="*/ 2736682 h 3552207"/>
                    <a:gd name="connsiteX12" fmla="*/ 9939 w 2349495"/>
                    <a:gd name="connsiteY12" fmla="*/ 540134 h 3552207"/>
                    <a:gd name="connsiteX13" fmla="*/ 467139 w 2349495"/>
                    <a:gd name="connsiteY13" fmla="*/ 3421 h 3552207"/>
                    <a:gd name="connsiteX0" fmla="*/ 467233 w 2349589"/>
                    <a:gd name="connsiteY0" fmla="*/ 3421 h 3552207"/>
                    <a:gd name="connsiteX1" fmla="*/ 991168 w 2349589"/>
                    <a:gd name="connsiteY1" fmla="*/ 364496 h 3552207"/>
                    <a:gd name="connsiteX2" fmla="*/ 1597455 w 2349589"/>
                    <a:gd name="connsiteY2" fmla="*/ 304435 h 3552207"/>
                    <a:gd name="connsiteX3" fmla="*/ 1763013 w 2349589"/>
                    <a:gd name="connsiteY3" fmla="*/ 741899 h 3552207"/>
                    <a:gd name="connsiteX4" fmla="*/ 2190394 w 2349589"/>
                    <a:gd name="connsiteY4" fmla="*/ 1096300 h 3552207"/>
                    <a:gd name="connsiteX5" fmla="*/ 1982099 w 2349589"/>
                    <a:gd name="connsiteY5" fmla="*/ 1640112 h 3552207"/>
                    <a:gd name="connsiteX6" fmla="*/ 2349562 w 2349589"/>
                    <a:gd name="connsiteY6" fmla="*/ 2100010 h 3552207"/>
                    <a:gd name="connsiteX7" fmla="*/ 1869645 w 2349589"/>
                    <a:gd name="connsiteY7" fmla="*/ 2608041 h 3552207"/>
                    <a:gd name="connsiteX8" fmla="*/ 1686907 w 2349589"/>
                    <a:gd name="connsiteY8" fmla="*/ 3254228 h 3552207"/>
                    <a:gd name="connsiteX9" fmla="*/ 1108876 w 2349589"/>
                    <a:gd name="connsiteY9" fmla="*/ 3333313 h 3552207"/>
                    <a:gd name="connsiteX10" fmla="*/ 370965 w 2349589"/>
                    <a:gd name="connsiteY10" fmla="*/ 3459825 h 3552207"/>
                    <a:gd name="connsiteX11" fmla="*/ 94 w 2349589"/>
                    <a:gd name="connsiteY11" fmla="*/ 2736682 h 3552207"/>
                    <a:gd name="connsiteX12" fmla="*/ 10033 w 2349589"/>
                    <a:gd name="connsiteY12" fmla="*/ 540134 h 3552207"/>
                    <a:gd name="connsiteX13" fmla="*/ 467233 w 2349589"/>
                    <a:gd name="connsiteY13" fmla="*/ 3421 h 355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89" h="3552207">
                      <a:moveTo>
                        <a:pt x="467233" y="3421"/>
                      </a:moveTo>
                      <a:cubicBezTo>
                        <a:pt x="734407" y="-24266"/>
                        <a:pt x="981985" y="117864"/>
                        <a:pt x="991168" y="364496"/>
                      </a:cubicBezTo>
                      <a:cubicBezTo>
                        <a:pt x="1194352" y="121319"/>
                        <a:pt x="1498773" y="227572"/>
                        <a:pt x="1597455" y="304435"/>
                      </a:cubicBezTo>
                      <a:cubicBezTo>
                        <a:pt x="1689652" y="352285"/>
                        <a:pt x="1788382" y="579749"/>
                        <a:pt x="1763013" y="741899"/>
                      </a:cubicBezTo>
                      <a:cubicBezTo>
                        <a:pt x="1943573" y="782744"/>
                        <a:pt x="2133931" y="882371"/>
                        <a:pt x="2190394" y="1096300"/>
                      </a:cubicBezTo>
                      <a:cubicBezTo>
                        <a:pt x="2247236" y="1330910"/>
                        <a:pt x="2127731" y="1529599"/>
                        <a:pt x="1982099" y="1640112"/>
                      </a:cubicBezTo>
                      <a:cubicBezTo>
                        <a:pt x="2152484" y="1693262"/>
                        <a:pt x="2352260" y="1890106"/>
                        <a:pt x="2349562" y="2100010"/>
                      </a:cubicBezTo>
                      <a:cubicBezTo>
                        <a:pt x="2319129" y="2527345"/>
                        <a:pt x="2047035" y="2618311"/>
                        <a:pt x="1869645" y="2608041"/>
                      </a:cubicBezTo>
                      <a:cubicBezTo>
                        <a:pt x="1950246" y="2898548"/>
                        <a:pt x="1812046" y="3097616"/>
                        <a:pt x="1686907" y="3254228"/>
                      </a:cubicBezTo>
                      <a:cubicBezTo>
                        <a:pt x="1508381" y="3391624"/>
                        <a:pt x="1336387" y="3401657"/>
                        <a:pt x="1108876" y="3333313"/>
                      </a:cubicBezTo>
                      <a:cubicBezTo>
                        <a:pt x="969586" y="3611704"/>
                        <a:pt x="680072" y="3589648"/>
                        <a:pt x="370965" y="3459825"/>
                      </a:cubicBezTo>
                      <a:cubicBezTo>
                        <a:pt x="103649" y="3346140"/>
                        <a:pt x="-3644" y="3069170"/>
                        <a:pt x="94" y="2736682"/>
                      </a:cubicBezTo>
                      <a:lnTo>
                        <a:pt x="10033" y="540134"/>
                      </a:lnTo>
                      <a:cubicBezTo>
                        <a:pt x="2413" y="246930"/>
                        <a:pt x="200533" y="45165"/>
                        <a:pt x="467233" y="34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grpSp>
              <p:nvGrpSpPr>
                <p:cNvPr id="25" name="그룹 42">
                  <a:extLst>
                    <a:ext uri="{FF2B5EF4-FFF2-40B4-BE49-F238E27FC236}">
                      <a16:creationId xmlns:a16="http://schemas.microsoft.com/office/drawing/2014/main" id="{DE0E1EC1-B42E-6554-7EC5-2878C42CFB8F}"/>
                    </a:ext>
                  </a:extLst>
                </p:cNvPr>
                <p:cNvGrpSpPr/>
                <p:nvPr/>
              </p:nvGrpSpPr>
              <p:grpSpPr>
                <a:xfrm>
                  <a:off x="2182233" y="393636"/>
                  <a:ext cx="3879539" cy="2944234"/>
                  <a:chOff x="4643395" y="3399907"/>
                  <a:chExt cx="1730881" cy="1313588"/>
                </a:xfrm>
              </p:grpSpPr>
              <p:sp>
                <p:nvSpPr>
                  <p:cNvPr id="33" name="자유형: 도형 43">
                    <a:extLst>
                      <a:ext uri="{FF2B5EF4-FFF2-40B4-BE49-F238E27FC236}">
                        <a16:creationId xmlns:a16="http://schemas.microsoft.com/office/drawing/2014/main" id="{1535007F-AB37-15C1-2F9D-B77687282FE6}"/>
                      </a:ext>
                    </a:extLst>
                  </p:cNvPr>
                  <p:cNvSpPr/>
                  <p:nvPr/>
                </p:nvSpPr>
                <p:spPr>
                  <a:xfrm>
                    <a:off x="4922960" y="3399907"/>
                    <a:ext cx="734587"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sp>
                <p:nvSpPr>
                  <p:cNvPr id="34" name="자유형: 도형 45">
                    <a:extLst>
                      <a:ext uri="{FF2B5EF4-FFF2-40B4-BE49-F238E27FC236}">
                        <a16:creationId xmlns:a16="http://schemas.microsoft.com/office/drawing/2014/main" id="{0474A8F2-40B6-6B0D-25B2-9AD9B688C02D}"/>
                      </a:ext>
                    </a:extLst>
                  </p:cNvPr>
                  <p:cNvSpPr/>
                  <p:nvPr/>
                </p:nvSpPr>
                <p:spPr>
                  <a:xfrm>
                    <a:off x="5570728" y="3486900"/>
                    <a:ext cx="785356" cy="780892"/>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sp>
                <p:nvSpPr>
                  <p:cNvPr id="35" name="자유형: 도형 46">
                    <a:extLst>
                      <a:ext uri="{FF2B5EF4-FFF2-40B4-BE49-F238E27FC236}">
                        <a16:creationId xmlns:a16="http://schemas.microsoft.com/office/drawing/2014/main" id="{B4A274E8-2F63-9801-F8C6-4E99F2EB762D}"/>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cxnSp>
                <p:nvCxnSpPr>
                  <p:cNvPr id="36" name="직선 연결선 47">
                    <a:extLst>
                      <a:ext uri="{FF2B5EF4-FFF2-40B4-BE49-F238E27FC236}">
                        <a16:creationId xmlns:a16="http://schemas.microsoft.com/office/drawing/2014/main" id="{3FA9840F-57EE-3987-35C6-13DEA6AA9FCF}"/>
                      </a:ext>
                    </a:extLst>
                  </p:cNvPr>
                  <p:cNvCxnSpPr>
                    <a:cxnSpLocks/>
                  </p:cNvCxnSpPr>
                  <p:nvPr/>
                </p:nvCxnSpPr>
                <p:spPr>
                  <a:xfrm flipH="1">
                    <a:off x="4643395" y="3738759"/>
                    <a:ext cx="1189" cy="97473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자유형: 도형 95">
                  <a:extLst>
                    <a:ext uri="{FF2B5EF4-FFF2-40B4-BE49-F238E27FC236}">
                      <a16:creationId xmlns:a16="http://schemas.microsoft.com/office/drawing/2014/main" id="{D59B3A18-B937-667B-033E-C62037CEBFC5}"/>
                    </a:ext>
                  </a:extLst>
                </p:cNvPr>
                <p:cNvSpPr/>
                <p:nvPr/>
              </p:nvSpPr>
              <p:spPr>
                <a:xfrm flipH="1">
                  <a:off x="-1042943" y="2377837"/>
                  <a:ext cx="6343633" cy="3304452"/>
                </a:xfrm>
                <a:custGeom>
                  <a:avLst/>
                  <a:gdLst>
                    <a:gd name="connsiteX0" fmla="*/ 467139 w 2385391"/>
                    <a:gd name="connsiteY0" fmla="*/ 0 h 3518453"/>
                    <a:gd name="connsiteX1" fmla="*/ 1023731 w 2385391"/>
                    <a:gd name="connsiteY1" fmla="*/ 357809 h 3518453"/>
                    <a:gd name="connsiteX2" fmla="*/ 1630018 w 2385391"/>
                    <a:gd name="connsiteY2" fmla="*/ 268357 h 3518453"/>
                    <a:gd name="connsiteX3" fmla="*/ 1789044 w 2385391"/>
                    <a:gd name="connsiteY3" fmla="*/ 715618 h 3518453"/>
                    <a:gd name="connsiteX4" fmla="*/ 2216426 w 2385391"/>
                    <a:gd name="connsiteY4" fmla="*/ 1063487 h 3518453"/>
                    <a:gd name="connsiteX5" fmla="*/ 2037522 w 2385391"/>
                    <a:gd name="connsiteY5" fmla="*/ 1639957 h 3518453"/>
                    <a:gd name="connsiteX6" fmla="*/ 2385391 w 2385391"/>
                    <a:gd name="connsiteY6" fmla="*/ 2057400 h 3518453"/>
                    <a:gd name="connsiteX7" fmla="*/ 1938131 w 2385391"/>
                    <a:gd name="connsiteY7" fmla="*/ 2643809 h 3518453"/>
                    <a:gd name="connsiteX8" fmla="*/ 1719470 w 2385391"/>
                    <a:gd name="connsiteY8" fmla="*/ 3299792 h 3518453"/>
                    <a:gd name="connsiteX9" fmla="*/ 1033670 w 2385391"/>
                    <a:gd name="connsiteY9" fmla="*/ 3349487 h 3518453"/>
                    <a:gd name="connsiteX10" fmla="*/ 357809 w 2385391"/>
                    <a:gd name="connsiteY10" fmla="*/ 3518453 h 3518453"/>
                    <a:gd name="connsiteX11" fmla="*/ 0 w 2385391"/>
                    <a:gd name="connsiteY11" fmla="*/ 2733261 h 3518453"/>
                    <a:gd name="connsiteX12" fmla="*/ 9939 w 2385391"/>
                    <a:gd name="connsiteY12" fmla="*/ 536713 h 3518453"/>
                    <a:gd name="connsiteX13" fmla="*/ 467139 w 2385391"/>
                    <a:gd name="connsiteY13" fmla="*/ 0 h 3518453"/>
                    <a:gd name="connsiteX0" fmla="*/ 467139 w 2385391"/>
                    <a:gd name="connsiteY0" fmla="*/ 0 h 3518453"/>
                    <a:gd name="connsiteX1" fmla="*/ 1023731 w 2385391"/>
                    <a:gd name="connsiteY1" fmla="*/ 357809 h 3518453"/>
                    <a:gd name="connsiteX2" fmla="*/ 1630018 w 2385391"/>
                    <a:gd name="connsiteY2" fmla="*/ 268357 h 3518453"/>
                    <a:gd name="connsiteX3" fmla="*/ 1789044 w 2385391"/>
                    <a:gd name="connsiteY3" fmla="*/ 715618 h 3518453"/>
                    <a:gd name="connsiteX4" fmla="*/ 2216426 w 2385391"/>
                    <a:gd name="connsiteY4" fmla="*/ 1063487 h 3518453"/>
                    <a:gd name="connsiteX5" fmla="*/ 2037522 w 2385391"/>
                    <a:gd name="connsiteY5" fmla="*/ 1639957 h 3518453"/>
                    <a:gd name="connsiteX6" fmla="*/ 2385391 w 2385391"/>
                    <a:gd name="connsiteY6" fmla="*/ 2057400 h 3518453"/>
                    <a:gd name="connsiteX7" fmla="*/ 1938131 w 2385391"/>
                    <a:gd name="connsiteY7" fmla="*/ 2643809 h 3518453"/>
                    <a:gd name="connsiteX8" fmla="*/ 1719470 w 2385391"/>
                    <a:gd name="connsiteY8" fmla="*/ 3299792 h 3518453"/>
                    <a:gd name="connsiteX9" fmla="*/ 1033670 w 2385391"/>
                    <a:gd name="connsiteY9" fmla="*/ 3349487 h 3518453"/>
                    <a:gd name="connsiteX10" fmla="*/ 357809 w 2385391"/>
                    <a:gd name="connsiteY10" fmla="*/ 3518453 h 3518453"/>
                    <a:gd name="connsiteX11" fmla="*/ 0 w 2385391"/>
                    <a:gd name="connsiteY11" fmla="*/ 2733261 h 3518453"/>
                    <a:gd name="connsiteX12" fmla="*/ 9939 w 2385391"/>
                    <a:gd name="connsiteY12" fmla="*/ 536713 h 3518453"/>
                    <a:gd name="connsiteX13" fmla="*/ 467139 w 2385391"/>
                    <a:gd name="connsiteY13" fmla="*/ 0 h 3518453"/>
                    <a:gd name="connsiteX0" fmla="*/ 467139 w 2385391"/>
                    <a:gd name="connsiteY0" fmla="*/ 2004 h 3520457"/>
                    <a:gd name="connsiteX1" fmla="*/ 1023731 w 2385391"/>
                    <a:gd name="connsiteY1" fmla="*/ 359813 h 3520457"/>
                    <a:gd name="connsiteX2" fmla="*/ 1630018 w 2385391"/>
                    <a:gd name="connsiteY2" fmla="*/ 270361 h 3520457"/>
                    <a:gd name="connsiteX3" fmla="*/ 1789044 w 2385391"/>
                    <a:gd name="connsiteY3" fmla="*/ 717622 h 3520457"/>
                    <a:gd name="connsiteX4" fmla="*/ 2216426 w 2385391"/>
                    <a:gd name="connsiteY4" fmla="*/ 1065491 h 3520457"/>
                    <a:gd name="connsiteX5" fmla="*/ 2037522 w 2385391"/>
                    <a:gd name="connsiteY5" fmla="*/ 1641961 h 3520457"/>
                    <a:gd name="connsiteX6" fmla="*/ 2385391 w 2385391"/>
                    <a:gd name="connsiteY6" fmla="*/ 2059404 h 3520457"/>
                    <a:gd name="connsiteX7" fmla="*/ 1938131 w 2385391"/>
                    <a:gd name="connsiteY7" fmla="*/ 2645813 h 3520457"/>
                    <a:gd name="connsiteX8" fmla="*/ 1719470 w 2385391"/>
                    <a:gd name="connsiteY8" fmla="*/ 3301796 h 3520457"/>
                    <a:gd name="connsiteX9" fmla="*/ 1033670 w 2385391"/>
                    <a:gd name="connsiteY9" fmla="*/ 3351491 h 3520457"/>
                    <a:gd name="connsiteX10" fmla="*/ 357809 w 2385391"/>
                    <a:gd name="connsiteY10" fmla="*/ 3520457 h 3520457"/>
                    <a:gd name="connsiteX11" fmla="*/ 0 w 2385391"/>
                    <a:gd name="connsiteY11" fmla="*/ 2735265 h 3520457"/>
                    <a:gd name="connsiteX12" fmla="*/ 9939 w 2385391"/>
                    <a:gd name="connsiteY12" fmla="*/ 538717 h 3520457"/>
                    <a:gd name="connsiteX13" fmla="*/ 467139 w 2385391"/>
                    <a:gd name="connsiteY13" fmla="*/ 2004 h 3520457"/>
                    <a:gd name="connsiteX0" fmla="*/ 467139 w 2385391"/>
                    <a:gd name="connsiteY0" fmla="*/ 2004 h 3520457"/>
                    <a:gd name="connsiteX1" fmla="*/ 1023731 w 2385391"/>
                    <a:gd name="connsiteY1" fmla="*/ 359813 h 3520457"/>
                    <a:gd name="connsiteX2" fmla="*/ 1630018 w 2385391"/>
                    <a:gd name="connsiteY2" fmla="*/ 270361 h 3520457"/>
                    <a:gd name="connsiteX3" fmla="*/ 1789044 w 2385391"/>
                    <a:gd name="connsiteY3" fmla="*/ 717622 h 3520457"/>
                    <a:gd name="connsiteX4" fmla="*/ 2216426 w 2385391"/>
                    <a:gd name="connsiteY4" fmla="*/ 1065491 h 3520457"/>
                    <a:gd name="connsiteX5" fmla="*/ 2037522 w 2385391"/>
                    <a:gd name="connsiteY5" fmla="*/ 1641961 h 3520457"/>
                    <a:gd name="connsiteX6" fmla="*/ 2385391 w 2385391"/>
                    <a:gd name="connsiteY6" fmla="*/ 2059404 h 3520457"/>
                    <a:gd name="connsiteX7" fmla="*/ 1938131 w 2385391"/>
                    <a:gd name="connsiteY7" fmla="*/ 2645813 h 3520457"/>
                    <a:gd name="connsiteX8" fmla="*/ 1719470 w 2385391"/>
                    <a:gd name="connsiteY8" fmla="*/ 3301796 h 3520457"/>
                    <a:gd name="connsiteX9" fmla="*/ 1033670 w 2385391"/>
                    <a:gd name="connsiteY9" fmla="*/ 3351491 h 3520457"/>
                    <a:gd name="connsiteX10" fmla="*/ 357809 w 2385391"/>
                    <a:gd name="connsiteY10" fmla="*/ 3520457 h 3520457"/>
                    <a:gd name="connsiteX11" fmla="*/ 0 w 2385391"/>
                    <a:gd name="connsiteY11" fmla="*/ 2735265 h 3520457"/>
                    <a:gd name="connsiteX12" fmla="*/ 9939 w 2385391"/>
                    <a:gd name="connsiteY12" fmla="*/ 538717 h 3520457"/>
                    <a:gd name="connsiteX13" fmla="*/ 467139 w 2385391"/>
                    <a:gd name="connsiteY13" fmla="*/ 2004 h 3520457"/>
                    <a:gd name="connsiteX0" fmla="*/ 467139 w 2385391"/>
                    <a:gd name="connsiteY0" fmla="*/ 1983 h 3520436"/>
                    <a:gd name="connsiteX1" fmla="*/ 991074 w 2385391"/>
                    <a:gd name="connsiteY1" fmla="*/ 363058 h 3520436"/>
                    <a:gd name="connsiteX2" fmla="*/ 1630018 w 2385391"/>
                    <a:gd name="connsiteY2" fmla="*/ 270340 h 3520436"/>
                    <a:gd name="connsiteX3" fmla="*/ 1789044 w 2385391"/>
                    <a:gd name="connsiteY3" fmla="*/ 717601 h 3520436"/>
                    <a:gd name="connsiteX4" fmla="*/ 2216426 w 2385391"/>
                    <a:gd name="connsiteY4" fmla="*/ 1065470 h 3520436"/>
                    <a:gd name="connsiteX5" fmla="*/ 2037522 w 2385391"/>
                    <a:gd name="connsiteY5" fmla="*/ 1641940 h 3520436"/>
                    <a:gd name="connsiteX6" fmla="*/ 2385391 w 2385391"/>
                    <a:gd name="connsiteY6" fmla="*/ 2059383 h 3520436"/>
                    <a:gd name="connsiteX7" fmla="*/ 1938131 w 2385391"/>
                    <a:gd name="connsiteY7" fmla="*/ 2645792 h 3520436"/>
                    <a:gd name="connsiteX8" fmla="*/ 1719470 w 2385391"/>
                    <a:gd name="connsiteY8" fmla="*/ 3301775 h 3520436"/>
                    <a:gd name="connsiteX9" fmla="*/ 1033670 w 2385391"/>
                    <a:gd name="connsiteY9" fmla="*/ 3351470 h 3520436"/>
                    <a:gd name="connsiteX10" fmla="*/ 357809 w 2385391"/>
                    <a:gd name="connsiteY10" fmla="*/ 3520436 h 3520436"/>
                    <a:gd name="connsiteX11" fmla="*/ 0 w 2385391"/>
                    <a:gd name="connsiteY11" fmla="*/ 2735244 h 3520436"/>
                    <a:gd name="connsiteX12" fmla="*/ 9939 w 2385391"/>
                    <a:gd name="connsiteY12" fmla="*/ 538696 h 3520436"/>
                    <a:gd name="connsiteX13" fmla="*/ 467139 w 2385391"/>
                    <a:gd name="connsiteY13" fmla="*/ 1983 h 3520436"/>
                    <a:gd name="connsiteX0" fmla="*/ 467139 w 2385391"/>
                    <a:gd name="connsiteY0" fmla="*/ 3421 h 3521874"/>
                    <a:gd name="connsiteX1" fmla="*/ 991074 w 2385391"/>
                    <a:gd name="connsiteY1" fmla="*/ 364496 h 3521874"/>
                    <a:gd name="connsiteX2" fmla="*/ 1630018 w 2385391"/>
                    <a:gd name="connsiteY2" fmla="*/ 271778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30018 w 2385391"/>
                    <a:gd name="connsiteY2" fmla="*/ 271778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30018 w 2385391"/>
                    <a:gd name="connsiteY2" fmla="*/ 271778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20221 w 2385391"/>
                    <a:gd name="connsiteY2" fmla="*/ 291372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20221 w 2385391"/>
                    <a:gd name="connsiteY2" fmla="*/ 291372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620221 w 2385391"/>
                    <a:gd name="connsiteY2" fmla="*/ 291372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89044 w 2385391"/>
                    <a:gd name="connsiteY3" fmla="*/ 71903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28836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28836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28836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216426 w 2385391"/>
                    <a:gd name="connsiteY4" fmla="*/ 1066908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37522 w 2385391"/>
                    <a:gd name="connsiteY5" fmla="*/ 1643378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21194 w 2385391"/>
                    <a:gd name="connsiteY5" fmla="*/ 1656441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2021194 w 2385391"/>
                    <a:gd name="connsiteY5" fmla="*/ 1656441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95068 w 2385391"/>
                    <a:gd name="connsiteY5" fmla="*/ 1640113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82005 w 2385391"/>
                    <a:gd name="connsiteY5" fmla="*/ 1627050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82005 w 2385391"/>
                    <a:gd name="connsiteY5" fmla="*/ 1627050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85391"/>
                    <a:gd name="connsiteY0" fmla="*/ 3421 h 3521874"/>
                    <a:gd name="connsiteX1" fmla="*/ 991074 w 2385391"/>
                    <a:gd name="connsiteY1" fmla="*/ 364496 h 3521874"/>
                    <a:gd name="connsiteX2" fmla="*/ 1597361 w 2385391"/>
                    <a:gd name="connsiteY2" fmla="*/ 304435 h 3521874"/>
                    <a:gd name="connsiteX3" fmla="*/ 1762919 w 2385391"/>
                    <a:gd name="connsiteY3" fmla="*/ 741899 h 3521874"/>
                    <a:gd name="connsiteX4" fmla="*/ 2190300 w 2385391"/>
                    <a:gd name="connsiteY4" fmla="*/ 1096300 h 3521874"/>
                    <a:gd name="connsiteX5" fmla="*/ 1982005 w 2385391"/>
                    <a:gd name="connsiteY5" fmla="*/ 1627050 h 3521874"/>
                    <a:gd name="connsiteX6" fmla="*/ 2385391 w 2385391"/>
                    <a:gd name="connsiteY6" fmla="*/ 2060821 h 3521874"/>
                    <a:gd name="connsiteX7" fmla="*/ 1938131 w 2385391"/>
                    <a:gd name="connsiteY7" fmla="*/ 2647230 h 3521874"/>
                    <a:gd name="connsiteX8" fmla="*/ 1719470 w 2385391"/>
                    <a:gd name="connsiteY8" fmla="*/ 3303213 h 3521874"/>
                    <a:gd name="connsiteX9" fmla="*/ 1033670 w 2385391"/>
                    <a:gd name="connsiteY9" fmla="*/ 3352908 h 3521874"/>
                    <a:gd name="connsiteX10" fmla="*/ 357809 w 2385391"/>
                    <a:gd name="connsiteY10" fmla="*/ 3521874 h 3521874"/>
                    <a:gd name="connsiteX11" fmla="*/ 0 w 2385391"/>
                    <a:gd name="connsiteY11" fmla="*/ 2736682 h 3521874"/>
                    <a:gd name="connsiteX12" fmla="*/ 9939 w 2385391"/>
                    <a:gd name="connsiteY12" fmla="*/ 540134 h 3521874"/>
                    <a:gd name="connsiteX13" fmla="*/ 467139 w 2385391"/>
                    <a:gd name="connsiteY13" fmla="*/ 3421 h 3521874"/>
                    <a:gd name="connsiteX0" fmla="*/ 467139 w 2352734"/>
                    <a:gd name="connsiteY0" fmla="*/ 3421 h 3521874"/>
                    <a:gd name="connsiteX1" fmla="*/ 991074 w 2352734"/>
                    <a:gd name="connsiteY1" fmla="*/ 364496 h 3521874"/>
                    <a:gd name="connsiteX2" fmla="*/ 1597361 w 2352734"/>
                    <a:gd name="connsiteY2" fmla="*/ 304435 h 3521874"/>
                    <a:gd name="connsiteX3" fmla="*/ 1762919 w 2352734"/>
                    <a:gd name="connsiteY3" fmla="*/ 741899 h 3521874"/>
                    <a:gd name="connsiteX4" fmla="*/ 2190300 w 2352734"/>
                    <a:gd name="connsiteY4" fmla="*/ 1096300 h 3521874"/>
                    <a:gd name="connsiteX5" fmla="*/ 1982005 w 2352734"/>
                    <a:gd name="connsiteY5" fmla="*/ 1627050 h 3521874"/>
                    <a:gd name="connsiteX6" fmla="*/ 2352734 w 2352734"/>
                    <a:gd name="connsiteY6" fmla="*/ 2080415 h 3521874"/>
                    <a:gd name="connsiteX7" fmla="*/ 1938131 w 2352734"/>
                    <a:gd name="connsiteY7" fmla="*/ 2647230 h 3521874"/>
                    <a:gd name="connsiteX8" fmla="*/ 1719470 w 2352734"/>
                    <a:gd name="connsiteY8" fmla="*/ 3303213 h 3521874"/>
                    <a:gd name="connsiteX9" fmla="*/ 1033670 w 2352734"/>
                    <a:gd name="connsiteY9" fmla="*/ 3352908 h 3521874"/>
                    <a:gd name="connsiteX10" fmla="*/ 357809 w 2352734"/>
                    <a:gd name="connsiteY10" fmla="*/ 3521874 h 3521874"/>
                    <a:gd name="connsiteX11" fmla="*/ 0 w 2352734"/>
                    <a:gd name="connsiteY11" fmla="*/ 2736682 h 3521874"/>
                    <a:gd name="connsiteX12" fmla="*/ 9939 w 2352734"/>
                    <a:gd name="connsiteY12" fmla="*/ 540134 h 3521874"/>
                    <a:gd name="connsiteX13" fmla="*/ 467139 w 2352734"/>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27050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38131 w 2352860"/>
                    <a:gd name="connsiteY7" fmla="*/ 2647230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15271 w 2352860"/>
                    <a:gd name="connsiteY7" fmla="*/ 2614573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915271 w 2352860"/>
                    <a:gd name="connsiteY7" fmla="*/ 2614573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882614 w 2352860"/>
                    <a:gd name="connsiteY7" fmla="*/ 2621104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882614 w 2352860"/>
                    <a:gd name="connsiteY7" fmla="*/ 2608041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860"/>
                    <a:gd name="connsiteY0" fmla="*/ 3421 h 3521874"/>
                    <a:gd name="connsiteX1" fmla="*/ 991074 w 2352860"/>
                    <a:gd name="connsiteY1" fmla="*/ 364496 h 3521874"/>
                    <a:gd name="connsiteX2" fmla="*/ 1597361 w 2352860"/>
                    <a:gd name="connsiteY2" fmla="*/ 304435 h 3521874"/>
                    <a:gd name="connsiteX3" fmla="*/ 1762919 w 2352860"/>
                    <a:gd name="connsiteY3" fmla="*/ 741899 h 3521874"/>
                    <a:gd name="connsiteX4" fmla="*/ 2190300 w 2352860"/>
                    <a:gd name="connsiteY4" fmla="*/ 1096300 h 3521874"/>
                    <a:gd name="connsiteX5" fmla="*/ 1982005 w 2352860"/>
                    <a:gd name="connsiteY5" fmla="*/ 1640112 h 3521874"/>
                    <a:gd name="connsiteX6" fmla="*/ 2352734 w 2352860"/>
                    <a:gd name="connsiteY6" fmla="*/ 2080415 h 3521874"/>
                    <a:gd name="connsiteX7" fmla="*/ 1882614 w 2352860"/>
                    <a:gd name="connsiteY7" fmla="*/ 2608041 h 3521874"/>
                    <a:gd name="connsiteX8" fmla="*/ 1719470 w 2352860"/>
                    <a:gd name="connsiteY8" fmla="*/ 3303213 h 3521874"/>
                    <a:gd name="connsiteX9" fmla="*/ 1033670 w 2352860"/>
                    <a:gd name="connsiteY9" fmla="*/ 3352908 h 3521874"/>
                    <a:gd name="connsiteX10" fmla="*/ 357809 w 2352860"/>
                    <a:gd name="connsiteY10" fmla="*/ 3521874 h 3521874"/>
                    <a:gd name="connsiteX11" fmla="*/ 0 w 2352860"/>
                    <a:gd name="connsiteY11" fmla="*/ 2736682 h 3521874"/>
                    <a:gd name="connsiteX12" fmla="*/ 9939 w 2352860"/>
                    <a:gd name="connsiteY12" fmla="*/ 540134 h 3521874"/>
                    <a:gd name="connsiteX13" fmla="*/ 467139 w 2352860"/>
                    <a:gd name="connsiteY13" fmla="*/ 3421 h 3521874"/>
                    <a:gd name="connsiteX0" fmla="*/ 467139 w 2352734"/>
                    <a:gd name="connsiteY0" fmla="*/ 3421 h 3521874"/>
                    <a:gd name="connsiteX1" fmla="*/ 991074 w 2352734"/>
                    <a:gd name="connsiteY1" fmla="*/ 364496 h 3521874"/>
                    <a:gd name="connsiteX2" fmla="*/ 1597361 w 2352734"/>
                    <a:gd name="connsiteY2" fmla="*/ 304435 h 3521874"/>
                    <a:gd name="connsiteX3" fmla="*/ 1762919 w 2352734"/>
                    <a:gd name="connsiteY3" fmla="*/ 741899 h 3521874"/>
                    <a:gd name="connsiteX4" fmla="*/ 2190300 w 2352734"/>
                    <a:gd name="connsiteY4" fmla="*/ 1096300 h 3521874"/>
                    <a:gd name="connsiteX5" fmla="*/ 1982005 w 2352734"/>
                    <a:gd name="connsiteY5" fmla="*/ 1640112 h 3521874"/>
                    <a:gd name="connsiteX6" fmla="*/ 2352734 w 2352734"/>
                    <a:gd name="connsiteY6" fmla="*/ 2080415 h 3521874"/>
                    <a:gd name="connsiteX7" fmla="*/ 1882614 w 2352734"/>
                    <a:gd name="connsiteY7" fmla="*/ 2608041 h 3521874"/>
                    <a:gd name="connsiteX8" fmla="*/ 1719470 w 2352734"/>
                    <a:gd name="connsiteY8" fmla="*/ 3303213 h 3521874"/>
                    <a:gd name="connsiteX9" fmla="*/ 1033670 w 2352734"/>
                    <a:gd name="connsiteY9" fmla="*/ 3352908 h 3521874"/>
                    <a:gd name="connsiteX10" fmla="*/ 357809 w 2352734"/>
                    <a:gd name="connsiteY10" fmla="*/ 3521874 h 3521874"/>
                    <a:gd name="connsiteX11" fmla="*/ 0 w 2352734"/>
                    <a:gd name="connsiteY11" fmla="*/ 2736682 h 3521874"/>
                    <a:gd name="connsiteX12" fmla="*/ 9939 w 2352734"/>
                    <a:gd name="connsiteY12" fmla="*/ 540134 h 3521874"/>
                    <a:gd name="connsiteX13" fmla="*/ 467139 w 2352734"/>
                    <a:gd name="connsiteY13" fmla="*/ 3421 h 3521874"/>
                    <a:gd name="connsiteX0" fmla="*/ 467139 w 2352760"/>
                    <a:gd name="connsiteY0" fmla="*/ 3421 h 3521874"/>
                    <a:gd name="connsiteX1" fmla="*/ 991074 w 2352760"/>
                    <a:gd name="connsiteY1" fmla="*/ 364496 h 3521874"/>
                    <a:gd name="connsiteX2" fmla="*/ 1597361 w 2352760"/>
                    <a:gd name="connsiteY2" fmla="*/ 304435 h 3521874"/>
                    <a:gd name="connsiteX3" fmla="*/ 1762919 w 2352760"/>
                    <a:gd name="connsiteY3" fmla="*/ 741899 h 3521874"/>
                    <a:gd name="connsiteX4" fmla="*/ 2190300 w 2352760"/>
                    <a:gd name="connsiteY4" fmla="*/ 1096300 h 3521874"/>
                    <a:gd name="connsiteX5" fmla="*/ 1982005 w 2352760"/>
                    <a:gd name="connsiteY5" fmla="*/ 1640112 h 3521874"/>
                    <a:gd name="connsiteX6" fmla="*/ 2352734 w 2352760"/>
                    <a:gd name="connsiteY6" fmla="*/ 2080415 h 3521874"/>
                    <a:gd name="connsiteX7" fmla="*/ 1882614 w 2352760"/>
                    <a:gd name="connsiteY7" fmla="*/ 2608041 h 3521874"/>
                    <a:gd name="connsiteX8" fmla="*/ 1719470 w 2352760"/>
                    <a:gd name="connsiteY8" fmla="*/ 3303213 h 3521874"/>
                    <a:gd name="connsiteX9" fmla="*/ 1033670 w 2352760"/>
                    <a:gd name="connsiteY9" fmla="*/ 3352908 h 3521874"/>
                    <a:gd name="connsiteX10" fmla="*/ 357809 w 2352760"/>
                    <a:gd name="connsiteY10" fmla="*/ 3521874 h 3521874"/>
                    <a:gd name="connsiteX11" fmla="*/ 0 w 2352760"/>
                    <a:gd name="connsiteY11" fmla="*/ 2736682 h 3521874"/>
                    <a:gd name="connsiteX12" fmla="*/ 9939 w 2352760"/>
                    <a:gd name="connsiteY12" fmla="*/ 540134 h 3521874"/>
                    <a:gd name="connsiteX13" fmla="*/ 467139 w 2352760"/>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82614 w 2349495"/>
                    <a:gd name="connsiteY7" fmla="*/ 2608041 h 3521874"/>
                    <a:gd name="connsiteX8" fmla="*/ 1719470 w 2349495"/>
                    <a:gd name="connsiteY8" fmla="*/ 3303213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719470 w 2349495"/>
                    <a:gd name="connsiteY8" fmla="*/ 3303213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719470 w 2349495"/>
                    <a:gd name="connsiteY8" fmla="*/ 3303213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90079 w 2349495"/>
                    <a:gd name="connsiteY8" fmla="*/ 3264025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90079 w 2349495"/>
                    <a:gd name="connsiteY8" fmla="*/ 3264025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033670 w 2349495"/>
                    <a:gd name="connsiteY9" fmla="*/ 3352908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108782 w 2349495"/>
                    <a:gd name="connsiteY9" fmla="*/ 3333313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108782 w 2349495"/>
                    <a:gd name="connsiteY9" fmla="*/ 3333313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521874"/>
                    <a:gd name="connsiteX1" fmla="*/ 991074 w 2349495"/>
                    <a:gd name="connsiteY1" fmla="*/ 364496 h 3521874"/>
                    <a:gd name="connsiteX2" fmla="*/ 1597361 w 2349495"/>
                    <a:gd name="connsiteY2" fmla="*/ 304435 h 3521874"/>
                    <a:gd name="connsiteX3" fmla="*/ 1762919 w 2349495"/>
                    <a:gd name="connsiteY3" fmla="*/ 741899 h 3521874"/>
                    <a:gd name="connsiteX4" fmla="*/ 2190300 w 2349495"/>
                    <a:gd name="connsiteY4" fmla="*/ 1096300 h 3521874"/>
                    <a:gd name="connsiteX5" fmla="*/ 1982005 w 2349495"/>
                    <a:gd name="connsiteY5" fmla="*/ 1640112 h 3521874"/>
                    <a:gd name="connsiteX6" fmla="*/ 2349468 w 2349495"/>
                    <a:gd name="connsiteY6" fmla="*/ 2100010 h 3521874"/>
                    <a:gd name="connsiteX7" fmla="*/ 1869551 w 2349495"/>
                    <a:gd name="connsiteY7" fmla="*/ 2608041 h 3521874"/>
                    <a:gd name="connsiteX8" fmla="*/ 1686813 w 2349495"/>
                    <a:gd name="connsiteY8" fmla="*/ 3254228 h 3521874"/>
                    <a:gd name="connsiteX9" fmla="*/ 1108782 w 2349495"/>
                    <a:gd name="connsiteY9" fmla="*/ 3333313 h 3521874"/>
                    <a:gd name="connsiteX10" fmla="*/ 357809 w 2349495"/>
                    <a:gd name="connsiteY10" fmla="*/ 3521874 h 3521874"/>
                    <a:gd name="connsiteX11" fmla="*/ 0 w 2349495"/>
                    <a:gd name="connsiteY11" fmla="*/ 2736682 h 3521874"/>
                    <a:gd name="connsiteX12" fmla="*/ 9939 w 2349495"/>
                    <a:gd name="connsiteY12" fmla="*/ 540134 h 3521874"/>
                    <a:gd name="connsiteX13" fmla="*/ 467139 w 2349495"/>
                    <a:gd name="connsiteY13" fmla="*/ 3421 h 3521874"/>
                    <a:gd name="connsiteX0" fmla="*/ 467139 w 2349495"/>
                    <a:gd name="connsiteY0" fmla="*/ 3421 h 3484067"/>
                    <a:gd name="connsiteX1" fmla="*/ 991074 w 2349495"/>
                    <a:gd name="connsiteY1" fmla="*/ 364496 h 3484067"/>
                    <a:gd name="connsiteX2" fmla="*/ 1597361 w 2349495"/>
                    <a:gd name="connsiteY2" fmla="*/ 304435 h 3484067"/>
                    <a:gd name="connsiteX3" fmla="*/ 1762919 w 2349495"/>
                    <a:gd name="connsiteY3" fmla="*/ 741899 h 3484067"/>
                    <a:gd name="connsiteX4" fmla="*/ 2190300 w 2349495"/>
                    <a:gd name="connsiteY4" fmla="*/ 1096300 h 3484067"/>
                    <a:gd name="connsiteX5" fmla="*/ 1982005 w 2349495"/>
                    <a:gd name="connsiteY5" fmla="*/ 1640112 h 3484067"/>
                    <a:gd name="connsiteX6" fmla="*/ 2349468 w 2349495"/>
                    <a:gd name="connsiteY6" fmla="*/ 2100010 h 3484067"/>
                    <a:gd name="connsiteX7" fmla="*/ 1869551 w 2349495"/>
                    <a:gd name="connsiteY7" fmla="*/ 2608041 h 3484067"/>
                    <a:gd name="connsiteX8" fmla="*/ 1686813 w 2349495"/>
                    <a:gd name="connsiteY8" fmla="*/ 3254228 h 3484067"/>
                    <a:gd name="connsiteX9" fmla="*/ 1108782 w 2349495"/>
                    <a:gd name="connsiteY9" fmla="*/ 3333313 h 3484067"/>
                    <a:gd name="connsiteX10" fmla="*/ 364340 w 2349495"/>
                    <a:gd name="connsiteY10" fmla="*/ 3469622 h 3484067"/>
                    <a:gd name="connsiteX11" fmla="*/ 0 w 2349495"/>
                    <a:gd name="connsiteY11" fmla="*/ 2736682 h 3484067"/>
                    <a:gd name="connsiteX12" fmla="*/ 9939 w 2349495"/>
                    <a:gd name="connsiteY12" fmla="*/ 540134 h 3484067"/>
                    <a:gd name="connsiteX13" fmla="*/ 467139 w 2349495"/>
                    <a:gd name="connsiteY13" fmla="*/ 3421 h 3484067"/>
                    <a:gd name="connsiteX0" fmla="*/ 467139 w 2349495"/>
                    <a:gd name="connsiteY0" fmla="*/ 3421 h 3480224"/>
                    <a:gd name="connsiteX1" fmla="*/ 991074 w 2349495"/>
                    <a:gd name="connsiteY1" fmla="*/ 364496 h 3480224"/>
                    <a:gd name="connsiteX2" fmla="*/ 1597361 w 2349495"/>
                    <a:gd name="connsiteY2" fmla="*/ 304435 h 3480224"/>
                    <a:gd name="connsiteX3" fmla="*/ 1762919 w 2349495"/>
                    <a:gd name="connsiteY3" fmla="*/ 741899 h 3480224"/>
                    <a:gd name="connsiteX4" fmla="*/ 2190300 w 2349495"/>
                    <a:gd name="connsiteY4" fmla="*/ 1096300 h 3480224"/>
                    <a:gd name="connsiteX5" fmla="*/ 1982005 w 2349495"/>
                    <a:gd name="connsiteY5" fmla="*/ 1640112 h 3480224"/>
                    <a:gd name="connsiteX6" fmla="*/ 2349468 w 2349495"/>
                    <a:gd name="connsiteY6" fmla="*/ 2100010 h 3480224"/>
                    <a:gd name="connsiteX7" fmla="*/ 1869551 w 2349495"/>
                    <a:gd name="connsiteY7" fmla="*/ 2608041 h 3480224"/>
                    <a:gd name="connsiteX8" fmla="*/ 1686813 w 2349495"/>
                    <a:gd name="connsiteY8" fmla="*/ 3254228 h 3480224"/>
                    <a:gd name="connsiteX9" fmla="*/ 1108782 w 2349495"/>
                    <a:gd name="connsiteY9" fmla="*/ 3333313 h 3480224"/>
                    <a:gd name="connsiteX10" fmla="*/ 370871 w 2349495"/>
                    <a:gd name="connsiteY10" fmla="*/ 3459825 h 3480224"/>
                    <a:gd name="connsiteX11" fmla="*/ 0 w 2349495"/>
                    <a:gd name="connsiteY11" fmla="*/ 2736682 h 3480224"/>
                    <a:gd name="connsiteX12" fmla="*/ 9939 w 2349495"/>
                    <a:gd name="connsiteY12" fmla="*/ 540134 h 3480224"/>
                    <a:gd name="connsiteX13" fmla="*/ 467139 w 2349495"/>
                    <a:gd name="connsiteY13" fmla="*/ 3421 h 3480224"/>
                    <a:gd name="connsiteX0" fmla="*/ 467139 w 2349495"/>
                    <a:gd name="connsiteY0" fmla="*/ 3421 h 3552207"/>
                    <a:gd name="connsiteX1" fmla="*/ 991074 w 2349495"/>
                    <a:gd name="connsiteY1" fmla="*/ 364496 h 3552207"/>
                    <a:gd name="connsiteX2" fmla="*/ 1597361 w 2349495"/>
                    <a:gd name="connsiteY2" fmla="*/ 304435 h 3552207"/>
                    <a:gd name="connsiteX3" fmla="*/ 1762919 w 2349495"/>
                    <a:gd name="connsiteY3" fmla="*/ 741899 h 3552207"/>
                    <a:gd name="connsiteX4" fmla="*/ 2190300 w 2349495"/>
                    <a:gd name="connsiteY4" fmla="*/ 1096300 h 3552207"/>
                    <a:gd name="connsiteX5" fmla="*/ 1982005 w 2349495"/>
                    <a:gd name="connsiteY5" fmla="*/ 1640112 h 3552207"/>
                    <a:gd name="connsiteX6" fmla="*/ 2349468 w 2349495"/>
                    <a:gd name="connsiteY6" fmla="*/ 2100010 h 3552207"/>
                    <a:gd name="connsiteX7" fmla="*/ 1869551 w 2349495"/>
                    <a:gd name="connsiteY7" fmla="*/ 2608041 h 3552207"/>
                    <a:gd name="connsiteX8" fmla="*/ 1686813 w 2349495"/>
                    <a:gd name="connsiteY8" fmla="*/ 3254228 h 3552207"/>
                    <a:gd name="connsiteX9" fmla="*/ 1108782 w 2349495"/>
                    <a:gd name="connsiteY9" fmla="*/ 3333313 h 3552207"/>
                    <a:gd name="connsiteX10" fmla="*/ 370871 w 2349495"/>
                    <a:gd name="connsiteY10" fmla="*/ 3459825 h 3552207"/>
                    <a:gd name="connsiteX11" fmla="*/ 0 w 2349495"/>
                    <a:gd name="connsiteY11" fmla="*/ 2736682 h 3552207"/>
                    <a:gd name="connsiteX12" fmla="*/ 9939 w 2349495"/>
                    <a:gd name="connsiteY12" fmla="*/ 540134 h 3552207"/>
                    <a:gd name="connsiteX13" fmla="*/ 467139 w 2349495"/>
                    <a:gd name="connsiteY13" fmla="*/ 3421 h 3552207"/>
                    <a:gd name="connsiteX0" fmla="*/ 467139 w 2349495"/>
                    <a:gd name="connsiteY0" fmla="*/ 3421 h 3552207"/>
                    <a:gd name="connsiteX1" fmla="*/ 991074 w 2349495"/>
                    <a:gd name="connsiteY1" fmla="*/ 364496 h 3552207"/>
                    <a:gd name="connsiteX2" fmla="*/ 1597361 w 2349495"/>
                    <a:gd name="connsiteY2" fmla="*/ 304435 h 3552207"/>
                    <a:gd name="connsiteX3" fmla="*/ 1762919 w 2349495"/>
                    <a:gd name="connsiteY3" fmla="*/ 741899 h 3552207"/>
                    <a:gd name="connsiteX4" fmla="*/ 2190300 w 2349495"/>
                    <a:gd name="connsiteY4" fmla="*/ 1096300 h 3552207"/>
                    <a:gd name="connsiteX5" fmla="*/ 1982005 w 2349495"/>
                    <a:gd name="connsiteY5" fmla="*/ 1640112 h 3552207"/>
                    <a:gd name="connsiteX6" fmla="*/ 2349468 w 2349495"/>
                    <a:gd name="connsiteY6" fmla="*/ 2100010 h 3552207"/>
                    <a:gd name="connsiteX7" fmla="*/ 1869551 w 2349495"/>
                    <a:gd name="connsiteY7" fmla="*/ 2608041 h 3552207"/>
                    <a:gd name="connsiteX8" fmla="*/ 1686813 w 2349495"/>
                    <a:gd name="connsiteY8" fmla="*/ 3254228 h 3552207"/>
                    <a:gd name="connsiteX9" fmla="*/ 1108782 w 2349495"/>
                    <a:gd name="connsiteY9" fmla="*/ 3333313 h 3552207"/>
                    <a:gd name="connsiteX10" fmla="*/ 370871 w 2349495"/>
                    <a:gd name="connsiteY10" fmla="*/ 3459825 h 3552207"/>
                    <a:gd name="connsiteX11" fmla="*/ 0 w 2349495"/>
                    <a:gd name="connsiteY11" fmla="*/ 2736682 h 3552207"/>
                    <a:gd name="connsiteX12" fmla="*/ 9939 w 2349495"/>
                    <a:gd name="connsiteY12" fmla="*/ 540134 h 3552207"/>
                    <a:gd name="connsiteX13" fmla="*/ 467139 w 2349495"/>
                    <a:gd name="connsiteY13" fmla="*/ 3421 h 3552207"/>
                    <a:gd name="connsiteX0" fmla="*/ 467233 w 2349589"/>
                    <a:gd name="connsiteY0" fmla="*/ 3421 h 3552207"/>
                    <a:gd name="connsiteX1" fmla="*/ 991168 w 2349589"/>
                    <a:gd name="connsiteY1" fmla="*/ 364496 h 3552207"/>
                    <a:gd name="connsiteX2" fmla="*/ 1597455 w 2349589"/>
                    <a:gd name="connsiteY2" fmla="*/ 304435 h 3552207"/>
                    <a:gd name="connsiteX3" fmla="*/ 1763013 w 2349589"/>
                    <a:gd name="connsiteY3" fmla="*/ 741899 h 3552207"/>
                    <a:gd name="connsiteX4" fmla="*/ 2190394 w 2349589"/>
                    <a:gd name="connsiteY4" fmla="*/ 1096300 h 3552207"/>
                    <a:gd name="connsiteX5" fmla="*/ 1982099 w 2349589"/>
                    <a:gd name="connsiteY5" fmla="*/ 1640112 h 3552207"/>
                    <a:gd name="connsiteX6" fmla="*/ 2349562 w 2349589"/>
                    <a:gd name="connsiteY6" fmla="*/ 2100010 h 3552207"/>
                    <a:gd name="connsiteX7" fmla="*/ 1869645 w 2349589"/>
                    <a:gd name="connsiteY7" fmla="*/ 2608041 h 3552207"/>
                    <a:gd name="connsiteX8" fmla="*/ 1686907 w 2349589"/>
                    <a:gd name="connsiteY8" fmla="*/ 3254228 h 3552207"/>
                    <a:gd name="connsiteX9" fmla="*/ 1108876 w 2349589"/>
                    <a:gd name="connsiteY9" fmla="*/ 3333313 h 3552207"/>
                    <a:gd name="connsiteX10" fmla="*/ 370965 w 2349589"/>
                    <a:gd name="connsiteY10" fmla="*/ 3459825 h 3552207"/>
                    <a:gd name="connsiteX11" fmla="*/ 94 w 2349589"/>
                    <a:gd name="connsiteY11" fmla="*/ 2736682 h 3552207"/>
                    <a:gd name="connsiteX12" fmla="*/ 10033 w 2349589"/>
                    <a:gd name="connsiteY12" fmla="*/ 540134 h 3552207"/>
                    <a:gd name="connsiteX13" fmla="*/ 467233 w 2349589"/>
                    <a:gd name="connsiteY13" fmla="*/ 3421 h 355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89" h="3552207">
                      <a:moveTo>
                        <a:pt x="467233" y="3421"/>
                      </a:moveTo>
                      <a:cubicBezTo>
                        <a:pt x="734407" y="-24266"/>
                        <a:pt x="981985" y="117864"/>
                        <a:pt x="991168" y="364496"/>
                      </a:cubicBezTo>
                      <a:cubicBezTo>
                        <a:pt x="1194352" y="121319"/>
                        <a:pt x="1498773" y="227572"/>
                        <a:pt x="1597455" y="304435"/>
                      </a:cubicBezTo>
                      <a:cubicBezTo>
                        <a:pt x="1689652" y="352285"/>
                        <a:pt x="1788382" y="579749"/>
                        <a:pt x="1763013" y="741899"/>
                      </a:cubicBezTo>
                      <a:cubicBezTo>
                        <a:pt x="1943573" y="782744"/>
                        <a:pt x="2133931" y="882371"/>
                        <a:pt x="2190394" y="1096300"/>
                      </a:cubicBezTo>
                      <a:cubicBezTo>
                        <a:pt x="2247236" y="1330910"/>
                        <a:pt x="2127731" y="1529599"/>
                        <a:pt x="1982099" y="1640112"/>
                      </a:cubicBezTo>
                      <a:cubicBezTo>
                        <a:pt x="2152484" y="1693262"/>
                        <a:pt x="2352260" y="1890106"/>
                        <a:pt x="2349562" y="2100010"/>
                      </a:cubicBezTo>
                      <a:cubicBezTo>
                        <a:pt x="2319129" y="2527345"/>
                        <a:pt x="2047035" y="2618311"/>
                        <a:pt x="1869645" y="2608041"/>
                      </a:cubicBezTo>
                      <a:cubicBezTo>
                        <a:pt x="1950246" y="2898548"/>
                        <a:pt x="1812046" y="3097616"/>
                        <a:pt x="1686907" y="3254228"/>
                      </a:cubicBezTo>
                      <a:cubicBezTo>
                        <a:pt x="1508381" y="3391624"/>
                        <a:pt x="1336387" y="3401657"/>
                        <a:pt x="1108876" y="3333313"/>
                      </a:cubicBezTo>
                      <a:cubicBezTo>
                        <a:pt x="969586" y="3611704"/>
                        <a:pt x="680072" y="3589648"/>
                        <a:pt x="370965" y="3459825"/>
                      </a:cubicBezTo>
                      <a:cubicBezTo>
                        <a:pt x="103649" y="3346140"/>
                        <a:pt x="-3644" y="3069170"/>
                        <a:pt x="94" y="2736682"/>
                      </a:cubicBezTo>
                      <a:lnTo>
                        <a:pt x="10033" y="540134"/>
                      </a:lnTo>
                      <a:cubicBezTo>
                        <a:pt x="2413" y="246930"/>
                        <a:pt x="200533" y="45165"/>
                        <a:pt x="467233" y="34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grpSp>
              <p:nvGrpSpPr>
                <p:cNvPr id="27" name="그룹 96">
                  <a:extLst>
                    <a:ext uri="{FF2B5EF4-FFF2-40B4-BE49-F238E27FC236}">
                      <a16:creationId xmlns:a16="http://schemas.microsoft.com/office/drawing/2014/main" id="{B65DCBCA-4805-D718-6166-65157924F434}"/>
                    </a:ext>
                  </a:extLst>
                </p:cNvPr>
                <p:cNvGrpSpPr/>
                <p:nvPr/>
              </p:nvGrpSpPr>
              <p:grpSpPr>
                <a:xfrm flipH="1">
                  <a:off x="-3430497" y="257104"/>
                  <a:ext cx="8952362" cy="5142873"/>
                  <a:chOff x="6150565" y="3338992"/>
                  <a:chExt cx="3994152" cy="2294524"/>
                </a:xfrm>
              </p:grpSpPr>
              <p:sp>
                <p:nvSpPr>
                  <p:cNvPr id="28" name="자유형: 도형 97">
                    <a:extLst>
                      <a:ext uri="{FF2B5EF4-FFF2-40B4-BE49-F238E27FC236}">
                        <a16:creationId xmlns:a16="http://schemas.microsoft.com/office/drawing/2014/main" id="{D0FFD298-5234-678A-9E21-F8761451228E}"/>
                      </a:ext>
                    </a:extLst>
                  </p:cNvPr>
                  <p:cNvSpPr/>
                  <p:nvPr/>
                </p:nvSpPr>
                <p:spPr>
                  <a:xfrm>
                    <a:off x="6988019" y="3338992"/>
                    <a:ext cx="734589" cy="517433"/>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sp>
                <p:nvSpPr>
                  <p:cNvPr id="29" name="자유형: 도형 98">
                    <a:extLst>
                      <a:ext uri="{FF2B5EF4-FFF2-40B4-BE49-F238E27FC236}">
                        <a16:creationId xmlns:a16="http://schemas.microsoft.com/office/drawing/2014/main" id="{398972AC-3B03-855A-84C7-BF490F114ACA}"/>
                      </a:ext>
                    </a:extLst>
                  </p:cNvPr>
                  <p:cNvSpPr/>
                  <p:nvPr/>
                </p:nvSpPr>
                <p:spPr>
                  <a:xfrm>
                    <a:off x="6646452" y="3560646"/>
                    <a:ext cx="483425" cy="785841"/>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42808"/>
                      <a:gd name="connsiteX1" fmla="*/ 315906 w 641503"/>
                      <a:gd name="connsiteY1" fmla="*/ 1128 h 1042808"/>
                      <a:gd name="connsiteX2" fmla="*/ 545909 w 641503"/>
                      <a:gd name="connsiteY2" fmla="*/ 174982 h 1042808"/>
                      <a:gd name="connsiteX3" fmla="*/ 431313 w 641503"/>
                      <a:gd name="connsiteY3" fmla="*/ 494792 h 1042808"/>
                      <a:gd name="connsiteX4" fmla="*/ 641122 w 641503"/>
                      <a:gd name="connsiteY4" fmla="*/ 764621 h 1042808"/>
                      <a:gd name="connsiteX5" fmla="*/ 384825 w 641503"/>
                      <a:gd name="connsiteY5" fmla="*/ 1042808 h 1042808"/>
                      <a:gd name="connsiteX0" fmla="*/ 4206 w 641503"/>
                      <a:gd name="connsiteY0" fmla="*/ 298093 h 1042808"/>
                      <a:gd name="connsiteX1" fmla="*/ 315906 w 641503"/>
                      <a:gd name="connsiteY1" fmla="*/ 1128 h 1042808"/>
                      <a:gd name="connsiteX2" fmla="*/ 545909 w 641503"/>
                      <a:gd name="connsiteY2" fmla="*/ 174982 h 1042808"/>
                      <a:gd name="connsiteX3" fmla="*/ 431313 w 641503"/>
                      <a:gd name="connsiteY3" fmla="*/ 494792 h 1042808"/>
                      <a:gd name="connsiteX4" fmla="*/ 641122 w 641503"/>
                      <a:gd name="connsiteY4" fmla="*/ 764621 h 1042808"/>
                      <a:gd name="connsiteX5" fmla="*/ 384825 w 641503"/>
                      <a:gd name="connsiteY5" fmla="*/ 1042808 h 104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42808">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35403" y="1017236"/>
                          <a:pt x="384825" y="1042808"/>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sp>
                <p:nvSpPr>
                  <p:cNvPr id="30" name="자유형: 도형 99">
                    <a:extLst>
                      <a:ext uri="{FF2B5EF4-FFF2-40B4-BE49-F238E27FC236}">
                        <a16:creationId xmlns:a16="http://schemas.microsoft.com/office/drawing/2014/main" id="{FCE9DD7F-F794-44B0-C1FD-3E87527BA6E9}"/>
                      </a:ext>
                    </a:extLst>
                  </p:cNvPr>
                  <p:cNvSpPr/>
                  <p:nvPr/>
                </p:nvSpPr>
                <p:spPr>
                  <a:xfrm>
                    <a:off x="9359360" y="4336165"/>
                    <a:ext cx="785357" cy="780892"/>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sp>
                <p:nvSpPr>
                  <p:cNvPr id="31" name="자유형: 도형 100">
                    <a:extLst>
                      <a:ext uri="{FF2B5EF4-FFF2-40B4-BE49-F238E27FC236}">
                        <a16:creationId xmlns:a16="http://schemas.microsoft.com/office/drawing/2014/main" id="{C2D64A2E-38D8-D6DC-C976-2B3BD40BA2C5}"/>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cxnSp>
                <p:nvCxnSpPr>
                  <p:cNvPr id="32" name="직선 연결선 101">
                    <a:extLst>
                      <a:ext uri="{FF2B5EF4-FFF2-40B4-BE49-F238E27FC236}">
                        <a16:creationId xmlns:a16="http://schemas.microsoft.com/office/drawing/2014/main" id="{6E6D2481-837E-AADB-621C-B42037401CB7}"/>
                      </a:ext>
                    </a:extLst>
                  </p:cNvPr>
                  <p:cNvCxnSpPr>
                    <a:cxnSpLocks/>
                  </p:cNvCxnSpPr>
                  <p:nvPr/>
                </p:nvCxnSpPr>
                <p:spPr>
                  <a:xfrm flipH="1">
                    <a:off x="9998846" y="4658779"/>
                    <a:ext cx="1189" cy="97473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spTree>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Water droplets">
            <a:extLst>
              <a:ext uri="{FF2B5EF4-FFF2-40B4-BE49-F238E27FC236}">
                <a16:creationId xmlns:a16="http://schemas.microsoft.com/office/drawing/2014/main" id="{4E015B2A-6E30-18B2-4223-8BFB8E6B832E}"/>
              </a:ext>
            </a:extLst>
          </p:cNvPr>
          <p:cNvSpPr>
            <a:spLocks noGrp="1" noChangeArrowheads="1"/>
          </p:cNvSpPr>
          <p:nvPr>
            <p:ph idx="1"/>
          </p:nvPr>
        </p:nvSpPr>
        <p:spPr>
          <a:xfrm>
            <a:off x="711199" y="1280706"/>
            <a:ext cx="9410031" cy="2749127"/>
          </a:xfrm>
          <a:solidFill>
            <a:schemeClr val="bg1"/>
          </a:solidFill>
        </p:spPr>
        <p:txBody>
          <a:bodyPr rtlCol="0">
            <a:normAutofit fontScale="77500" lnSpcReduction="20000"/>
          </a:bodyPr>
          <a:lstStyle/>
          <a:p>
            <a:pPr marL="342898" indent="-342898" defTabSz="457195">
              <a:buClr>
                <a:schemeClr val="bg2">
                  <a:lumMod val="40000"/>
                  <a:lumOff val="60000"/>
                </a:schemeClr>
              </a:buClr>
              <a:defRPr/>
            </a:pPr>
            <a:endParaRPr lang="en-US" sz="2800" dirty="0">
              <a:solidFill>
                <a:srgbClr val="1C1C1C"/>
              </a:solidFill>
              <a:cs typeface="Times New Roman" pitchFamily="18" charset="0"/>
            </a:endParaRPr>
          </a:p>
          <a:p>
            <a:pPr defTabSz="457195">
              <a:buClr>
                <a:schemeClr val="bg2">
                  <a:lumMod val="40000"/>
                  <a:lumOff val="60000"/>
                </a:schemeClr>
              </a:buClr>
              <a:defRPr/>
            </a:pPr>
            <a:r>
              <a:rPr lang="en-US" sz="1867" dirty="0">
                <a:solidFill>
                  <a:srgbClr val="1C1C1C"/>
                </a:solidFill>
                <a:latin typeface="Berlin Sans FB" pitchFamily="34" charset="0"/>
                <a:cs typeface="Times New Roman" pitchFamily="18" charset="0"/>
              </a:rPr>
              <a:t>Agar </a:t>
            </a:r>
            <a:r>
              <a:rPr lang="en-US" sz="1867" dirty="0" err="1">
                <a:solidFill>
                  <a:srgbClr val="1C1C1C"/>
                </a:solidFill>
                <a:latin typeface="Berlin Sans FB" pitchFamily="34" charset="0"/>
                <a:cs typeface="Times New Roman" pitchFamily="18" charset="0"/>
              </a:rPr>
              <a:t>pengelolaan</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arsip</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dinamis</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efisien</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dan</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efektif</a:t>
            </a:r>
            <a:r>
              <a:rPr lang="en-US" sz="1867" dirty="0">
                <a:solidFill>
                  <a:srgbClr val="1C1C1C"/>
                </a:solidFill>
                <a:latin typeface="Berlin Sans FB" pitchFamily="34" charset="0"/>
                <a:cs typeface="Times New Roman" pitchFamily="18" charset="0"/>
              </a:rPr>
              <a:t>, </a:t>
            </a:r>
            <a:r>
              <a:rPr lang="en-US" sz="1867" dirty="0">
                <a:solidFill>
                  <a:srgbClr val="FF0000"/>
                </a:solidFill>
                <a:latin typeface="Berlin Sans FB" pitchFamily="34" charset="0"/>
                <a:cs typeface="Times New Roman" pitchFamily="18" charset="0"/>
              </a:rPr>
              <a:t>PENCIPTA ARSIP </a:t>
            </a:r>
            <a:r>
              <a:rPr lang="en-US" sz="1867" dirty="0" err="1">
                <a:solidFill>
                  <a:srgbClr val="1C1C1C"/>
                </a:solidFill>
                <a:latin typeface="Berlin Sans FB" pitchFamily="34" charset="0"/>
                <a:cs typeface="Times New Roman" pitchFamily="18" charset="0"/>
              </a:rPr>
              <a:t>harus</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menyusun</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pedoman</a:t>
            </a:r>
            <a:endParaRPr lang="en-US" sz="1867" dirty="0">
              <a:solidFill>
                <a:srgbClr val="1C1C1C"/>
              </a:solidFill>
              <a:latin typeface="Berlin Sans FB" pitchFamily="34" charset="0"/>
            </a:endParaRPr>
          </a:p>
          <a:p>
            <a:pPr marL="342898" indent="354004" defTabSz="457195">
              <a:buClr>
                <a:schemeClr val="bg2">
                  <a:lumMod val="40000"/>
                  <a:lumOff val="60000"/>
                </a:schemeClr>
              </a:buClr>
              <a:buFont typeface="Wingdings 3" charset="2"/>
              <a:buChar char=""/>
              <a:defRPr/>
            </a:pPr>
            <a:r>
              <a:rPr lang="en-US" sz="1867" dirty="0">
                <a:solidFill>
                  <a:srgbClr val="1C1C1C"/>
                </a:solidFill>
                <a:latin typeface="Berlin Sans FB" pitchFamily="34" charset="0"/>
                <a:cs typeface="Times New Roman" pitchFamily="18" charset="0"/>
              </a:rPr>
              <a:t>Tata </a:t>
            </a:r>
            <a:r>
              <a:rPr lang="en-US" sz="1867" dirty="0" err="1">
                <a:solidFill>
                  <a:srgbClr val="1C1C1C"/>
                </a:solidFill>
                <a:latin typeface="Berlin Sans FB" pitchFamily="34" charset="0"/>
                <a:cs typeface="Times New Roman" pitchFamily="18" charset="0"/>
              </a:rPr>
              <a:t>naskah</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dinas</a:t>
            </a:r>
            <a:r>
              <a:rPr lang="en-US" sz="1867" dirty="0">
                <a:solidFill>
                  <a:srgbClr val="1C1C1C"/>
                </a:solidFill>
                <a:latin typeface="Berlin Sans FB" pitchFamily="34" charset="0"/>
                <a:cs typeface="Times New Roman" pitchFamily="18" charset="0"/>
              </a:rPr>
              <a:t>;</a:t>
            </a:r>
          </a:p>
          <a:p>
            <a:pPr marL="342898" indent="354004" defTabSz="457195">
              <a:buClr>
                <a:schemeClr val="bg2">
                  <a:lumMod val="40000"/>
                  <a:lumOff val="60000"/>
                </a:schemeClr>
              </a:buClr>
              <a:buFont typeface="Wingdings 3" charset="2"/>
              <a:buChar char=""/>
              <a:defRPr/>
            </a:pPr>
            <a:r>
              <a:rPr lang="en-US" sz="1867" dirty="0" err="1">
                <a:latin typeface="Berlin Sans FB" pitchFamily="34" charset="0"/>
                <a:cs typeface="Times New Roman" pitchFamily="18" charset="0"/>
              </a:rPr>
              <a:t>Klasifikasi</a:t>
            </a:r>
            <a:r>
              <a:rPr lang="en-US" sz="1867" dirty="0">
                <a:latin typeface="Berlin Sans FB" pitchFamily="34" charset="0"/>
                <a:cs typeface="Times New Roman" pitchFamily="18" charset="0"/>
              </a:rPr>
              <a:t> </a:t>
            </a:r>
            <a:r>
              <a:rPr lang="en-US" sz="1867" dirty="0" err="1">
                <a:latin typeface="Berlin Sans FB" pitchFamily="34" charset="0"/>
                <a:cs typeface="Times New Roman" pitchFamily="18" charset="0"/>
              </a:rPr>
              <a:t>arsip</a:t>
            </a:r>
            <a:r>
              <a:rPr lang="en-US" sz="1867" dirty="0">
                <a:latin typeface="Berlin Sans FB" pitchFamily="34" charset="0"/>
                <a:cs typeface="Times New Roman" pitchFamily="18" charset="0"/>
              </a:rPr>
              <a:t>;</a:t>
            </a:r>
          </a:p>
          <a:p>
            <a:pPr marL="342898" indent="354004" defTabSz="457195">
              <a:buClr>
                <a:schemeClr val="bg2">
                  <a:lumMod val="40000"/>
                  <a:lumOff val="60000"/>
                </a:schemeClr>
              </a:buClr>
              <a:buFont typeface="Wingdings 3" charset="2"/>
              <a:buChar char=""/>
              <a:defRPr/>
            </a:pPr>
            <a:r>
              <a:rPr lang="en-US" sz="1867" dirty="0" err="1">
                <a:solidFill>
                  <a:srgbClr val="1C1C1C"/>
                </a:solidFill>
                <a:latin typeface="Berlin Sans FB" pitchFamily="34" charset="0"/>
                <a:cs typeface="Times New Roman" pitchFamily="18" charset="0"/>
              </a:rPr>
              <a:t>Jadwal</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Retensi</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Arsip</a:t>
            </a:r>
            <a:r>
              <a:rPr lang="en-US" sz="1867" dirty="0">
                <a:solidFill>
                  <a:srgbClr val="1C1C1C"/>
                </a:solidFill>
                <a:latin typeface="Berlin Sans FB" pitchFamily="34" charset="0"/>
                <a:cs typeface="Times New Roman" pitchFamily="18" charset="0"/>
              </a:rPr>
              <a:t>;</a:t>
            </a:r>
          </a:p>
          <a:p>
            <a:pPr marL="342898" indent="354004" defTabSz="457195">
              <a:buClr>
                <a:schemeClr val="bg2">
                  <a:lumMod val="40000"/>
                  <a:lumOff val="60000"/>
                </a:schemeClr>
              </a:buClr>
              <a:buFont typeface="Wingdings 3" charset="2"/>
              <a:buChar char=""/>
              <a:defRPr/>
            </a:pPr>
            <a:r>
              <a:rPr lang="en-US" sz="1867" dirty="0" err="1">
                <a:solidFill>
                  <a:srgbClr val="1C1C1C"/>
                </a:solidFill>
                <a:latin typeface="Berlin Sans FB" pitchFamily="34" charset="0"/>
                <a:cs typeface="Times New Roman" pitchFamily="18" charset="0"/>
              </a:rPr>
              <a:t>Sistem</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klasifikasi</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keamanan</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dan</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akses</a:t>
            </a:r>
            <a:r>
              <a:rPr lang="en-US" sz="1867" dirty="0">
                <a:solidFill>
                  <a:srgbClr val="1C1C1C"/>
                </a:solidFill>
                <a:latin typeface="Berlin Sans FB" pitchFamily="34" charset="0"/>
                <a:cs typeface="Times New Roman" pitchFamily="18" charset="0"/>
              </a:rPr>
              <a:t> </a:t>
            </a:r>
            <a:r>
              <a:rPr lang="en-US" sz="1867" dirty="0" err="1">
                <a:solidFill>
                  <a:srgbClr val="1C1C1C"/>
                </a:solidFill>
                <a:latin typeface="Berlin Sans FB" pitchFamily="34" charset="0"/>
                <a:cs typeface="Times New Roman" pitchFamily="18" charset="0"/>
              </a:rPr>
              <a:t>arsip</a:t>
            </a:r>
            <a:r>
              <a:rPr lang="en-US" sz="1867" dirty="0">
                <a:solidFill>
                  <a:srgbClr val="1C1C1C"/>
                </a:solidFill>
                <a:latin typeface="Berlin Sans FB" pitchFamily="34" charset="0"/>
                <a:cs typeface="Times New Roman" pitchFamily="18" charset="0"/>
              </a:rPr>
              <a:t>.</a:t>
            </a:r>
          </a:p>
          <a:p>
            <a:pPr marL="342898" indent="354004" defTabSz="457195">
              <a:buClr>
                <a:schemeClr val="bg2">
                  <a:lumMod val="40000"/>
                  <a:lumOff val="60000"/>
                </a:schemeClr>
              </a:buClr>
              <a:buFont typeface="Wingdings 3" charset="2"/>
              <a:buChar char=""/>
              <a:defRPr/>
            </a:pPr>
            <a:endParaRPr lang="en-US" sz="1867" dirty="0">
              <a:solidFill>
                <a:srgbClr val="1C1C1C"/>
              </a:solidFill>
              <a:latin typeface="Berlin Sans FB" pitchFamily="34" charset="0"/>
              <a:cs typeface="Times New Roman" pitchFamily="18" charset="0"/>
            </a:endParaRPr>
          </a:p>
          <a:p>
            <a:pPr marL="342898" indent="-342898" defTabSz="457195">
              <a:buClr>
                <a:schemeClr val="bg2">
                  <a:lumMod val="40000"/>
                  <a:lumOff val="60000"/>
                </a:schemeClr>
              </a:buClr>
              <a:defRPr/>
            </a:pPr>
            <a:endParaRPr lang="en-US" sz="2800" dirty="0">
              <a:solidFill>
                <a:srgbClr val="1C1C1C"/>
              </a:solidFill>
            </a:endParaRPr>
          </a:p>
        </p:txBody>
      </p:sp>
      <p:grpSp>
        <p:nvGrpSpPr>
          <p:cNvPr id="2" name="Group 1">
            <a:extLst>
              <a:ext uri="{FF2B5EF4-FFF2-40B4-BE49-F238E27FC236}">
                <a16:creationId xmlns:a16="http://schemas.microsoft.com/office/drawing/2014/main" id="{98D598AA-1980-F09F-2543-ED5585507AA5}"/>
              </a:ext>
            </a:extLst>
          </p:cNvPr>
          <p:cNvGrpSpPr/>
          <p:nvPr/>
        </p:nvGrpSpPr>
        <p:grpSpPr>
          <a:xfrm>
            <a:off x="9347200" y="4241801"/>
            <a:ext cx="2133600" cy="2085764"/>
            <a:chOff x="4596745" y="501496"/>
            <a:chExt cx="3509062" cy="3909240"/>
          </a:xfrm>
          <a:solidFill>
            <a:schemeClr val="tx2">
              <a:lumMod val="40000"/>
              <a:lumOff val="60000"/>
            </a:schemeClr>
          </a:solidFill>
        </p:grpSpPr>
        <p:sp>
          <p:nvSpPr>
            <p:cNvPr id="3" name="Freeform: Shape 2">
              <a:extLst>
                <a:ext uri="{FF2B5EF4-FFF2-40B4-BE49-F238E27FC236}">
                  <a16:creationId xmlns:a16="http://schemas.microsoft.com/office/drawing/2014/main" id="{D5AF9F02-D604-448F-0CF4-B14B0019D308}"/>
                </a:ext>
              </a:extLst>
            </p:cNvPr>
            <p:cNvSpPr/>
            <p:nvPr/>
          </p:nvSpPr>
          <p:spPr>
            <a:xfrm>
              <a:off x="5382584" y="501496"/>
              <a:ext cx="1871286" cy="1317493"/>
            </a:xfrm>
            <a:custGeom>
              <a:avLst/>
              <a:gdLst>
                <a:gd name="connsiteX0" fmla="*/ 1376075 w 1871286"/>
                <a:gd name="connsiteY0" fmla="*/ 0 h 1317493"/>
                <a:gd name="connsiteX1" fmla="*/ 1460693 w 1871286"/>
                <a:gd name="connsiteY1" fmla="*/ 9645 h 1317493"/>
                <a:gd name="connsiteX2" fmla="*/ 1581895 w 1871286"/>
                <a:gd name="connsiteY2" fmla="*/ 32688 h 1317493"/>
                <a:gd name="connsiteX3" fmla="*/ 1592917 w 1871286"/>
                <a:gd name="connsiteY3" fmla="*/ 47226 h 1317493"/>
                <a:gd name="connsiteX4" fmla="*/ 1592822 w 1871286"/>
                <a:gd name="connsiteY4" fmla="*/ 163249 h 1317493"/>
                <a:gd name="connsiteX5" fmla="*/ 1604653 w 1871286"/>
                <a:gd name="connsiteY5" fmla="*/ 179023 h 1317493"/>
                <a:gd name="connsiteX6" fmla="*/ 1718965 w 1871286"/>
                <a:gd name="connsiteY6" fmla="*/ 220976 h 1317493"/>
                <a:gd name="connsiteX7" fmla="*/ 1732411 w 1871286"/>
                <a:gd name="connsiteY7" fmla="*/ 241453 h 1317493"/>
                <a:gd name="connsiteX8" fmla="*/ 1732126 w 1871286"/>
                <a:gd name="connsiteY8" fmla="*/ 286684 h 1317493"/>
                <a:gd name="connsiteX9" fmla="*/ 1871287 w 1871286"/>
                <a:gd name="connsiteY9" fmla="*/ 286684 h 1317493"/>
                <a:gd name="connsiteX10" fmla="*/ 1871287 w 1871286"/>
                <a:gd name="connsiteY10" fmla="*/ 1310557 h 1317493"/>
                <a:gd name="connsiteX11" fmla="*/ 0 w 1871286"/>
                <a:gd name="connsiteY11" fmla="*/ 1317493 h 1317493"/>
                <a:gd name="connsiteX12" fmla="*/ 0 w 1871286"/>
                <a:gd name="connsiteY12" fmla="*/ 293526 h 1317493"/>
                <a:gd name="connsiteX13" fmla="*/ 134030 w 1871286"/>
                <a:gd name="connsiteY13" fmla="*/ 293526 h 1317493"/>
                <a:gd name="connsiteX14" fmla="*/ 133697 w 1871286"/>
                <a:gd name="connsiteY14" fmla="*/ 249530 h 1317493"/>
                <a:gd name="connsiteX15" fmla="*/ 149091 w 1871286"/>
                <a:gd name="connsiteY15" fmla="*/ 225775 h 1317493"/>
                <a:gd name="connsiteX16" fmla="*/ 260268 w 1871286"/>
                <a:gd name="connsiteY16" fmla="*/ 184059 h 1317493"/>
                <a:gd name="connsiteX17" fmla="*/ 272621 w 1871286"/>
                <a:gd name="connsiteY17" fmla="*/ 167003 h 1317493"/>
                <a:gd name="connsiteX18" fmla="*/ 271148 w 1871286"/>
                <a:gd name="connsiteY18" fmla="*/ 54021 h 1317493"/>
                <a:gd name="connsiteX19" fmla="*/ 284689 w 1871286"/>
                <a:gd name="connsiteY19" fmla="*/ 36536 h 1317493"/>
                <a:gd name="connsiteX20" fmla="*/ 624966 w 1871286"/>
                <a:gd name="connsiteY20" fmla="*/ 3136 h 1317493"/>
                <a:gd name="connsiteX21" fmla="*/ 925809 w 1871286"/>
                <a:gd name="connsiteY21" fmla="*/ 61717 h 1317493"/>
                <a:gd name="connsiteX22" fmla="*/ 941487 w 1871286"/>
                <a:gd name="connsiteY22" fmla="*/ 61575 h 1317493"/>
                <a:gd name="connsiteX23" fmla="*/ 1216104 w 1871286"/>
                <a:gd name="connsiteY23" fmla="*/ 2803 h 1317493"/>
                <a:gd name="connsiteX24" fmla="*/ 1235583 w 1871286"/>
                <a:gd name="connsiteY24" fmla="*/ 0 h 1317493"/>
                <a:gd name="connsiteX25" fmla="*/ 1376075 w 1871286"/>
                <a:gd name="connsiteY25" fmla="*/ 0 h 1317493"/>
                <a:gd name="connsiteX26" fmla="*/ 909085 w 1871286"/>
                <a:gd name="connsiteY26" fmla="*/ 1022162 h 1317493"/>
                <a:gd name="connsiteX27" fmla="*/ 909085 w 1871286"/>
                <a:gd name="connsiteY27" fmla="*/ 1006341 h 1317493"/>
                <a:gd name="connsiteX28" fmla="*/ 904571 w 1871286"/>
                <a:gd name="connsiteY28" fmla="*/ 128709 h 1317493"/>
                <a:gd name="connsiteX29" fmla="*/ 885851 w 1871286"/>
                <a:gd name="connsiteY29" fmla="*/ 103242 h 1317493"/>
                <a:gd name="connsiteX30" fmla="*/ 585484 w 1871286"/>
                <a:gd name="connsiteY30" fmla="*/ 57869 h 1317493"/>
                <a:gd name="connsiteX31" fmla="*/ 331298 w 1871286"/>
                <a:gd name="connsiteY31" fmla="*/ 82812 h 1317493"/>
                <a:gd name="connsiteX32" fmla="*/ 331298 w 1871286"/>
                <a:gd name="connsiteY32" fmla="*/ 993465 h 1317493"/>
                <a:gd name="connsiteX33" fmla="*/ 909085 w 1871286"/>
                <a:gd name="connsiteY33" fmla="*/ 1022162 h 1317493"/>
                <a:gd name="connsiteX34" fmla="*/ 1540227 w 1871286"/>
                <a:gd name="connsiteY34" fmla="*/ 989997 h 1317493"/>
                <a:gd name="connsiteX35" fmla="*/ 1540940 w 1871286"/>
                <a:gd name="connsiteY35" fmla="*/ 975553 h 1317493"/>
                <a:gd name="connsiteX36" fmla="*/ 1537661 w 1871286"/>
                <a:gd name="connsiteY36" fmla="*/ 94785 h 1317493"/>
                <a:gd name="connsiteX37" fmla="*/ 1520652 w 1871286"/>
                <a:gd name="connsiteY37" fmla="*/ 76113 h 1317493"/>
                <a:gd name="connsiteX38" fmla="*/ 1379876 w 1871286"/>
                <a:gd name="connsiteY38" fmla="*/ 59817 h 1317493"/>
                <a:gd name="connsiteX39" fmla="*/ 976598 w 1871286"/>
                <a:gd name="connsiteY39" fmla="*/ 107899 h 1317493"/>
                <a:gd name="connsiteX40" fmla="*/ 960635 w 1871286"/>
                <a:gd name="connsiteY40" fmla="*/ 130324 h 1317493"/>
                <a:gd name="connsiteX41" fmla="*/ 963960 w 1871286"/>
                <a:gd name="connsiteY41" fmla="*/ 1008051 h 1317493"/>
                <a:gd name="connsiteX42" fmla="*/ 964768 w 1871286"/>
                <a:gd name="connsiteY42" fmla="*/ 1024062 h 1317493"/>
                <a:gd name="connsiteX43" fmla="*/ 1249314 w 1871286"/>
                <a:gd name="connsiteY43" fmla="*/ 969567 h 1317493"/>
                <a:gd name="connsiteX44" fmla="*/ 1540227 w 1871286"/>
                <a:gd name="connsiteY44" fmla="*/ 989997 h 1317493"/>
                <a:gd name="connsiteX45" fmla="*/ 274664 w 1871286"/>
                <a:gd name="connsiteY45" fmla="*/ 1059601 h 1317493"/>
                <a:gd name="connsiteX46" fmla="*/ 274664 w 1871286"/>
                <a:gd name="connsiteY46" fmla="*/ 235372 h 1317493"/>
                <a:gd name="connsiteX47" fmla="*/ 205345 w 1871286"/>
                <a:gd name="connsiteY47" fmla="*/ 260648 h 1317493"/>
                <a:gd name="connsiteX48" fmla="*/ 188145 w 1871286"/>
                <a:gd name="connsiteY48" fmla="*/ 285877 h 1317493"/>
                <a:gd name="connsiteX49" fmla="*/ 194322 w 1871286"/>
                <a:gd name="connsiteY49" fmla="*/ 1160658 h 1317493"/>
                <a:gd name="connsiteX50" fmla="*/ 194322 w 1871286"/>
                <a:gd name="connsiteY50" fmla="*/ 1175244 h 1317493"/>
                <a:gd name="connsiteX51" fmla="*/ 204157 w 1871286"/>
                <a:gd name="connsiteY51" fmla="*/ 1172678 h 1317493"/>
                <a:gd name="connsiteX52" fmla="*/ 466515 w 1871286"/>
                <a:gd name="connsiteY52" fmla="*/ 1113859 h 1317493"/>
                <a:gd name="connsiteX53" fmla="*/ 928564 w 1871286"/>
                <a:gd name="connsiteY53" fmla="*/ 1164221 h 1317493"/>
                <a:gd name="connsiteX54" fmla="*/ 945811 w 1871286"/>
                <a:gd name="connsiteY54" fmla="*/ 1164174 h 1317493"/>
                <a:gd name="connsiteX55" fmla="*/ 1247461 w 1871286"/>
                <a:gd name="connsiteY55" fmla="*/ 1108158 h 1317493"/>
                <a:gd name="connsiteX56" fmla="*/ 1596671 w 1871286"/>
                <a:gd name="connsiteY56" fmla="*/ 1142651 h 1317493"/>
                <a:gd name="connsiteX57" fmla="*/ 1679721 w 1871286"/>
                <a:gd name="connsiteY57" fmla="*/ 1168307 h 1317493"/>
                <a:gd name="connsiteX58" fmla="*/ 1679721 w 1871286"/>
                <a:gd name="connsiteY58" fmla="*/ 1149255 h 1317493"/>
                <a:gd name="connsiteX59" fmla="*/ 1678153 w 1871286"/>
                <a:gd name="connsiteY59" fmla="*/ 282123 h 1317493"/>
                <a:gd name="connsiteX60" fmla="*/ 1677963 w 1871286"/>
                <a:gd name="connsiteY60" fmla="*/ 269960 h 1317493"/>
                <a:gd name="connsiteX61" fmla="*/ 1673734 w 1871286"/>
                <a:gd name="connsiteY61" fmla="*/ 261361 h 1317493"/>
                <a:gd name="connsiteX62" fmla="*/ 1594628 w 1871286"/>
                <a:gd name="connsiteY62" fmla="*/ 231571 h 1317493"/>
                <a:gd name="connsiteX63" fmla="*/ 1594628 w 1871286"/>
                <a:gd name="connsiteY63" fmla="*/ 1059696 h 1317493"/>
                <a:gd name="connsiteX64" fmla="*/ 1436795 w 1871286"/>
                <a:gd name="connsiteY64" fmla="*/ 1032329 h 1317493"/>
                <a:gd name="connsiteX65" fmla="*/ 1190067 w 1871286"/>
                <a:gd name="connsiteY65" fmla="*/ 1029241 h 1317493"/>
                <a:gd name="connsiteX66" fmla="*/ 972512 w 1871286"/>
                <a:gd name="connsiteY66" fmla="*/ 1072524 h 1317493"/>
                <a:gd name="connsiteX67" fmla="*/ 902908 w 1871286"/>
                <a:gd name="connsiteY67" fmla="*/ 1072619 h 1317493"/>
                <a:gd name="connsiteX68" fmla="*/ 688251 w 1871286"/>
                <a:gd name="connsiteY68" fmla="*/ 1030714 h 1317493"/>
                <a:gd name="connsiteX69" fmla="*/ 379332 w 1871286"/>
                <a:gd name="connsiteY69" fmla="*/ 1040311 h 1317493"/>
                <a:gd name="connsiteX70" fmla="*/ 274664 w 1871286"/>
                <a:gd name="connsiteY70" fmla="*/ 1059601 h 1317493"/>
                <a:gd name="connsiteX71" fmla="*/ 145148 w 1871286"/>
                <a:gd name="connsiteY71" fmla="*/ 1256726 h 1317493"/>
                <a:gd name="connsiteX72" fmla="*/ 146573 w 1871286"/>
                <a:gd name="connsiteY72" fmla="*/ 1261430 h 1317493"/>
                <a:gd name="connsiteX73" fmla="*/ 1728515 w 1871286"/>
                <a:gd name="connsiteY73" fmla="*/ 1255348 h 1317493"/>
                <a:gd name="connsiteX74" fmla="*/ 1729418 w 1871286"/>
                <a:gd name="connsiteY74" fmla="*/ 1250835 h 1317493"/>
                <a:gd name="connsiteX75" fmla="*/ 1655537 w 1871286"/>
                <a:gd name="connsiteY75" fmla="*/ 1219335 h 1317493"/>
                <a:gd name="connsiteX76" fmla="*/ 1379923 w 1871286"/>
                <a:gd name="connsiteY76" fmla="*/ 1165171 h 1317493"/>
                <a:gd name="connsiteX77" fmla="*/ 947521 w 1871286"/>
                <a:gd name="connsiteY77" fmla="*/ 1221520 h 1317493"/>
                <a:gd name="connsiteX78" fmla="*/ 927471 w 1871286"/>
                <a:gd name="connsiteY78" fmla="*/ 1221615 h 1317493"/>
                <a:gd name="connsiteX79" fmla="*/ 820713 w 1871286"/>
                <a:gd name="connsiteY79" fmla="*/ 1190875 h 1317493"/>
                <a:gd name="connsiteX80" fmla="*/ 484142 w 1871286"/>
                <a:gd name="connsiteY80" fmla="*/ 1168687 h 1317493"/>
                <a:gd name="connsiteX81" fmla="*/ 228245 w 1871286"/>
                <a:gd name="connsiteY81" fmla="*/ 1221330 h 1317493"/>
                <a:gd name="connsiteX82" fmla="*/ 145148 w 1871286"/>
                <a:gd name="connsiteY82" fmla="*/ 1256726 h 1317493"/>
                <a:gd name="connsiteX83" fmla="*/ 1735642 w 1871286"/>
                <a:gd name="connsiteY83" fmla="*/ 343080 h 1317493"/>
                <a:gd name="connsiteX84" fmla="*/ 1735642 w 1871286"/>
                <a:gd name="connsiteY84" fmla="*/ 1254303 h 1317493"/>
                <a:gd name="connsiteX85" fmla="*/ 1815556 w 1871286"/>
                <a:gd name="connsiteY85" fmla="*/ 1254303 h 1317493"/>
                <a:gd name="connsiteX86" fmla="*/ 1815556 w 1871286"/>
                <a:gd name="connsiteY86" fmla="*/ 343080 h 1317493"/>
                <a:gd name="connsiteX87" fmla="*/ 1735642 w 1871286"/>
                <a:gd name="connsiteY87" fmla="*/ 343080 h 1317493"/>
                <a:gd name="connsiteX88" fmla="*/ 136025 w 1871286"/>
                <a:gd name="connsiteY88" fmla="*/ 1260955 h 1317493"/>
                <a:gd name="connsiteX89" fmla="*/ 136025 w 1871286"/>
                <a:gd name="connsiteY89" fmla="*/ 352298 h 1317493"/>
                <a:gd name="connsiteX90" fmla="*/ 56206 w 1871286"/>
                <a:gd name="connsiteY90" fmla="*/ 352298 h 1317493"/>
                <a:gd name="connsiteX91" fmla="*/ 56206 w 1871286"/>
                <a:gd name="connsiteY91" fmla="*/ 1260955 h 1317493"/>
                <a:gd name="connsiteX92" fmla="*/ 136025 w 1871286"/>
                <a:gd name="connsiteY92" fmla="*/ 1260955 h 1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71286" h="1317493">
                  <a:moveTo>
                    <a:pt x="1376075" y="0"/>
                  </a:moveTo>
                  <a:cubicBezTo>
                    <a:pt x="1404297" y="3136"/>
                    <a:pt x="1432709" y="5036"/>
                    <a:pt x="1460693" y="9645"/>
                  </a:cubicBezTo>
                  <a:cubicBezTo>
                    <a:pt x="1501268" y="16344"/>
                    <a:pt x="1541462" y="25181"/>
                    <a:pt x="1581895" y="32688"/>
                  </a:cubicBezTo>
                  <a:cubicBezTo>
                    <a:pt x="1590827" y="34351"/>
                    <a:pt x="1593012" y="38627"/>
                    <a:pt x="1592917" y="47226"/>
                  </a:cubicBezTo>
                  <a:cubicBezTo>
                    <a:pt x="1592585" y="85901"/>
                    <a:pt x="1593250" y="124575"/>
                    <a:pt x="1592822" y="163249"/>
                  </a:cubicBezTo>
                  <a:cubicBezTo>
                    <a:pt x="1592727" y="172562"/>
                    <a:pt x="1595815" y="175935"/>
                    <a:pt x="1604653" y="179023"/>
                  </a:cubicBezTo>
                  <a:cubicBezTo>
                    <a:pt x="1642994" y="192374"/>
                    <a:pt x="1680861" y="206960"/>
                    <a:pt x="1718965" y="220976"/>
                  </a:cubicBezTo>
                  <a:cubicBezTo>
                    <a:pt x="1728705" y="224539"/>
                    <a:pt x="1733266" y="230241"/>
                    <a:pt x="1732411" y="241453"/>
                  </a:cubicBezTo>
                  <a:cubicBezTo>
                    <a:pt x="1731271" y="256039"/>
                    <a:pt x="1732126" y="270768"/>
                    <a:pt x="1732126" y="286684"/>
                  </a:cubicBezTo>
                  <a:cubicBezTo>
                    <a:pt x="1778449" y="286684"/>
                    <a:pt x="1823443" y="286684"/>
                    <a:pt x="1871287" y="286684"/>
                  </a:cubicBezTo>
                  <a:cubicBezTo>
                    <a:pt x="1871287" y="628149"/>
                    <a:pt x="1871287" y="968331"/>
                    <a:pt x="1871287" y="1310557"/>
                  </a:cubicBezTo>
                  <a:cubicBezTo>
                    <a:pt x="1249599" y="1312837"/>
                    <a:pt x="626534" y="1315165"/>
                    <a:pt x="0" y="1317493"/>
                  </a:cubicBezTo>
                  <a:cubicBezTo>
                    <a:pt x="0" y="975648"/>
                    <a:pt x="0" y="635513"/>
                    <a:pt x="0" y="293526"/>
                  </a:cubicBezTo>
                  <a:cubicBezTo>
                    <a:pt x="42760" y="293526"/>
                    <a:pt x="87754" y="293526"/>
                    <a:pt x="134030" y="293526"/>
                  </a:cubicBezTo>
                  <a:cubicBezTo>
                    <a:pt x="134030" y="277657"/>
                    <a:pt x="135075" y="263499"/>
                    <a:pt x="133697" y="249530"/>
                  </a:cubicBezTo>
                  <a:cubicBezTo>
                    <a:pt x="132415" y="236512"/>
                    <a:pt x="137546" y="230051"/>
                    <a:pt x="149091" y="225775"/>
                  </a:cubicBezTo>
                  <a:cubicBezTo>
                    <a:pt x="186197" y="211996"/>
                    <a:pt x="222971" y="197220"/>
                    <a:pt x="260268" y="184059"/>
                  </a:cubicBezTo>
                  <a:cubicBezTo>
                    <a:pt x="269818" y="180686"/>
                    <a:pt x="272811" y="176743"/>
                    <a:pt x="272621" y="167003"/>
                  </a:cubicBezTo>
                  <a:cubicBezTo>
                    <a:pt x="271813" y="129374"/>
                    <a:pt x="272193" y="91697"/>
                    <a:pt x="271148" y="54021"/>
                  </a:cubicBezTo>
                  <a:cubicBezTo>
                    <a:pt x="270863" y="43188"/>
                    <a:pt x="274616" y="39197"/>
                    <a:pt x="284689" y="36536"/>
                  </a:cubicBezTo>
                  <a:cubicBezTo>
                    <a:pt x="396341" y="6842"/>
                    <a:pt x="510036" y="-1805"/>
                    <a:pt x="624966" y="3136"/>
                  </a:cubicBezTo>
                  <a:cubicBezTo>
                    <a:pt x="728113" y="7602"/>
                    <a:pt x="829218" y="23091"/>
                    <a:pt x="925809" y="61717"/>
                  </a:cubicBezTo>
                  <a:cubicBezTo>
                    <a:pt x="930322" y="63523"/>
                    <a:pt x="936926" y="63428"/>
                    <a:pt x="941487" y="61575"/>
                  </a:cubicBezTo>
                  <a:cubicBezTo>
                    <a:pt x="1029526" y="25466"/>
                    <a:pt x="1121841" y="9740"/>
                    <a:pt x="1216104" y="2803"/>
                  </a:cubicBezTo>
                  <a:cubicBezTo>
                    <a:pt x="1222613" y="2328"/>
                    <a:pt x="1229074" y="950"/>
                    <a:pt x="1235583" y="0"/>
                  </a:cubicBezTo>
                  <a:cubicBezTo>
                    <a:pt x="1282430" y="0"/>
                    <a:pt x="1329276" y="0"/>
                    <a:pt x="1376075" y="0"/>
                  </a:cubicBezTo>
                  <a:close/>
                  <a:moveTo>
                    <a:pt x="909085" y="1022162"/>
                  </a:moveTo>
                  <a:cubicBezTo>
                    <a:pt x="909085" y="1016318"/>
                    <a:pt x="909132" y="1011329"/>
                    <a:pt x="909085" y="1006341"/>
                  </a:cubicBezTo>
                  <a:cubicBezTo>
                    <a:pt x="907469" y="713812"/>
                    <a:pt x="905711" y="421284"/>
                    <a:pt x="904571" y="128709"/>
                  </a:cubicBezTo>
                  <a:cubicBezTo>
                    <a:pt x="904523" y="113695"/>
                    <a:pt x="899440" y="107661"/>
                    <a:pt x="885851" y="103242"/>
                  </a:cubicBezTo>
                  <a:cubicBezTo>
                    <a:pt x="788215" y="71220"/>
                    <a:pt x="687586" y="59532"/>
                    <a:pt x="585484" y="57869"/>
                  </a:cubicBezTo>
                  <a:cubicBezTo>
                    <a:pt x="499298" y="56491"/>
                    <a:pt x="414205" y="66231"/>
                    <a:pt x="331298" y="82812"/>
                  </a:cubicBezTo>
                  <a:cubicBezTo>
                    <a:pt x="331298" y="386838"/>
                    <a:pt x="331298" y="689629"/>
                    <a:pt x="331298" y="993465"/>
                  </a:cubicBezTo>
                  <a:cubicBezTo>
                    <a:pt x="527615" y="958306"/>
                    <a:pt x="719324" y="959114"/>
                    <a:pt x="909085" y="1022162"/>
                  </a:cubicBezTo>
                  <a:close/>
                  <a:moveTo>
                    <a:pt x="1540227" y="989997"/>
                  </a:moveTo>
                  <a:cubicBezTo>
                    <a:pt x="1540512" y="984438"/>
                    <a:pt x="1540940" y="980019"/>
                    <a:pt x="1540940" y="975553"/>
                  </a:cubicBezTo>
                  <a:cubicBezTo>
                    <a:pt x="1539752" y="681980"/>
                    <a:pt x="1538422" y="388359"/>
                    <a:pt x="1537661" y="94785"/>
                  </a:cubicBezTo>
                  <a:cubicBezTo>
                    <a:pt x="1537614" y="81150"/>
                    <a:pt x="1532530" y="77444"/>
                    <a:pt x="1520652" y="76113"/>
                  </a:cubicBezTo>
                  <a:cubicBezTo>
                    <a:pt x="1473711" y="70840"/>
                    <a:pt x="1426960" y="62858"/>
                    <a:pt x="1379876" y="59817"/>
                  </a:cubicBezTo>
                  <a:cubicBezTo>
                    <a:pt x="1242663" y="50932"/>
                    <a:pt x="1107778" y="64378"/>
                    <a:pt x="976598" y="107899"/>
                  </a:cubicBezTo>
                  <a:cubicBezTo>
                    <a:pt x="964483" y="111890"/>
                    <a:pt x="960587" y="117401"/>
                    <a:pt x="960635" y="130324"/>
                  </a:cubicBezTo>
                  <a:cubicBezTo>
                    <a:pt x="962060" y="422900"/>
                    <a:pt x="962915" y="715475"/>
                    <a:pt x="963960" y="1008051"/>
                  </a:cubicBezTo>
                  <a:cubicBezTo>
                    <a:pt x="963960" y="1012850"/>
                    <a:pt x="964436" y="1017696"/>
                    <a:pt x="964768" y="1024062"/>
                  </a:cubicBezTo>
                  <a:cubicBezTo>
                    <a:pt x="1057463" y="989331"/>
                    <a:pt x="1152533" y="974413"/>
                    <a:pt x="1249314" y="969567"/>
                  </a:cubicBezTo>
                  <a:cubicBezTo>
                    <a:pt x="1346618" y="964625"/>
                    <a:pt x="1443351" y="970849"/>
                    <a:pt x="1540227" y="989997"/>
                  </a:cubicBezTo>
                  <a:close/>
                  <a:moveTo>
                    <a:pt x="274664" y="1059601"/>
                  </a:moveTo>
                  <a:cubicBezTo>
                    <a:pt x="274664" y="785792"/>
                    <a:pt x="274664" y="512364"/>
                    <a:pt x="274664" y="235372"/>
                  </a:cubicBezTo>
                  <a:cubicBezTo>
                    <a:pt x="248960" y="244827"/>
                    <a:pt x="227342" y="253379"/>
                    <a:pt x="205345" y="260648"/>
                  </a:cubicBezTo>
                  <a:cubicBezTo>
                    <a:pt x="192421" y="264924"/>
                    <a:pt x="188050" y="271528"/>
                    <a:pt x="188145" y="285877"/>
                  </a:cubicBezTo>
                  <a:cubicBezTo>
                    <a:pt x="190616" y="577454"/>
                    <a:pt x="192421" y="869032"/>
                    <a:pt x="194322" y="1160658"/>
                  </a:cubicBezTo>
                  <a:cubicBezTo>
                    <a:pt x="194369" y="1165171"/>
                    <a:pt x="194322" y="1169638"/>
                    <a:pt x="194322" y="1175244"/>
                  </a:cubicBezTo>
                  <a:cubicBezTo>
                    <a:pt x="198455" y="1174151"/>
                    <a:pt x="201449" y="1173723"/>
                    <a:pt x="204157" y="1172678"/>
                  </a:cubicBezTo>
                  <a:cubicBezTo>
                    <a:pt x="288727" y="1140228"/>
                    <a:pt x="376481" y="1121698"/>
                    <a:pt x="466515" y="1113859"/>
                  </a:cubicBezTo>
                  <a:cubicBezTo>
                    <a:pt x="623826" y="1100176"/>
                    <a:pt x="778333" y="1112434"/>
                    <a:pt x="928564" y="1164221"/>
                  </a:cubicBezTo>
                  <a:cubicBezTo>
                    <a:pt x="933743" y="1166027"/>
                    <a:pt x="940680" y="1166027"/>
                    <a:pt x="945811" y="1164174"/>
                  </a:cubicBezTo>
                  <a:cubicBezTo>
                    <a:pt x="1043352" y="1129205"/>
                    <a:pt x="1144314" y="1112956"/>
                    <a:pt x="1247461" y="1108158"/>
                  </a:cubicBezTo>
                  <a:cubicBezTo>
                    <a:pt x="1365575" y="1102694"/>
                    <a:pt x="1482215" y="1112006"/>
                    <a:pt x="1596671" y="1142651"/>
                  </a:cubicBezTo>
                  <a:cubicBezTo>
                    <a:pt x="1623990" y="1149968"/>
                    <a:pt x="1650786" y="1159328"/>
                    <a:pt x="1679721" y="1168307"/>
                  </a:cubicBezTo>
                  <a:cubicBezTo>
                    <a:pt x="1679721" y="1161228"/>
                    <a:pt x="1679721" y="1155242"/>
                    <a:pt x="1679721" y="1149255"/>
                  </a:cubicBezTo>
                  <a:cubicBezTo>
                    <a:pt x="1679198" y="860195"/>
                    <a:pt x="1678675" y="571135"/>
                    <a:pt x="1678153" y="282123"/>
                  </a:cubicBezTo>
                  <a:cubicBezTo>
                    <a:pt x="1678153" y="278037"/>
                    <a:pt x="1678675" y="273904"/>
                    <a:pt x="1677963" y="269960"/>
                  </a:cubicBezTo>
                  <a:cubicBezTo>
                    <a:pt x="1677393" y="266872"/>
                    <a:pt x="1675967" y="262263"/>
                    <a:pt x="1673734" y="261361"/>
                  </a:cubicBezTo>
                  <a:cubicBezTo>
                    <a:pt x="1647603" y="251146"/>
                    <a:pt x="1621282" y="241501"/>
                    <a:pt x="1594628" y="231571"/>
                  </a:cubicBezTo>
                  <a:cubicBezTo>
                    <a:pt x="1594628" y="510511"/>
                    <a:pt x="1594628" y="785982"/>
                    <a:pt x="1594628" y="1059696"/>
                  </a:cubicBezTo>
                  <a:cubicBezTo>
                    <a:pt x="1541795" y="1050431"/>
                    <a:pt x="1489532" y="1039694"/>
                    <a:pt x="1436795" y="1032329"/>
                  </a:cubicBezTo>
                  <a:cubicBezTo>
                    <a:pt x="1354837" y="1020927"/>
                    <a:pt x="1272357" y="1022162"/>
                    <a:pt x="1190067" y="1029241"/>
                  </a:cubicBezTo>
                  <a:cubicBezTo>
                    <a:pt x="1115997" y="1035655"/>
                    <a:pt x="1042117" y="1045110"/>
                    <a:pt x="972512" y="1072524"/>
                  </a:cubicBezTo>
                  <a:cubicBezTo>
                    <a:pt x="947569" y="1082359"/>
                    <a:pt x="927709" y="1082216"/>
                    <a:pt x="902908" y="1072619"/>
                  </a:cubicBezTo>
                  <a:cubicBezTo>
                    <a:pt x="834159" y="1045918"/>
                    <a:pt x="761324" y="1036795"/>
                    <a:pt x="688251" y="1030714"/>
                  </a:cubicBezTo>
                  <a:cubicBezTo>
                    <a:pt x="584914" y="1022114"/>
                    <a:pt x="481861" y="1024918"/>
                    <a:pt x="379332" y="1040311"/>
                  </a:cubicBezTo>
                  <a:cubicBezTo>
                    <a:pt x="345408" y="1045442"/>
                    <a:pt x="311675" y="1052759"/>
                    <a:pt x="274664" y="1059601"/>
                  </a:cubicBezTo>
                  <a:close/>
                  <a:moveTo>
                    <a:pt x="145148" y="1256726"/>
                  </a:moveTo>
                  <a:cubicBezTo>
                    <a:pt x="145623" y="1258294"/>
                    <a:pt x="146098" y="1259862"/>
                    <a:pt x="146573" y="1261430"/>
                  </a:cubicBezTo>
                  <a:cubicBezTo>
                    <a:pt x="673903" y="1259387"/>
                    <a:pt x="1201185" y="1257344"/>
                    <a:pt x="1728515" y="1255348"/>
                  </a:cubicBezTo>
                  <a:cubicBezTo>
                    <a:pt x="1728800" y="1253828"/>
                    <a:pt x="1729133" y="1252355"/>
                    <a:pt x="1729418" y="1250835"/>
                  </a:cubicBezTo>
                  <a:cubicBezTo>
                    <a:pt x="1704807" y="1240287"/>
                    <a:pt x="1680576" y="1228694"/>
                    <a:pt x="1655537" y="1219335"/>
                  </a:cubicBezTo>
                  <a:cubicBezTo>
                    <a:pt x="1566691" y="1186267"/>
                    <a:pt x="1474234" y="1170113"/>
                    <a:pt x="1379923" y="1165171"/>
                  </a:cubicBezTo>
                  <a:cubicBezTo>
                    <a:pt x="1232448" y="1157427"/>
                    <a:pt x="1087395" y="1169970"/>
                    <a:pt x="947521" y="1221520"/>
                  </a:cubicBezTo>
                  <a:cubicBezTo>
                    <a:pt x="941582" y="1223705"/>
                    <a:pt x="933696" y="1223325"/>
                    <a:pt x="927471" y="1221615"/>
                  </a:cubicBezTo>
                  <a:cubicBezTo>
                    <a:pt x="891790" y="1211685"/>
                    <a:pt x="856727" y="1199095"/>
                    <a:pt x="820713" y="1190875"/>
                  </a:cubicBezTo>
                  <a:cubicBezTo>
                    <a:pt x="709821" y="1165551"/>
                    <a:pt x="597409" y="1160135"/>
                    <a:pt x="484142" y="1168687"/>
                  </a:cubicBezTo>
                  <a:cubicBezTo>
                    <a:pt x="396531" y="1175291"/>
                    <a:pt x="310820" y="1190780"/>
                    <a:pt x="228245" y="1221330"/>
                  </a:cubicBezTo>
                  <a:cubicBezTo>
                    <a:pt x="200023" y="1231688"/>
                    <a:pt x="172799" y="1244801"/>
                    <a:pt x="145148" y="1256726"/>
                  </a:cubicBezTo>
                  <a:close/>
                  <a:moveTo>
                    <a:pt x="1735642" y="343080"/>
                  </a:moveTo>
                  <a:cubicBezTo>
                    <a:pt x="1735642" y="647391"/>
                    <a:pt x="1735642" y="950847"/>
                    <a:pt x="1735642" y="1254303"/>
                  </a:cubicBezTo>
                  <a:cubicBezTo>
                    <a:pt x="1764909" y="1254303"/>
                    <a:pt x="1791088" y="1254303"/>
                    <a:pt x="1815556" y="1254303"/>
                  </a:cubicBezTo>
                  <a:cubicBezTo>
                    <a:pt x="1815556" y="950134"/>
                    <a:pt x="1815556" y="647106"/>
                    <a:pt x="1815556" y="343080"/>
                  </a:cubicBezTo>
                  <a:cubicBezTo>
                    <a:pt x="1786717" y="343080"/>
                    <a:pt x="1760965" y="343080"/>
                    <a:pt x="1735642" y="343080"/>
                  </a:cubicBezTo>
                  <a:close/>
                  <a:moveTo>
                    <a:pt x="136025" y="1260955"/>
                  </a:moveTo>
                  <a:cubicBezTo>
                    <a:pt x="136025" y="956834"/>
                    <a:pt x="136025" y="654471"/>
                    <a:pt x="136025" y="352298"/>
                  </a:cubicBezTo>
                  <a:cubicBezTo>
                    <a:pt x="106996" y="352298"/>
                    <a:pt x="80817" y="352298"/>
                    <a:pt x="56206" y="352298"/>
                  </a:cubicBezTo>
                  <a:cubicBezTo>
                    <a:pt x="56206" y="655991"/>
                    <a:pt x="56206" y="958306"/>
                    <a:pt x="56206" y="1260955"/>
                  </a:cubicBezTo>
                  <a:cubicBezTo>
                    <a:pt x="84903" y="1260955"/>
                    <a:pt x="110702" y="1260955"/>
                    <a:pt x="136025" y="1260955"/>
                  </a:cubicBezTo>
                  <a:close/>
                </a:path>
              </a:pathLst>
            </a:custGeom>
            <a:grpFill/>
            <a:ln w="4751" cap="flat">
              <a:noFill/>
              <a:prstDash val="solid"/>
              <a:miter/>
            </a:ln>
          </p:spPr>
          <p:txBody>
            <a:bodyPr rtlCol="0" anchor="ctr"/>
            <a:lstStyle/>
            <a:p>
              <a:endParaRPr lang="en-US" sz="2400"/>
            </a:p>
          </p:txBody>
        </p:sp>
        <p:sp>
          <p:nvSpPr>
            <p:cNvPr id="4" name="Freeform: Shape 3">
              <a:extLst>
                <a:ext uri="{FF2B5EF4-FFF2-40B4-BE49-F238E27FC236}">
                  <a16:creationId xmlns:a16="http://schemas.microsoft.com/office/drawing/2014/main" id="{A51D0B99-90CC-122B-A303-AA07752AC9D9}"/>
                </a:ext>
              </a:extLst>
            </p:cNvPr>
            <p:cNvSpPr/>
            <p:nvPr/>
          </p:nvSpPr>
          <p:spPr>
            <a:xfrm>
              <a:off x="4596745" y="2476691"/>
              <a:ext cx="422947" cy="1069625"/>
            </a:xfrm>
            <a:custGeom>
              <a:avLst/>
              <a:gdLst>
                <a:gd name="connsiteX0" fmla="*/ 0 w 422947"/>
                <a:gd name="connsiteY0" fmla="*/ 95308 h 1069625"/>
                <a:gd name="connsiteX1" fmla="*/ 6272 w 422947"/>
                <a:gd name="connsiteY1" fmla="*/ 27272 h 1069625"/>
                <a:gd name="connsiteX2" fmla="*/ 9075 w 422947"/>
                <a:gd name="connsiteY2" fmla="*/ 0 h 1069625"/>
                <a:gd name="connsiteX3" fmla="*/ 217127 w 422947"/>
                <a:gd name="connsiteY3" fmla="*/ 21285 h 1069625"/>
                <a:gd name="connsiteX4" fmla="*/ 245302 w 422947"/>
                <a:gd name="connsiteY4" fmla="*/ 509703 h 1069625"/>
                <a:gd name="connsiteX5" fmla="*/ 422947 w 422947"/>
                <a:gd name="connsiteY5" fmla="*/ 963770 h 1069625"/>
                <a:gd name="connsiteX6" fmla="*/ 243401 w 422947"/>
                <a:gd name="connsiteY6" fmla="*/ 1069626 h 1069625"/>
                <a:gd name="connsiteX7" fmla="*/ 236417 w 422947"/>
                <a:gd name="connsiteY7" fmla="*/ 1059696 h 1069625"/>
                <a:gd name="connsiteX8" fmla="*/ 18434 w 422947"/>
                <a:gd name="connsiteY8" fmla="*/ 429836 h 1069625"/>
                <a:gd name="connsiteX9" fmla="*/ 2471 w 422947"/>
                <a:gd name="connsiteY9" fmla="*/ 275139 h 1069625"/>
                <a:gd name="connsiteX10" fmla="*/ 0 w 422947"/>
                <a:gd name="connsiteY10" fmla="*/ 260220 h 1069625"/>
                <a:gd name="connsiteX11" fmla="*/ 0 w 422947"/>
                <a:gd name="connsiteY11" fmla="*/ 95308 h 10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947" h="1069625">
                  <a:moveTo>
                    <a:pt x="0" y="95308"/>
                  </a:moveTo>
                  <a:cubicBezTo>
                    <a:pt x="2091" y="72645"/>
                    <a:pt x="4133" y="49935"/>
                    <a:pt x="6272" y="27272"/>
                  </a:cubicBezTo>
                  <a:cubicBezTo>
                    <a:pt x="7079" y="18767"/>
                    <a:pt x="8029" y="10310"/>
                    <a:pt x="9075" y="0"/>
                  </a:cubicBezTo>
                  <a:cubicBezTo>
                    <a:pt x="78822" y="7127"/>
                    <a:pt x="147333" y="14111"/>
                    <a:pt x="217127" y="21285"/>
                  </a:cubicBezTo>
                  <a:cubicBezTo>
                    <a:pt x="201354" y="186673"/>
                    <a:pt x="210096" y="349019"/>
                    <a:pt x="245302" y="509703"/>
                  </a:cubicBezTo>
                  <a:cubicBezTo>
                    <a:pt x="280365" y="669769"/>
                    <a:pt x="339137" y="820618"/>
                    <a:pt x="422947" y="963770"/>
                  </a:cubicBezTo>
                  <a:cubicBezTo>
                    <a:pt x="362893" y="999166"/>
                    <a:pt x="303551" y="1034135"/>
                    <a:pt x="243401" y="1069626"/>
                  </a:cubicBezTo>
                  <a:cubicBezTo>
                    <a:pt x="240836" y="1066015"/>
                    <a:pt x="238318" y="1063022"/>
                    <a:pt x="236417" y="1059696"/>
                  </a:cubicBezTo>
                  <a:cubicBezTo>
                    <a:pt x="123197" y="863759"/>
                    <a:pt x="49982" y="653900"/>
                    <a:pt x="18434" y="429836"/>
                  </a:cubicBezTo>
                  <a:cubicBezTo>
                    <a:pt x="11213" y="378524"/>
                    <a:pt x="7744" y="326689"/>
                    <a:pt x="2471" y="275139"/>
                  </a:cubicBezTo>
                  <a:cubicBezTo>
                    <a:pt x="1948" y="270150"/>
                    <a:pt x="855" y="265209"/>
                    <a:pt x="0" y="260220"/>
                  </a:cubicBezTo>
                  <a:cubicBezTo>
                    <a:pt x="0" y="205250"/>
                    <a:pt x="0" y="150279"/>
                    <a:pt x="0" y="95308"/>
                  </a:cubicBezTo>
                  <a:close/>
                </a:path>
              </a:pathLst>
            </a:custGeom>
            <a:grpFill/>
            <a:ln w="4751" cap="flat">
              <a:noFill/>
              <a:prstDash val="solid"/>
              <a:miter/>
            </a:ln>
          </p:spPr>
          <p:txBody>
            <a:bodyPr rtlCol="0" anchor="ctr"/>
            <a:lstStyle/>
            <a:p>
              <a:endParaRPr lang="en-US" sz="2400"/>
            </a:p>
          </p:txBody>
        </p:sp>
        <p:sp>
          <p:nvSpPr>
            <p:cNvPr id="5" name="Freeform: Shape 4">
              <a:extLst>
                <a:ext uri="{FF2B5EF4-FFF2-40B4-BE49-F238E27FC236}">
                  <a16:creationId xmlns:a16="http://schemas.microsoft.com/office/drawing/2014/main" id="{71E2ABC0-54EF-759F-45B5-E50B4E5BB457}"/>
                </a:ext>
              </a:extLst>
            </p:cNvPr>
            <p:cNvSpPr/>
            <p:nvPr/>
          </p:nvSpPr>
          <p:spPr>
            <a:xfrm>
              <a:off x="5435744" y="1934007"/>
              <a:ext cx="1864314" cy="1864980"/>
            </a:xfrm>
            <a:custGeom>
              <a:avLst/>
              <a:gdLst>
                <a:gd name="connsiteX0" fmla="*/ 931848 w 1864314"/>
                <a:gd name="connsiteY0" fmla="*/ 1864976 h 1864980"/>
                <a:gd name="connsiteX1" fmla="*/ 5 w 1864314"/>
                <a:gd name="connsiteY1" fmla="*/ 928334 h 1864980"/>
                <a:gd name="connsiteX2" fmla="*/ 941398 w 1864314"/>
                <a:gd name="connsiteY2" fmla="*/ 8 h 1864980"/>
                <a:gd name="connsiteX3" fmla="*/ 1864308 w 1864314"/>
                <a:gd name="connsiteY3" fmla="*/ 931755 h 1864980"/>
                <a:gd name="connsiteX4" fmla="*/ 931848 w 1864314"/>
                <a:gd name="connsiteY4" fmla="*/ 1864976 h 1864980"/>
                <a:gd name="connsiteX5" fmla="*/ 425328 w 1864314"/>
                <a:gd name="connsiteY5" fmla="*/ 979362 h 1864980"/>
                <a:gd name="connsiteX6" fmla="*/ 92463 w 1864314"/>
                <a:gd name="connsiteY6" fmla="*/ 979362 h 1864980"/>
                <a:gd name="connsiteX7" fmla="*/ 251911 w 1864314"/>
                <a:gd name="connsiteY7" fmla="*/ 1426777 h 1864980"/>
                <a:gd name="connsiteX8" fmla="*/ 487758 w 1864314"/>
                <a:gd name="connsiteY8" fmla="*/ 1304910 h 1864980"/>
                <a:gd name="connsiteX9" fmla="*/ 425328 w 1864314"/>
                <a:gd name="connsiteY9" fmla="*/ 979362 h 1864980"/>
                <a:gd name="connsiteX10" fmla="*/ 1387673 w 1864314"/>
                <a:gd name="connsiteY10" fmla="*/ 1309804 h 1864980"/>
                <a:gd name="connsiteX11" fmla="*/ 1611975 w 1864314"/>
                <a:gd name="connsiteY11" fmla="*/ 1427157 h 1864980"/>
                <a:gd name="connsiteX12" fmla="*/ 1771613 w 1864314"/>
                <a:gd name="connsiteY12" fmla="*/ 979124 h 1864980"/>
                <a:gd name="connsiteX13" fmla="*/ 1451433 w 1864314"/>
                <a:gd name="connsiteY13" fmla="*/ 979124 h 1864980"/>
                <a:gd name="connsiteX14" fmla="*/ 1387673 w 1864314"/>
                <a:gd name="connsiteY14" fmla="*/ 1309804 h 1864980"/>
                <a:gd name="connsiteX15" fmla="*/ 238893 w 1864314"/>
                <a:gd name="connsiteY15" fmla="*/ 456260 h 1864980"/>
                <a:gd name="connsiteX16" fmla="*/ 92558 w 1864314"/>
                <a:gd name="connsiteY16" fmla="*/ 885194 h 1864980"/>
                <a:gd name="connsiteX17" fmla="*/ 425185 w 1864314"/>
                <a:gd name="connsiteY17" fmla="*/ 885194 h 1864980"/>
                <a:gd name="connsiteX18" fmla="*/ 479159 w 1864314"/>
                <a:gd name="connsiteY18" fmla="*/ 583353 h 1864980"/>
                <a:gd name="connsiteX19" fmla="*/ 238893 w 1864314"/>
                <a:gd name="connsiteY19" fmla="*/ 456260 h 1864980"/>
                <a:gd name="connsiteX20" fmla="*/ 1771661 w 1864314"/>
                <a:gd name="connsiteY20" fmla="*/ 885241 h 1864980"/>
                <a:gd name="connsiteX21" fmla="*/ 1624945 w 1864314"/>
                <a:gd name="connsiteY21" fmla="*/ 455975 h 1864980"/>
                <a:gd name="connsiteX22" fmla="*/ 1394990 w 1864314"/>
                <a:gd name="connsiteY22" fmla="*/ 578935 h 1864980"/>
                <a:gd name="connsiteX23" fmla="*/ 1451386 w 1864314"/>
                <a:gd name="connsiteY23" fmla="*/ 885241 h 1864980"/>
                <a:gd name="connsiteX24" fmla="*/ 1771661 w 1864314"/>
                <a:gd name="connsiteY24" fmla="*/ 885241 h 1864980"/>
                <a:gd name="connsiteX25" fmla="*/ 1359499 w 1864314"/>
                <a:gd name="connsiteY25" fmla="*/ 979172 h 1864980"/>
                <a:gd name="connsiteX26" fmla="*/ 978742 w 1864314"/>
                <a:gd name="connsiteY26" fmla="*/ 979172 h 1864980"/>
                <a:gd name="connsiteX27" fmla="*/ 978742 w 1864314"/>
                <a:gd name="connsiteY27" fmla="*/ 1227609 h 1864980"/>
                <a:gd name="connsiteX28" fmla="*/ 1299872 w 1864314"/>
                <a:gd name="connsiteY28" fmla="*/ 1283102 h 1864980"/>
                <a:gd name="connsiteX29" fmla="*/ 1359499 w 1864314"/>
                <a:gd name="connsiteY29" fmla="*/ 979172 h 1864980"/>
                <a:gd name="connsiteX30" fmla="*/ 576129 w 1864314"/>
                <a:gd name="connsiteY30" fmla="*/ 1279682 h 1864980"/>
                <a:gd name="connsiteX31" fmla="*/ 885809 w 1864314"/>
                <a:gd name="connsiteY31" fmla="*/ 1227372 h 1864980"/>
                <a:gd name="connsiteX32" fmla="*/ 885809 w 1864314"/>
                <a:gd name="connsiteY32" fmla="*/ 979077 h 1864980"/>
                <a:gd name="connsiteX33" fmla="*/ 517263 w 1864314"/>
                <a:gd name="connsiteY33" fmla="*/ 979077 h 1864980"/>
                <a:gd name="connsiteX34" fmla="*/ 576129 w 1864314"/>
                <a:gd name="connsiteY34" fmla="*/ 1279682 h 1864980"/>
                <a:gd name="connsiteX35" fmla="*/ 978219 w 1864314"/>
                <a:gd name="connsiteY35" fmla="*/ 885004 h 1864980"/>
                <a:gd name="connsiteX36" fmla="*/ 1359404 w 1864314"/>
                <a:gd name="connsiteY36" fmla="*/ 885004 h 1864980"/>
                <a:gd name="connsiteX37" fmla="*/ 1307046 w 1864314"/>
                <a:gd name="connsiteY37" fmla="*/ 605969 h 1864980"/>
                <a:gd name="connsiteX38" fmla="*/ 978219 w 1864314"/>
                <a:gd name="connsiteY38" fmla="*/ 663743 h 1864980"/>
                <a:gd name="connsiteX39" fmla="*/ 978219 w 1864314"/>
                <a:gd name="connsiteY39" fmla="*/ 885004 h 1864980"/>
                <a:gd name="connsiteX40" fmla="*/ 885239 w 1864314"/>
                <a:gd name="connsiteY40" fmla="*/ 885431 h 1864980"/>
                <a:gd name="connsiteX41" fmla="*/ 885239 w 1864314"/>
                <a:gd name="connsiteY41" fmla="*/ 663505 h 1864980"/>
                <a:gd name="connsiteX42" fmla="*/ 567055 w 1864314"/>
                <a:gd name="connsiteY42" fmla="*/ 609342 h 1864980"/>
                <a:gd name="connsiteX43" fmla="*/ 517263 w 1864314"/>
                <a:gd name="connsiteY43" fmla="*/ 885431 h 1864980"/>
                <a:gd name="connsiteX44" fmla="*/ 885239 w 1864314"/>
                <a:gd name="connsiteY44" fmla="*/ 885431 h 1864980"/>
                <a:gd name="connsiteX45" fmla="*/ 1275213 w 1864314"/>
                <a:gd name="connsiteY45" fmla="*/ 519878 h 1864980"/>
                <a:gd name="connsiteX46" fmla="*/ 978884 w 1864314"/>
                <a:gd name="connsiteY46" fmla="*/ 91325 h 1864980"/>
                <a:gd name="connsiteX47" fmla="*/ 978884 w 1864314"/>
                <a:gd name="connsiteY47" fmla="*/ 571761 h 1864980"/>
                <a:gd name="connsiteX48" fmla="*/ 1275213 w 1864314"/>
                <a:gd name="connsiteY48" fmla="*/ 519878 h 1864980"/>
                <a:gd name="connsiteX49" fmla="*/ 885382 w 1864314"/>
                <a:gd name="connsiteY49" fmla="*/ 571666 h 1864980"/>
                <a:gd name="connsiteX50" fmla="*/ 885382 w 1864314"/>
                <a:gd name="connsiteY50" fmla="*/ 98119 h 1864980"/>
                <a:gd name="connsiteX51" fmla="*/ 598650 w 1864314"/>
                <a:gd name="connsiteY51" fmla="*/ 522966 h 1864980"/>
                <a:gd name="connsiteX52" fmla="*/ 885382 w 1864314"/>
                <a:gd name="connsiteY52" fmla="*/ 571666 h 1864980"/>
                <a:gd name="connsiteX53" fmla="*/ 979169 w 1864314"/>
                <a:gd name="connsiteY53" fmla="*/ 1321064 h 1864980"/>
                <a:gd name="connsiteX54" fmla="*/ 979169 w 1864314"/>
                <a:gd name="connsiteY54" fmla="*/ 1775511 h 1864980"/>
                <a:gd name="connsiteX55" fmla="*/ 1265236 w 1864314"/>
                <a:gd name="connsiteY55" fmla="*/ 1370096 h 1864980"/>
                <a:gd name="connsiteX56" fmla="*/ 979169 w 1864314"/>
                <a:gd name="connsiteY56" fmla="*/ 1321064 h 1864980"/>
                <a:gd name="connsiteX57" fmla="*/ 609768 w 1864314"/>
                <a:gd name="connsiteY57" fmla="*/ 1365392 h 1864980"/>
                <a:gd name="connsiteX58" fmla="*/ 885049 w 1864314"/>
                <a:gd name="connsiteY58" fmla="*/ 1763919 h 1864980"/>
                <a:gd name="connsiteX59" fmla="*/ 885049 w 1864314"/>
                <a:gd name="connsiteY59" fmla="*/ 1319544 h 1864980"/>
                <a:gd name="connsiteX60" fmla="*/ 609768 w 1864314"/>
                <a:gd name="connsiteY60" fmla="*/ 1365392 h 1864980"/>
                <a:gd name="connsiteX61" fmla="*/ 512131 w 1864314"/>
                <a:gd name="connsiteY61" fmla="*/ 492464 h 1864980"/>
                <a:gd name="connsiteX62" fmla="*/ 748786 w 1864314"/>
                <a:gd name="connsiteY62" fmla="*/ 111374 h 1864980"/>
                <a:gd name="connsiteX63" fmla="*/ 298235 w 1864314"/>
                <a:gd name="connsiteY63" fmla="*/ 379624 h 1864980"/>
                <a:gd name="connsiteX64" fmla="*/ 512131 w 1864314"/>
                <a:gd name="connsiteY64" fmla="*/ 492464 h 1864980"/>
                <a:gd name="connsiteX65" fmla="*/ 1361399 w 1864314"/>
                <a:gd name="connsiteY65" fmla="*/ 488663 h 1864980"/>
                <a:gd name="connsiteX66" fmla="*/ 1565889 w 1864314"/>
                <a:gd name="connsiteY66" fmla="*/ 379624 h 1864980"/>
                <a:gd name="connsiteX67" fmla="*/ 1129448 w 1864314"/>
                <a:gd name="connsiteY67" fmla="*/ 116316 h 1864980"/>
                <a:gd name="connsiteX68" fmla="*/ 1361399 w 1864314"/>
                <a:gd name="connsiteY68" fmla="*/ 488663 h 1864980"/>
                <a:gd name="connsiteX69" fmla="*/ 751114 w 1864314"/>
                <a:gd name="connsiteY69" fmla="*/ 1753704 h 1864980"/>
                <a:gd name="connsiteX70" fmla="*/ 522536 w 1864314"/>
                <a:gd name="connsiteY70" fmla="*/ 1394897 h 1864980"/>
                <a:gd name="connsiteX71" fmla="*/ 313486 w 1864314"/>
                <a:gd name="connsiteY71" fmla="*/ 1502035 h 1864980"/>
                <a:gd name="connsiteX72" fmla="*/ 751114 w 1864314"/>
                <a:gd name="connsiteY72" fmla="*/ 1753704 h 1864980"/>
                <a:gd name="connsiteX73" fmla="*/ 1127928 w 1864314"/>
                <a:gd name="connsiteY73" fmla="*/ 1750378 h 1864980"/>
                <a:gd name="connsiteX74" fmla="*/ 1550827 w 1864314"/>
                <a:gd name="connsiteY74" fmla="*/ 1501798 h 1864980"/>
                <a:gd name="connsiteX75" fmla="*/ 1352514 w 1864314"/>
                <a:gd name="connsiteY75" fmla="*/ 1399316 h 1864980"/>
                <a:gd name="connsiteX76" fmla="*/ 1127928 w 1864314"/>
                <a:gd name="connsiteY76" fmla="*/ 1750378 h 18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64314" h="1864980">
                  <a:moveTo>
                    <a:pt x="931848" y="1864976"/>
                  </a:moveTo>
                  <a:cubicBezTo>
                    <a:pt x="413973" y="1863313"/>
                    <a:pt x="-1705" y="1445497"/>
                    <a:pt x="5" y="928334"/>
                  </a:cubicBezTo>
                  <a:cubicBezTo>
                    <a:pt x="1716" y="411409"/>
                    <a:pt x="421005" y="-2035"/>
                    <a:pt x="941398" y="8"/>
                  </a:cubicBezTo>
                  <a:cubicBezTo>
                    <a:pt x="1448915" y="2003"/>
                    <a:pt x="1866256" y="423382"/>
                    <a:pt x="1864308" y="931755"/>
                  </a:cubicBezTo>
                  <a:cubicBezTo>
                    <a:pt x="1862313" y="1449297"/>
                    <a:pt x="1445304" y="1866638"/>
                    <a:pt x="931848" y="1864976"/>
                  </a:cubicBezTo>
                  <a:close/>
                  <a:moveTo>
                    <a:pt x="425328" y="979362"/>
                  </a:moveTo>
                  <a:cubicBezTo>
                    <a:pt x="313391" y="979362"/>
                    <a:pt x="203354" y="979362"/>
                    <a:pt x="92463" y="979362"/>
                  </a:cubicBezTo>
                  <a:cubicBezTo>
                    <a:pt x="103010" y="1146269"/>
                    <a:pt x="156603" y="1295931"/>
                    <a:pt x="251911" y="1426777"/>
                  </a:cubicBezTo>
                  <a:cubicBezTo>
                    <a:pt x="331540" y="1385632"/>
                    <a:pt x="409032" y="1345580"/>
                    <a:pt x="487758" y="1304910"/>
                  </a:cubicBezTo>
                  <a:cubicBezTo>
                    <a:pt x="451887" y="1201905"/>
                    <a:pt x="430839" y="1092582"/>
                    <a:pt x="425328" y="979362"/>
                  </a:cubicBezTo>
                  <a:close/>
                  <a:moveTo>
                    <a:pt x="1387673" y="1309804"/>
                  </a:moveTo>
                  <a:cubicBezTo>
                    <a:pt x="1463454" y="1349429"/>
                    <a:pt x="1537049" y="1387960"/>
                    <a:pt x="1611975" y="1427157"/>
                  </a:cubicBezTo>
                  <a:cubicBezTo>
                    <a:pt x="1707853" y="1294980"/>
                    <a:pt x="1761398" y="1145319"/>
                    <a:pt x="1771613" y="979124"/>
                  </a:cubicBezTo>
                  <a:cubicBezTo>
                    <a:pt x="1664190" y="979124"/>
                    <a:pt x="1558097" y="979124"/>
                    <a:pt x="1451433" y="979124"/>
                  </a:cubicBezTo>
                  <a:cubicBezTo>
                    <a:pt x="1446160" y="1094054"/>
                    <a:pt x="1424494" y="1204851"/>
                    <a:pt x="1387673" y="1309804"/>
                  </a:cubicBezTo>
                  <a:close/>
                  <a:moveTo>
                    <a:pt x="238893" y="456260"/>
                  </a:moveTo>
                  <a:cubicBezTo>
                    <a:pt x="151519" y="583448"/>
                    <a:pt x="102250" y="726791"/>
                    <a:pt x="92558" y="885194"/>
                  </a:cubicBezTo>
                  <a:cubicBezTo>
                    <a:pt x="203924" y="885194"/>
                    <a:pt x="313961" y="885194"/>
                    <a:pt x="425185" y="885194"/>
                  </a:cubicBezTo>
                  <a:cubicBezTo>
                    <a:pt x="430174" y="780526"/>
                    <a:pt x="448324" y="678852"/>
                    <a:pt x="479159" y="583353"/>
                  </a:cubicBezTo>
                  <a:cubicBezTo>
                    <a:pt x="398959" y="540973"/>
                    <a:pt x="320138" y="499258"/>
                    <a:pt x="238893" y="456260"/>
                  </a:cubicBezTo>
                  <a:close/>
                  <a:moveTo>
                    <a:pt x="1771661" y="885241"/>
                  </a:moveTo>
                  <a:cubicBezTo>
                    <a:pt x="1761731" y="726600"/>
                    <a:pt x="1712604" y="582878"/>
                    <a:pt x="1624945" y="455975"/>
                  </a:cubicBezTo>
                  <a:cubicBezTo>
                    <a:pt x="1547359" y="497500"/>
                    <a:pt x="1471816" y="537838"/>
                    <a:pt x="1394990" y="578935"/>
                  </a:cubicBezTo>
                  <a:cubicBezTo>
                    <a:pt x="1427060" y="676191"/>
                    <a:pt x="1446160" y="779196"/>
                    <a:pt x="1451386" y="885241"/>
                  </a:cubicBezTo>
                  <a:cubicBezTo>
                    <a:pt x="1558524" y="885241"/>
                    <a:pt x="1664522" y="885241"/>
                    <a:pt x="1771661" y="885241"/>
                  </a:cubicBezTo>
                  <a:close/>
                  <a:moveTo>
                    <a:pt x="1359499" y="979172"/>
                  </a:moveTo>
                  <a:cubicBezTo>
                    <a:pt x="1231408" y="979172"/>
                    <a:pt x="1105027" y="979172"/>
                    <a:pt x="978742" y="979172"/>
                  </a:cubicBezTo>
                  <a:cubicBezTo>
                    <a:pt x="978742" y="1062507"/>
                    <a:pt x="978742" y="1144701"/>
                    <a:pt x="978742" y="1227609"/>
                  </a:cubicBezTo>
                  <a:cubicBezTo>
                    <a:pt x="1088636" y="1232360"/>
                    <a:pt x="1195346" y="1250605"/>
                    <a:pt x="1299872" y="1283102"/>
                  </a:cubicBezTo>
                  <a:cubicBezTo>
                    <a:pt x="1334650" y="1183898"/>
                    <a:pt x="1354652" y="1083744"/>
                    <a:pt x="1359499" y="979172"/>
                  </a:cubicBezTo>
                  <a:close/>
                  <a:moveTo>
                    <a:pt x="576129" y="1279682"/>
                  </a:moveTo>
                  <a:cubicBezTo>
                    <a:pt x="677756" y="1248657"/>
                    <a:pt x="780761" y="1232503"/>
                    <a:pt x="885809" y="1227372"/>
                  </a:cubicBezTo>
                  <a:cubicBezTo>
                    <a:pt x="885809" y="1143704"/>
                    <a:pt x="885809" y="1061937"/>
                    <a:pt x="885809" y="979077"/>
                  </a:cubicBezTo>
                  <a:cubicBezTo>
                    <a:pt x="762897" y="979077"/>
                    <a:pt x="640555" y="979077"/>
                    <a:pt x="517263" y="979077"/>
                  </a:cubicBezTo>
                  <a:cubicBezTo>
                    <a:pt x="522346" y="1082556"/>
                    <a:pt x="541779" y="1182141"/>
                    <a:pt x="576129" y="1279682"/>
                  </a:cubicBezTo>
                  <a:close/>
                  <a:moveTo>
                    <a:pt x="978219" y="885004"/>
                  </a:moveTo>
                  <a:cubicBezTo>
                    <a:pt x="1106025" y="885004"/>
                    <a:pt x="1232358" y="885004"/>
                    <a:pt x="1359404" y="885004"/>
                  </a:cubicBezTo>
                  <a:cubicBezTo>
                    <a:pt x="1354367" y="789078"/>
                    <a:pt x="1337596" y="696763"/>
                    <a:pt x="1307046" y="605969"/>
                  </a:cubicBezTo>
                  <a:cubicBezTo>
                    <a:pt x="1199052" y="640272"/>
                    <a:pt x="1089918" y="659182"/>
                    <a:pt x="978219" y="663743"/>
                  </a:cubicBezTo>
                  <a:cubicBezTo>
                    <a:pt x="978219" y="738573"/>
                    <a:pt x="978219" y="811171"/>
                    <a:pt x="978219" y="885004"/>
                  </a:cubicBezTo>
                  <a:close/>
                  <a:moveTo>
                    <a:pt x="885239" y="885431"/>
                  </a:moveTo>
                  <a:cubicBezTo>
                    <a:pt x="885239" y="810553"/>
                    <a:pt x="885239" y="737671"/>
                    <a:pt x="885239" y="663505"/>
                  </a:cubicBezTo>
                  <a:cubicBezTo>
                    <a:pt x="776390" y="659657"/>
                    <a:pt x="670915" y="640747"/>
                    <a:pt x="567055" y="609342"/>
                  </a:cubicBezTo>
                  <a:cubicBezTo>
                    <a:pt x="538073" y="700374"/>
                    <a:pt x="521301" y="791501"/>
                    <a:pt x="517263" y="885431"/>
                  </a:cubicBezTo>
                  <a:cubicBezTo>
                    <a:pt x="641078" y="885431"/>
                    <a:pt x="762849" y="885431"/>
                    <a:pt x="885239" y="885431"/>
                  </a:cubicBezTo>
                  <a:close/>
                  <a:moveTo>
                    <a:pt x="1275213" y="519878"/>
                  </a:moveTo>
                  <a:cubicBezTo>
                    <a:pt x="1205371" y="356439"/>
                    <a:pt x="1104790" y="217135"/>
                    <a:pt x="978884" y="91325"/>
                  </a:cubicBezTo>
                  <a:cubicBezTo>
                    <a:pt x="978884" y="254051"/>
                    <a:pt x="978884" y="412407"/>
                    <a:pt x="978884" y="571761"/>
                  </a:cubicBezTo>
                  <a:cubicBezTo>
                    <a:pt x="1080131" y="567770"/>
                    <a:pt x="1177720" y="550428"/>
                    <a:pt x="1275213" y="519878"/>
                  </a:cubicBezTo>
                  <a:close/>
                  <a:moveTo>
                    <a:pt x="885382" y="571666"/>
                  </a:moveTo>
                  <a:cubicBezTo>
                    <a:pt x="885382" y="413215"/>
                    <a:pt x="885382" y="257377"/>
                    <a:pt x="885382" y="98119"/>
                  </a:cubicBezTo>
                  <a:cubicBezTo>
                    <a:pt x="763182" y="223834"/>
                    <a:pt x="665593" y="362092"/>
                    <a:pt x="598650" y="522966"/>
                  </a:cubicBezTo>
                  <a:cubicBezTo>
                    <a:pt x="692960" y="551378"/>
                    <a:pt x="787460" y="568102"/>
                    <a:pt x="885382" y="571666"/>
                  </a:cubicBezTo>
                  <a:close/>
                  <a:moveTo>
                    <a:pt x="979169" y="1321064"/>
                  </a:moveTo>
                  <a:cubicBezTo>
                    <a:pt x="979169" y="1470963"/>
                    <a:pt x="979169" y="1620909"/>
                    <a:pt x="979169" y="1775511"/>
                  </a:cubicBezTo>
                  <a:cubicBezTo>
                    <a:pt x="1099991" y="1654642"/>
                    <a:pt x="1196629" y="1522370"/>
                    <a:pt x="1265236" y="1370096"/>
                  </a:cubicBezTo>
                  <a:cubicBezTo>
                    <a:pt x="1217914" y="1347623"/>
                    <a:pt x="1028581" y="1315315"/>
                    <a:pt x="979169" y="1321064"/>
                  </a:cubicBezTo>
                  <a:close/>
                  <a:moveTo>
                    <a:pt x="609768" y="1365392"/>
                  </a:moveTo>
                  <a:cubicBezTo>
                    <a:pt x="676616" y="1515861"/>
                    <a:pt x="770071" y="1645948"/>
                    <a:pt x="885049" y="1763919"/>
                  </a:cubicBezTo>
                  <a:cubicBezTo>
                    <a:pt x="885049" y="1614210"/>
                    <a:pt x="885049" y="1467209"/>
                    <a:pt x="885049" y="1319544"/>
                  </a:cubicBezTo>
                  <a:cubicBezTo>
                    <a:pt x="791024" y="1323725"/>
                    <a:pt x="700229" y="1338406"/>
                    <a:pt x="609768" y="1365392"/>
                  </a:cubicBezTo>
                  <a:close/>
                  <a:moveTo>
                    <a:pt x="512131" y="492464"/>
                  </a:moveTo>
                  <a:cubicBezTo>
                    <a:pt x="569573" y="352828"/>
                    <a:pt x="649107" y="228348"/>
                    <a:pt x="748786" y="111374"/>
                  </a:cubicBezTo>
                  <a:cubicBezTo>
                    <a:pt x="567672" y="154325"/>
                    <a:pt x="419579" y="243124"/>
                    <a:pt x="298235" y="379624"/>
                  </a:cubicBezTo>
                  <a:cubicBezTo>
                    <a:pt x="366414" y="425378"/>
                    <a:pt x="436303" y="462199"/>
                    <a:pt x="512131" y="492464"/>
                  </a:cubicBezTo>
                  <a:close/>
                  <a:moveTo>
                    <a:pt x="1361399" y="488663"/>
                  </a:moveTo>
                  <a:cubicBezTo>
                    <a:pt x="1434044" y="458873"/>
                    <a:pt x="1501083" y="423287"/>
                    <a:pt x="1565889" y="379624"/>
                  </a:cubicBezTo>
                  <a:cubicBezTo>
                    <a:pt x="1447110" y="246022"/>
                    <a:pt x="1302532" y="157841"/>
                    <a:pt x="1129448" y="116316"/>
                  </a:cubicBezTo>
                  <a:cubicBezTo>
                    <a:pt x="1224566" y="229108"/>
                    <a:pt x="1303673" y="351497"/>
                    <a:pt x="1361399" y="488663"/>
                  </a:cubicBezTo>
                  <a:close/>
                  <a:moveTo>
                    <a:pt x="751114" y="1753704"/>
                  </a:moveTo>
                  <a:cubicBezTo>
                    <a:pt x="656139" y="1643002"/>
                    <a:pt x="579503" y="1525173"/>
                    <a:pt x="522536" y="1394897"/>
                  </a:cubicBezTo>
                  <a:cubicBezTo>
                    <a:pt x="448466" y="1423831"/>
                    <a:pt x="379527" y="1458610"/>
                    <a:pt x="313486" y="1502035"/>
                  </a:cubicBezTo>
                  <a:cubicBezTo>
                    <a:pt x="433975" y="1630221"/>
                    <a:pt x="577697" y="1713509"/>
                    <a:pt x="751114" y="1753704"/>
                  </a:cubicBezTo>
                  <a:close/>
                  <a:moveTo>
                    <a:pt x="1127928" y="1750378"/>
                  </a:moveTo>
                  <a:cubicBezTo>
                    <a:pt x="1295738" y="1708093"/>
                    <a:pt x="1434567" y="1626040"/>
                    <a:pt x="1550827" y="1501798"/>
                  </a:cubicBezTo>
                  <a:cubicBezTo>
                    <a:pt x="1487304" y="1460843"/>
                    <a:pt x="1422451" y="1426920"/>
                    <a:pt x="1352514" y="1399316"/>
                  </a:cubicBezTo>
                  <a:cubicBezTo>
                    <a:pt x="1295976" y="1527026"/>
                    <a:pt x="1221003" y="1641814"/>
                    <a:pt x="1127928" y="1750378"/>
                  </a:cubicBezTo>
                  <a:close/>
                </a:path>
              </a:pathLst>
            </a:custGeom>
            <a:grpFill/>
            <a:ln w="4751" cap="flat">
              <a:noFill/>
              <a:prstDash val="solid"/>
              <a:miter/>
            </a:ln>
          </p:spPr>
          <p:txBody>
            <a:bodyPr rtlCol="0" anchor="ctr"/>
            <a:lstStyle/>
            <a:p>
              <a:endParaRPr lang="en-US" sz="2400"/>
            </a:p>
          </p:txBody>
        </p:sp>
        <p:sp>
          <p:nvSpPr>
            <p:cNvPr id="6" name="Freeform: Shape 5">
              <a:extLst>
                <a:ext uri="{FF2B5EF4-FFF2-40B4-BE49-F238E27FC236}">
                  <a16:creationId xmlns:a16="http://schemas.microsoft.com/office/drawing/2014/main" id="{F691B5B8-22D6-9E47-7AAA-83D1E1134945}"/>
                </a:ext>
              </a:extLst>
            </p:cNvPr>
            <p:cNvSpPr/>
            <p:nvPr/>
          </p:nvSpPr>
          <p:spPr>
            <a:xfrm>
              <a:off x="7740151" y="2333396"/>
              <a:ext cx="365656" cy="1090673"/>
            </a:xfrm>
            <a:custGeom>
              <a:avLst/>
              <a:gdLst>
                <a:gd name="connsiteX0" fmla="*/ 188193 w 365656"/>
                <a:gd name="connsiteY0" fmla="*/ 1090673 h 1090673"/>
                <a:gd name="connsiteX1" fmla="*/ 0 w 365656"/>
                <a:gd name="connsiteY1" fmla="*/ 998834 h 1090673"/>
                <a:gd name="connsiteX2" fmla="*/ 142107 w 365656"/>
                <a:gd name="connsiteY2" fmla="*/ 528993 h 1090673"/>
                <a:gd name="connsiteX3" fmla="*/ 129231 w 365656"/>
                <a:gd name="connsiteY3" fmla="*/ 38579 h 1090673"/>
                <a:gd name="connsiteX4" fmla="*/ 335003 w 365656"/>
                <a:gd name="connsiteY4" fmla="*/ 0 h 1090673"/>
                <a:gd name="connsiteX5" fmla="*/ 360992 w 365656"/>
                <a:gd name="connsiteY5" fmla="*/ 450361 h 1090673"/>
                <a:gd name="connsiteX6" fmla="*/ 188193 w 365656"/>
                <a:gd name="connsiteY6" fmla="*/ 1090673 h 109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656" h="1090673">
                  <a:moveTo>
                    <a:pt x="188193" y="1090673"/>
                  </a:moveTo>
                  <a:cubicBezTo>
                    <a:pt x="124718" y="1059696"/>
                    <a:pt x="63143" y="1029669"/>
                    <a:pt x="0" y="998834"/>
                  </a:cubicBezTo>
                  <a:cubicBezTo>
                    <a:pt x="72503" y="849030"/>
                    <a:pt x="120252" y="692812"/>
                    <a:pt x="142107" y="528993"/>
                  </a:cubicBezTo>
                  <a:cubicBezTo>
                    <a:pt x="163962" y="365411"/>
                    <a:pt x="159401" y="202399"/>
                    <a:pt x="129231" y="38579"/>
                  </a:cubicBezTo>
                  <a:cubicBezTo>
                    <a:pt x="198170" y="25656"/>
                    <a:pt x="265827" y="12971"/>
                    <a:pt x="335003" y="0"/>
                  </a:cubicBezTo>
                  <a:cubicBezTo>
                    <a:pt x="363558" y="149851"/>
                    <a:pt x="372015" y="299655"/>
                    <a:pt x="360992" y="450361"/>
                  </a:cubicBezTo>
                  <a:cubicBezTo>
                    <a:pt x="344553" y="674330"/>
                    <a:pt x="287065" y="887372"/>
                    <a:pt x="188193" y="1090673"/>
                  </a:cubicBezTo>
                  <a:close/>
                </a:path>
              </a:pathLst>
            </a:custGeom>
            <a:grpFill/>
            <a:ln w="4751" cap="flat">
              <a:noFill/>
              <a:prstDash val="solid"/>
              <a:miter/>
            </a:ln>
          </p:spPr>
          <p:txBody>
            <a:bodyPr rtlCol="0" anchor="ctr"/>
            <a:lstStyle/>
            <a:p>
              <a:endParaRPr lang="en-US" sz="2400"/>
            </a:p>
          </p:txBody>
        </p:sp>
        <p:sp>
          <p:nvSpPr>
            <p:cNvPr id="7" name="Freeform: Shape 6">
              <a:extLst>
                <a:ext uri="{FF2B5EF4-FFF2-40B4-BE49-F238E27FC236}">
                  <a16:creationId xmlns:a16="http://schemas.microsoft.com/office/drawing/2014/main" id="{BF169FE6-2149-3C2A-E088-7CA19038B789}"/>
                </a:ext>
              </a:extLst>
            </p:cNvPr>
            <p:cNvSpPr/>
            <p:nvPr/>
          </p:nvSpPr>
          <p:spPr>
            <a:xfrm>
              <a:off x="5869767" y="4103578"/>
              <a:ext cx="1094474" cy="307158"/>
            </a:xfrm>
            <a:custGeom>
              <a:avLst/>
              <a:gdLst>
                <a:gd name="connsiteX0" fmla="*/ 0 w 1094474"/>
                <a:gd name="connsiteY0" fmla="*/ 239790 h 307158"/>
                <a:gd name="connsiteX1" fmla="*/ 57631 w 1094474"/>
                <a:gd name="connsiteY1" fmla="*/ 38342 h 307158"/>
                <a:gd name="connsiteX2" fmla="*/ 541963 w 1094474"/>
                <a:gd name="connsiteY2" fmla="*/ 96116 h 307158"/>
                <a:gd name="connsiteX3" fmla="*/ 1021449 w 1094474"/>
                <a:gd name="connsiteY3" fmla="*/ 0 h 307158"/>
                <a:gd name="connsiteX4" fmla="*/ 1094474 w 1094474"/>
                <a:gd name="connsiteY4" fmla="*/ 196222 h 307158"/>
                <a:gd name="connsiteX5" fmla="*/ 666966 w 1094474"/>
                <a:gd name="connsiteY5" fmla="*/ 297042 h 307158"/>
                <a:gd name="connsiteX6" fmla="*/ 0 w 1094474"/>
                <a:gd name="connsiteY6" fmla="*/ 239790 h 3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74" h="307158">
                  <a:moveTo>
                    <a:pt x="0" y="239790"/>
                  </a:moveTo>
                  <a:cubicBezTo>
                    <a:pt x="19480" y="171707"/>
                    <a:pt x="38294" y="105951"/>
                    <a:pt x="57631" y="38342"/>
                  </a:cubicBezTo>
                  <a:cubicBezTo>
                    <a:pt x="216557" y="83763"/>
                    <a:pt x="377859" y="102625"/>
                    <a:pt x="541963" y="96116"/>
                  </a:cubicBezTo>
                  <a:cubicBezTo>
                    <a:pt x="706116" y="89607"/>
                    <a:pt x="865374" y="57394"/>
                    <a:pt x="1021449" y="0"/>
                  </a:cubicBezTo>
                  <a:cubicBezTo>
                    <a:pt x="1045823" y="65423"/>
                    <a:pt x="1069816" y="129849"/>
                    <a:pt x="1094474" y="196222"/>
                  </a:cubicBezTo>
                  <a:cubicBezTo>
                    <a:pt x="955741" y="248247"/>
                    <a:pt x="813396" y="281505"/>
                    <a:pt x="666966" y="297042"/>
                  </a:cubicBezTo>
                  <a:cubicBezTo>
                    <a:pt x="441572" y="321035"/>
                    <a:pt x="219693" y="302505"/>
                    <a:pt x="0" y="239790"/>
                  </a:cubicBezTo>
                  <a:close/>
                </a:path>
              </a:pathLst>
            </a:custGeom>
            <a:grpFill/>
            <a:ln w="4751" cap="flat">
              <a:noFill/>
              <a:prstDash val="solid"/>
              <a:miter/>
            </a:ln>
          </p:spPr>
          <p:txBody>
            <a:bodyPr rtlCol="0" anchor="ctr"/>
            <a:lstStyle/>
            <a:p>
              <a:endParaRPr lang="en-US" sz="2400"/>
            </a:p>
          </p:txBody>
        </p:sp>
        <p:sp>
          <p:nvSpPr>
            <p:cNvPr id="8" name="Freeform: Shape 7">
              <a:extLst>
                <a:ext uri="{FF2B5EF4-FFF2-40B4-BE49-F238E27FC236}">
                  <a16:creationId xmlns:a16="http://schemas.microsoft.com/office/drawing/2014/main" id="{09FCF335-F8AB-3025-EBA8-C0FD38C6CEDF}"/>
                </a:ext>
              </a:extLst>
            </p:cNvPr>
            <p:cNvSpPr/>
            <p:nvPr/>
          </p:nvSpPr>
          <p:spPr>
            <a:xfrm>
              <a:off x="4619883" y="1398085"/>
              <a:ext cx="654803" cy="1003299"/>
            </a:xfrm>
            <a:custGeom>
              <a:avLst/>
              <a:gdLst>
                <a:gd name="connsiteX0" fmla="*/ 654803 w 654803"/>
                <a:gd name="connsiteY0" fmla="*/ 149376 h 1003299"/>
                <a:gd name="connsiteX1" fmla="*/ 206770 w 654803"/>
                <a:gd name="connsiteY1" fmla="*/ 1003300 h 1003299"/>
                <a:gd name="connsiteX2" fmla="*/ 0 w 654803"/>
                <a:gd name="connsiteY2" fmla="*/ 968807 h 1003299"/>
                <a:gd name="connsiteX3" fmla="*/ 507755 w 654803"/>
                <a:gd name="connsiteY3" fmla="*/ 0 h 1003299"/>
                <a:gd name="connsiteX4" fmla="*/ 513789 w 654803"/>
                <a:gd name="connsiteY4" fmla="*/ 4609 h 1003299"/>
                <a:gd name="connsiteX5" fmla="*/ 654803 w 654803"/>
                <a:gd name="connsiteY5" fmla="*/ 149376 h 10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803" h="1003299">
                  <a:moveTo>
                    <a:pt x="654803" y="149376"/>
                  </a:moveTo>
                  <a:cubicBezTo>
                    <a:pt x="415678" y="386553"/>
                    <a:pt x="266017" y="670007"/>
                    <a:pt x="206770" y="1003300"/>
                  </a:cubicBezTo>
                  <a:cubicBezTo>
                    <a:pt x="138543" y="991945"/>
                    <a:pt x="70697" y="980589"/>
                    <a:pt x="0" y="968807"/>
                  </a:cubicBezTo>
                  <a:cubicBezTo>
                    <a:pt x="66754" y="591185"/>
                    <a:pt x="236417" y="269485"/>
                    <a:pt x="507755" y="0"/>
                  </a:cubicBezTo>
                  <a:cubicBezTo>
                    <a:pt x="510701" y="2233"/>
                    <a:pt x="512411" y="3231"/>
                    <a:pt x="513789" y="4609"/>
                  </a:cubicBezTo>
                  <a:cubicBezTo>
                    <a:pt x="560635" y="52643"/>
                    <a:pt x="607482" y="100772"/>
                    <a:pt x="654803" y="149376"/>
                  </a:cubicBezTo>
                  <a:close/>
                </a:path>
              </a:pathLst>
            </a:custGeom>
            <a:grpFill/>
            <a:ln w="4751" cap="flat">
              <a:noFill/>
              <a:prstDash val="solid"/>
              <a:miter/>
            </a:ln>
          </p:spPr>
          <p:txBody>
            <a:bodyPr rtlCol="0" anchor="ctr"/>
            <a:lstStyle/>
            <a:p>
              <a:endParaRPr lang="en-US" sz="2400"/>
            </a:p>
          </p:txBody>
        </p:sp>
        <p:sp>
          <p:nvSpPr>
            <p:cNvPr id="9" name="Freeform: Shape 8">
              <a:extLst>
                <a:ext uri="{FF2B5EF4-FFF2-40B4-BE49-F238E27FC236}">
                  <a16:creationId xmlns:a16="http://schemas.microsoft.com/office/drawing/2014/main" id="{A3100F70-2354-11B8-50CE-891719AB57A3}"/>
                </a:ext>
              </a:extLst>
            </p:cNvPr>
            <p:cNvSpPr/>
            <p:nvPr/>
          </p:nvSpPr>
          <p:spPr>
            <a:xfrm>
              <a:off x="4898965" y="3522941"/>
              <a:ext cx="935595" cy="785602"/>
            </a:xfrm>
            <a:custGeom>
              <a:avLst/>
              <a:gdLst>
                <a:gd name="connsiteX0" fmla="*/ 865849 w 935595"/>
                <a:gd name="connsiteY0" fmla="*/ 785602 h 785602"/>
                <a:gd name="connsiteX1" fmla="*/ 0 w 935595"/>
                <a:gd name="connsiteY1" fmla="*/ 116926 h 785602"/>
                <a:gd name="connsiteX2" fmla="*/ 85331 w 935595"/>
                <a:gd name="connsiteY2" fmla="*/ 59009 h 785602"/>
                <a:gd name="connsiteX3" fmla="*/ 172419 w 935595"/>
                <a:gd name="connsiteY3" fmla="*/ 0 h 785602"/>
                <a:gd name="connsiteX4" fmla="*/ 935596 w 935595"/>
                <a:gd name="connsiteY4" fmla="*/ 589712 h 785602"/>
                <a:gd name="connsiteX5" fmla="*/ 865849 w 935595"/>
                <a:gd name="connsiteY5" fmla="*/ 785602 h 78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595" h="785602">
                  <a:moveTo>
                    <a:pt x="865849" y="785602"/>
                  </a:moveTo>
                  <a:cubicBezTo>
                    <a:pt x="540158" y="675898"/>
                    <a:pt x="208908" y="432402"/>
                    <a:pt x="0" y="116926"/>
                  </a:cubicBezTo>
                  <a:cubicBezTo>
                    <a:pt x="28412" y="97636"/>
                    <a:pt x="56871" y="78299"/>
                    <a:pt x="85331" y="59009"/>
                  </a:cubicBezTo>
                  <a:cubicBezTo>
                    <a:pt x="113932" y="39625"/>
                    <a:pt x="142487" y="20287"/>
                    <a:pt x="172419" y="0"/>
                  </a:cubicBezTo>
                  <a:cubicBezTo>
                    <a:pt x="364461" y="277324"/>
                    <a:pt x="618694" y="473500"/>
                    <a:pt x="935596" y="589712"/>
                  </a:cubicBezTo>
                  <a:cubicBezTo>
                    <a:pt x="912078" y="655801"/>
                    <a:pt x="888987" y="720702"/>
                    <a:pt x="865849" y="785602"/>
                  </a:cubicBezTo>
                  <a:close/>
                </a:path>
              </a:pathLst>
            </a:custGeom>
            <a:grpFill/>
            <a:ln w="4751"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8B642644-CD8A-4129-377F-6BF3C3208255}"/>
                </a:ext>
              </a:extLst>
            </p:cNvPr>
            <p:cNvSpPr/>
            <p:nvPr/>
          </p:nvSpPr>
          <p:spPr>
            <a:xfrm>
              <a:off x="7332218" y="1300734"/>
              <a:ext cx="719513" cy="975600"/>
            </a:xfrm>
            <a:custGeom>
              <a:avLst/>
              <a:gdLst>
                <a:gd name="connsiteX0" fmla="*/ 516450 w 719513"/>
                <a:gd name="connsiteY0" fmla="*/ 975601 h 975600"/>
                <a:gd name="connsiteX1" fmla="*/ 0 w 719513"/>
                <a:gd name="connsiteY1" fmla="*/ 161967 h 975600"/>
                <a:gd name="connsiteX2" fmla="*/ 133032 w 719513"/>
                <a:gd name="connsiteY2" fmla="*/ 0 h 975600"/>
                <a:gd name="connsiteX3" fmla="*/ 719514 w 719513"/>
                <a:gd name="connsiteY3" fmla="*/ 923718 h 975600"/>
                <a:gd name="connsiteX4" fmla="*/ 704310 w 719513"/>
                <a:gd name="connsiteY4" fmla="*/ 928279 h 975600"/>
                <a:gd name="connsiteX5" fmla="*/ 516450 w 719513"/>
                <a:gd name="connsiteY5" fmla="*/ 975601 h 97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513" h="975600">
                  <a:moveTo>
                    <a:pt x="516450" y="975601"/>
                  </a:moveTo>
                  <a:cubicBezTo>
                    <a:pt x="430882" y="648579"/>
                    <a:pt x="258748" y="378239"/>
                    <a:pt x="0" y="161967"/>
                  </a:cubicBezTo>
                  <a:cubicBezTo>
                    <a:pt x="44376" y="107946"/>
                    <a:pt x="88181" y="54638"/>
                    <a:pt x="133032" y="0"/>
                  </a:cubicBezTo>
                  <a:cubicBezTo>
                    <a:pt x="427223" y="246109"/>
                    <a:pt x="622590" y="552986"/>
                    <a:pt x="719514" y="923718"/>
                  </a:cubicBezTo>
                  <a:cubicBezTo>
                    <a:pt x="712957" y="925713"/>
                    <a:pt x="708681" y="927186"/>
                    <a:pt x="704310" y="928279"/>
                  </a:cubicBezTo>
                  <a:cubicBezTo>
                    <a:pt x="642355" y="943910"/>
                    <a:pt x="580353" y="959542"/>
                    <a:pt x="516450" y="975601"/>
                  </a:cubicBezTo>
                  <a:close/>
                </a:path>
              </a:pathLst>
            </a:custGeom>
            <a:grpFill/>
            <a:ln w="4751"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73E0F0E4-2886-8AFF-96CE-997010FACA9A}"/>
                </a:ext>
              </a:extLst>
            </p:cNvPr>
            <p:cNvSpPr/>
            <p:nvPr/>
          </p:nvSpPr>
          <p:spPr>
            <a:xfrm>
              <a:off x="6981393" y="3418415"/>
              <a:ext cx="895828" cy="840240"/>
            </a:xfrm>
            <a:custGeom>
              <a:avLst/>
              <a:gdLst>
                <a:gd name="connsiteX0" fmla="*/ 85521 w 895828"/>
                <a:gd name="connsiteY0" fmla="*/ 840241 h 840240"/>
                <a:gd name="connsiteX1" fmla="*/ 0 w 895828"/>
                <a:gd name="connsiteY1" fmla="*/ 648437 h 840240"/>
                <a:gd name="connsiteX2" fmla="*/ 408884 w 895828"/>
                <a:gd name="connsiteY2" fmla="*/ 380805 h 840240"/>
                <a:gd name="connsiteX3" fmla="*/ 713290 w 895828"/>
                <a:gd name="connsiteY3" fmla="*/ 0 h 840240"/>
                <a:gd name="connsiteX4" fmla="*/ 895829 w 895828"/>
                <a:gd name="connsiteY4" fmla="*/ 103718 h 840240"/>
                <a:gd name="connsiteX5" fmla="*/ 85521 w 895828"/>
                <a:gd name="connsiteY5" fmla="*/ 840241 h 8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828" h="840240">
                  <a:moveTo>
                    <a:pt x="85521" y="840241"/>
                  </a:moveTo>
                  <a:cubicBezTo>
                    <a:pt x="56586" y="775340"/>
                    <a:pt x="28507" y="712387"/>
                    <a:pt x="0" y="648437"/>
                  </a:cubicBezTo>
                  <a:cubicBezTo>
                    <a:pt x="151134" y="580543"/>
                    <a:pt x="287207" y="491601"/>
                    <a:pt x="408884" y="380805"/>
                  </a:cubicBezTo>
                  <a:cubicBezTo>
                    <a:pt x="530181" y="270340"/>
                    <a:pt x="631142" y="143437"/>
                    <a:pt x="713290" y="0"/>
                  </a:cubicBezTo>
                  <a:cubicBezTo>
                    <a:pt x="774152" y="34588"/>
                    <a:pt x="834111" y="68654"/>
                    <a:pt x="895829" y="103718"/>
                  </a:cubicBezTo>
                  <a:cubicBezTo>
                    <a:pt x="703360" y="435015"/>
                    <a:pt x="434825" y="680317"/>
                    <a:pt x="85521" y="840241"/>
                  </a:cubicBezTo>
                  <a:close/>
                </a:path>
              </a:pathLst>
            </a:custGeom>
            <a:grpFill/>
            <a:ln w="4751" cap="flat">
              <a:noFill/>
              <a:prstDash val="solid"/>
              <a:miter/>
            </a:ln>
          </p:spPr>
          <p:txBody>
            <a:bodyPr rtlCol="0" anchor="ctr"/>
            <a:lstStyle/>
            <a:p>
              <a:endParaRPr lang="en-US" sz="2400"/>
            </a:p>
          </p:txBody>
        </p:sp>
      </p:grpSp>
      <p:sp>
        <p:nvSpPr>
          <p:cNvPr id="17" name="TextBox 16">
            <a:extLst>
              <a:ext uri="{FF2B5EF4-FFF2-40B4-BE49-F238E27FC236}">
                <a16:creationId xmlns:a16="http://schemas.microsoft.com/office/drawing/2014/main" id="{3D8B05D0-454B-3551-95AD-F57AB114E5AA}"/>
              </a:ext>
            </a:extLst>
          </p:cNvPr>
          <p:cNvSpPr txBox="1"/>
          <p:nvPr/>
        </p:nvSpPr>
        <p:spPr>
          <a:xfrm>
            <a:off x="5408232" y="4568223"/>
            <a:ext cx="4065848" cy="543867"/>
          </a:xfrm>
          <a:prstGeom prst="rect">
            <a:avLst/>
          </a:prstGeom>
          <a:noFill/>
        </p:spPr>
        <p:txBody>
          <a:bodyPr wrap="square">
            <a:spAutoFit/>
          </a:bodyPr>
          <a:lstStyle/>
          <a:p>
            <a:r>
              <a:rPr lang="en-US" sz="1467" b="1" dirty="0" err="1">
                <a:solidFill>
                  <a:schemeClr val="tx2"/>
                </a:solidFill>
                <a:latin typeface="Agency FB" panose="020B0503020202020204" pitchFamily="34" charset="0"/>
              </a:rPr>
              <a:t>Pasal</a:t>
            </a:r>
            <a:r>
              <a:rPr lang="en-US" sz="1467" b="1" dirty="0">
                <a:solidFill>
                  <a:schemeClr val="tx2"/>
                </a:solidFill>
                <a:latin typeface="Agency FB" panose="020B0503020202020204" pitchFamily="34" charset="0"/>
              </a:rPr>
              <a:t> 40 </a:t>
            </a:r>
            <a:r>
              <a:rPr lang="en-US" sz="1467" b="1" dirty="0" err="1">
                <a:solidFill>
                  <a:schemeClr val="tx2"/>
                </a:solidFill>
                <a:latin typeface="Agency FB" panose="020B0503020202020204" pitchFamily="34" charset="0"/>
              </a:rPr>
              <a:t>ayat</a:t>
            </a:r>
            <a:r>
              <a:rPr lang="en-US" sz="1467" b="1" dirty="0">
                <a:solidFill>
                  <a:schemeClr val="tx2"/>
                </a:solidFill>
                <a:latin typeface="Agency FB" panose="020B0503020202020204" pitchFamily="34" charset="0"/>
              </a:rPr>
              <a:t> 4</a:t>
            </a:r>
            <a:br>
              <a:rPr lang="en-US" sz="1467" b="1" dirty="0">
                <a:solidFill>
                  <a:schemeClr val="tx2"/>
                </a:solidFill>
                <a:latin typeface="Agency FB" panose="020B0503020202020204" pitchFamily="34" charset="0"/>
              </a:rPr>
            </a:br>
            <a:r>
              <a:rPr lang="en-US" sz="1467" b="1" dirty="0" err="1">
                <a:solidFill>
                  <a:schemeClr val="tx2"/>
                </a:solidFill>
                <a:latin typeface="Agency FB" panose="020B0503020202020204" pitchFamily="34" charset="0"/>
              </a:rPr>
              <a:t>Undang-Undang</a:t>
            </a:r>
            <a:r>
              <a:rPr lang="en-US" sz="1467" b="1" dirty="0">
                <a:solidFill>
                  <a:schemeClr val="tx2"/>
                </a:solidFill>
                <a:latin typeface="Agency FB" panose="020B0503020202020204" pitchFamily="34" charset="0"/>
              </a:rPr>
              <a:t> </a:t>
            </a:r>
            <a:r>
              <a:rPr lang="en-US" sz="1467" b="1" dirty="0" err="1">
                <a:solidFill>
                  <a:schemeClr val="tx2"/>
                </a:solidFill>
                <a:latin typeface="Agency FB" panose="020B0503020202020204" pitchFamily="34" charset="0"/>
              </a:rPr>
              <a:t>Nomor</a:t>
            </a:r>
            <a:r>
              <a:rPr lang="en-US" sz="1467" b="1" dirty="0">
                <a:solidFill>
                  <a:schemeClr val="tx2"/>
                </a:solidFill>
                <a:latin typeface="Agency FB" panose="020B0503020202020204" pitchFamily="34" charset="0"/>
              </a:rPr>
              <a:t> 43 </a:t>
            </a:r>
            <a:r>
              <a:rPr lang="en-US" sz="1467" b="1" dirty="0" err="1">
                <a:solidFill>
                  <a:schemeClr val="tx2"/>
                </a:solidFill>
                <a:latin typeface="Agency FB" panose="020B0503020202020204" pitchFamily="34" charset="0"/>
              </a:rPr>
              <a:t>Tahun</a:t>
            </a:r>
            <a:r>
              <a:rPr lang="en-US" sz="1467" b="1" dirty="0">
                <a:solidFill>
                  <a:schemeClr val="tx2"/>
                </a:solidFill>
                <a:latin typeface="Agency FB" panose="020B0503020202020204" pitchFamily="34" charset="0"/>
              </a:rPr>
              <a:t> 2009</a:t>
            </a:r>
            <a:endParaRPr lang="en-ID" sz="1467" b="1" dirty="0"/>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F648131-2C1F-0F06-121F-F0A9635CDC2B}"/>
              </a:ext>
            </a:extLst>
          </p:cNvPr>
          <p:cNvSpPr>
            <a:spLocks noGrp="1" noChangeArrowheads="1"/>
          </p:cNvSpPr>
          <p:nvPr>
            <p:ph type="title"/>
          </p:nvPr>
        </p:nvSpPr>
        <p:spPr>
          <a:xfrm>
            <a:off x="0" y="392273"/>
            <a:ext cx="8105987" cy="1010073"/>
          </a:xfrm>
          <a:solidFill>
            <a:schemeClr val="bg1"/>
          </a:solidFill>
          <a:ln>
            <a:solidFill>
              <a:srgbClr val="1C1C1C"/>
            </a:solidFill>
          </a:ln>
        </p:spPr>
        <p:txBody>
          <a:bodyPr rtlCol="0">
            <a:normAutofit fontScale="90000"/>
          </a:bodyPr>
          <a:lstStyle/>
          <a:p>
            <a:pPr algn="ctr" defTabSz="457195">
              <a:defRPr/>
            </a:pPr>
            <a:r>
              <a:rPr lang="en-US" sz="2133" dirty="0">
                <a:solidFill>
                  <a:schemeClr val="tx2"/>
                </a:solidFill>
                <a:latin typeface="Berlin Sans FB" panose="020E0602020502020306" pitchFamily="34" charset="0"/>
              </a:rPr>
              <a:t>PENCIPTAAN</a:t>
            </a:r>
            <a:br>
              <a:rPr lang="en-US" sz="2133" dirty="0">
                <a:solidFill>
                  <a:schemeClr val="tx2"/>
                </a:solidFill>
                <a:latin typeface="Berlin Sans FB" panose="020E0602020502020306" pitchFamily="34" charset="0"/>
              </a:rPr>
            </a:br>
            <a:r>
              <a:rPr lang="id-ID" sz="2133" dirty="0">
                <a:solidFill>
                  <a:schemeClr val="tx2"/>
                </a:solidFill>
                <a:latin typeface="Berlin Sans FB" panose="020E0602020502020306" pitchFamily="34" charset="0"/>
              </a:rPr>
              <a:t>1.1. PEMBUATAN</a:t>
            </a:r>
            <a:r>
              <a:rPr lang="en-US" sz="2133" dirty="0">
                <a:solidFill>
                  <a:schemeClr val="tx2"/>
                </a:solidFill>
                <a:latin typeface="Berlin Sans FB" panose="020E0602020502020306" pitchFamily="34" charset="0"/>
              </a:rPr>
              <a:t> </a:t>
            </a:r>
            <a:r>
              <a:rPr lang="id-ID" sz="2133" dirty="0">
                <a:solidFill>
                  <a:schemeClr val="tx2"/>
                </a:solidFill>
                <a:latin typeface="Berlin Sans FB" panose="020E0602020502020306" pitchFamily="34" charset="0"/>
              </a:rPr>
              <a:t> ARSIP</a:t>
            </a:r>
            <a:endParaRPr lang="en-US" sz="2133" dirty="0">
              <a:solidFill>
                <a:schemeClr val="tx2"/>
              </a:solidFill>
              <a:latin typeface="Agency FB" panose="020B0503020202020204" pitchFamily="34" charset="0"/>
            </a:endParaRPr>
          </a:p>
        </p:txBody>
      </p:sp>
      <p:sp>
        <p:nvSpPr>
          <p:cNvPr id="45059" name="Rectangle 3" descr="Water droplets">
            <a:extLst>
              <a:ext uri="{FF2B5EF4-FFF2-40B4-BE49-F238E27FC236}">
                <a16:creationId xmlns:a16="http://schemas.microsoft.com/office/drawing/2014/main" id="{76118CCF-4CC9-2509-6831-1F5941A98ADF}"/>
              </a:ext>
            </a:extLst>
          </p:cNvPr>
          <p:cNvSpPr>
            <a:spLocks noGrp="1" noChangeArrowheads="1"/>
          </p:cNvSpPr>
          <p:nvPr>
            <p:ph idx="1"/>
          </p:nvPr>
        </p:nvSpPr>
        <p:spPr>
          <a:xfrm>
            <a:off x="1204912" y="1701801"/>
            <a:ext cx="8751888" cy="4194175"/>
          </a:xfrm>
          <a:solidFill>
            <a:schemeClr val="bg1"/>
          </a:solidFill>
        </p:spPr>
        <p:txBody>
          <a:bodyPr rtlCol="0">
            <a:normAutofit fontScale="85000" lnSpcReduction="10000"/>
          </a:bodyPr>
          <a:lstStyle/>
          <a:p>
            <a:pPr marL="342898" indent="-342898" defTabSz="457195">
              <a:buClr>
                <a:schemeClr val="bg2">
                  <a:lumMod val="40000"/>
                  <a:lumOff val="60000"/>
                </a:schemeClr>
              </a:buClr>
              <a:defRPr/>
            </a:pPr>
            <a:endParaRPr lang="en-US" sz="2800" dirty="0">
              <a:solidFill>
                <a:srgbClr val="1C1C1C"/>
              </a:solidFill>
              <a:cs typeface="Times New Roman" pitchFamily="18" charset="0"/>
            </a:endParaRPr>
          </a:p>
          <a:p>
            <a:pPr defTabSz="457195">
              <a:buClr>
                <a:srgbClr val="002060"/>
              </a:buClr>
              <a:buFont typeface="Wingdings" panose="05000000000000000000" pitchFamily="2" charset="2"/>
              <a:buChar char="v"/>
              <a:defRPr/>
            </a:pPr>
            <a:r>
              <a:rPr lang="id-ID" dirty="0">
                <a:solidFill>
                  <a:srgbClr val="1C1C1C"/>
                </a:solidFill>
                <a:latin typeface="Berlin Sans FB" pitchFamily="34" charset="0"/>
                <a:cs typeface="Times New Roman" pitchFamily="18" charset="0"/>
              </a:rPr>
              <a:t>Pembuatan arsip harus di</a:t>
            </a:r>
            <a:r>
              <a:rPr lang="en-US" dirty="0">
                <a:solidFill>
                  <a:srgbClr val="1C1C1C"/>
                </a:solidFill>
                <a:latin typeface="Berlin Sans FB" pitchFamily="34" charset="0"/>
                <a:cs typeface="Times New Roman" pitchFamily="18" charset="0"/>
              </a:rPr>
              <a:t> </a:t>
            </a:r>
            <a:r>
              <a:rPr lang="id-ID" dirty="0">
                <a:solidFill>
                  <a:srgbClr val="1C1C1C"/>
                </a:solidFill>
                <a:latin typeface="Berlin Sans FB" pitchFamily="34" charset="0"/>
                <a:cs typeface="Times New Roman" pitchFamily="18" charset="0"/>
              </a:rPr>
              <a:t>REGISTRASI;</a:t>
            </a:r>
          </a:p>
          <a:p>
            <a:pPr marL="812780" indent="-457189" defTabSz="457195">
              <a:buClr>
                <a:srgbClr val="002060"/>
              </a:buClr>
              <a:buFont typeface="Wingdings 3" charset="2"/>
              <a:buAutoNum type="arabicPeriod"/>
              <a:tabLst>
                <a:tab pos="714357" algn="l"/>
              </a:tabLst>
              <a:defRPr/>
            </a:pPr>
            <a:r>
              <a:rPr lang="id-ID" dirty="0">
                <a:solidFill>
                  <a:srgbClr val="1C1C1C"/>
                </a:solidFill>
                <a:latin typeface="Berlin Sans FB" pitchFamily="34" charset="0"/>
                <a:cs typeface="Times New Roman" pitchFamily="18" charset="0"/>
              </a:rPr>
              <a:t>Didistribusikan kepada pihak yang berhak secara: CEPAT, TEPAT, LENGKAP dan  AMAN;</a:t>
            </a:r>
          </a:p>
          <a:p>
            <a:pPr marL="812780" indent="-457189" defTabSz="457195">
              <a:buClr>
                <a:srgbClr val="002060"/>
              </a:buClr>
              <a:buFont typeface="Wingdings 3" charset="2"/>
              <a:buAutoNum type="arabicPeriod"/>
              <a:tabLst>
                <a:tab pos="714357" algn="l"/>
              </a:tabLst>
              <a:defRPr/>
            </a:pPr>
            <a:r>
              <a:rPr lang="id-ID" dirty="0">
                <a:solidFill>
                  <a:srgbClr val="1C1C1C"/>
                </a:solidFill>
                <a:latin typeface="Berlin Sans FB" pitchFamily="34" charset="0"/>
                <a:cs typeface="Times New Roman" pitchFamily="18" charset="0"/>
              </a:rPr>
              <a:t>Diikuti  tindakan PENGENDALIAN</a:t>
            </a:r>
            <a:endParaRPr lang="en-US" dirty="0">
              <a:solidFill>
                <a:srgbClr val="1C1C1C"/>
              </a:solidFill>
              <a:latin typeface="Berlin Sans FB" pitchFamily="34" charset="0"/>
              <a:cs typeface="Times New Roman" pitchFamily="18" charset="0"/>
            </a:endParaRPr>
          </a:p>
          <a:p>
            <a:pPr marL="355591" defTabSz="457195">
              <a:buClr>
                <a:srgbClr val="002060"/>
              </a:buClr>
              <a:tabLst>
                <a:tab pos="714357" algn="l"/>
              </a:tabLst>
              <a:defRPr/>
            </a:pPr>
            <a:endParaRPr lang="en-US" sz="1467" dirty="0">
              <a:solidFill>
                <a:schemeClr val="tx2"/>
              </a:solidFill>
              <a:latin typeface="Berlin Sans FB" panose="020E0602020502020306" pitchFamily="34" charset="0"/>
            </a:endParaRPr>
          </a:p>
          <a:p>
            <a:pPr marL="355591" defTabSz="457195">
              <a:buClr>
                <a:srgbClr val="002060"/>
              </a:buClr>
              <a:tabLst>
                <a:tab pos="714357" algn="l"/>
              </a:tabLst>
              <a:defRPr/>
            </a:pPr>
            <a:endParaRPr lang="en-US" sz="1467" dirty="0">
              <a:solidFill>
                <a:schemeClr val="tx2"/>
              </a:solidFill>
              <a:latin typeface="Berlin Sans FB" panose="020E0602020502020306" pitchFamily="34" charset="0"/>
            </a:endParaRPr>
          </a:p>
          <a:p>
            <a:pPr marL="355591" defTabSz="457195">
              <a:buClr>
                <a:srgbClr val="002060"/>
              </a:buClr>
              <a:tabLst>
                <a:tab pos="714357" algn="l"/>
              </a:tabLst>
              <a:defRPr/>
            </a:pPr>
            <a:endParaRPr lang="en-US" sz="1467" dirty="0">
              <a:solidFill>
                <a:schemeClr val="tx2"/>
              </a:solidFill>
              <a:latin typeface="Berlin Sans FB" panose="020E0602020502020306" pitchFamily="34" charset="0"/>
            </a:endParaRPr>
          </a:p>
          <a:p>
            <a:pPr marL="355591" defTabSz="457195">
              <a:buClr>
                <a:srgbClr val="002060"/>
              </a:buClr>
              <a:tabLst>
                <a:tab pos="714357" algn="l"/>
              </a:tabLst>
              <a:defRPr/>
            </a:pPr>
            <a:r>
              <a:rPr lang="en-US" sz="1467" dirty="0">
                <a:solidFill>
                  <a:schemeClr val="tx2"/>
                </a:solidFill>
                <a:latin typeface="Berlin Sans FB" panose="020E0602020502020306" pitchFamily="34" charset="0"/>
              </a:rPr>
              <a:t>													</a:t>
            </a:r>
            <a:r>
              <a:rPr lang="en-US" sz="1467" dirty="0" err="1">
                <a:solidFill>
                  <a:schemeClr val="tx2"/>
                </a:solidFill>
                <a:latin typeface="Berlin Sans FB" panose="020E0602020502020306" pitchFamily="34" charset="0"/>
              </a:rPr>
              <a:t>Pasal</a:t>
            </a:r>
            <a:r>
              <a:rPr lang="en-US" sz="1467" dirty="0">
                <a:solidFill>
                  <a:schemeClr val="tx2"/>
                </a:solidFill>
                <a:latin typeface="Berlin Sans FB" panose="020E0602020502020306" pitchFamily="34" charset="0"/>
              </a:rPr>
              <a:t> </a:t>
            </a:r>
            <a:r>
              <a:rPr lang="id-ID" sz="1467" dirty="0">
                <a:solidFill>
                  <a:schemeClr val="tx2"/>
                </a:solidFill>
                <a:latin typeface="Berlin Sans FB" panose="020E0602020502020306" pitchFamily="34" charset="0"/>
              </a:rPr>
              <a:t>33</a:t>
            </a:r>
            <a:r>
              <a:rPr lang="en-US" sz="1467" dirty="0">
                <a:solidFill>
                  <a:schemeClr val="tx2"/>
                </a:solidFill>
                <a:latin typeface="Berlin Sans FB" panose="020E0602020502020306" pitchFamily="34" charset="0"/>
              </a:rPr>
              <a:t> </a:t>
            </a:r>
            <a:br>
              <a:rPr lang="en-US" sz="1467" dirty="0">
                <a:solidFill>
                  <a:schemeClr val="tx2"/>
                </a:solidFill>
                <a:latin typeface="Berlin Sans FB" panose="020E0602020502020306" pitchFamily="34" charset="0"/>
              </a:rPr>
            </a:br>
            <a:r>
              <a:rPr lang="en-US" sz="1467" dirty="0">
                <a:solidFill>
                  <a:schemeClr val="tx2"/>
                </a:solidFill>
                <a:latin typeface="Berlin Sans FB" panose="020E0602020502020306" pitchFamily="34" charset="0"/>
              </a:rPr>
              <a:t>									</a:t>
            </a:r>
            <a:r>
              <a:rPr lang="id-ID" sz="1467" dirty="0">
                <a:solidFill>
                  <a:schemeClr val="tx2"/>
                </a:solidFill>
                <a:latin typeface="Berlin Sans FB" panose="020E0602020502020306" pitchFamily="34" charset="0"/>
              </a:rPr>
              <a:t>Peraturan Pemerintah RI Nomor 28/2012,</a:t>
            </a:r>
            <a:br>
              <a:rPr lang="id-ID" sz="1467" dirty="0">
                <a:solidFill>
                  <a:schemeClr val="tx2"/>
                </a:solidFill>
                <a:latin typeface="Berlin Sans FB" panose="020E0602020502020306" pitchFamily="34" charset="0"/>
              </a:rPr>
            </a:br>
            <a:endParaRPr lang="en-US" sz="1467" dirty="0">
              <a:solidFill>
                <a:srgbClr val="1C1C1C"/>
              </a:solidFill>
              <a:latin typeface="Berlin Sans FB" pitchFamily="34" charset="0"/>
              <a:cs typeface="Times New Roman" pitchFamily="18" charset="0"/>
            </a:endParaRPr>
          </a:p>
          <a:p>
            <a:pPr marL="342898" indent="354004" defTabSz="457195">
              <a:buClr>
                <a:schemeClr val="bg2">
                  <a:lumMod val="40000"/>
                  <a:lumOff val="60000"/>
                </a:schemeClr>
              </a:buClr>
              <a:buFont typeface="Wingdings 3" charset="2"/>
              <a:buChar char=""/>
              <a:defRPr/>
            </a:pPr>
            <a:endParaRPr lang="en-US" dirty="0">
              <a:solidFill>
                <a:srgbClr val="1C1C1C"/>
              </a:solidFill>
              <a:latin typeface="Berlin Sans FB" pitchFamily="34" charset="0"/>
              <a:cs typeface="Times New Roman" pitchFamily="18" charset="0"/>
            </a:endParaRPr>
          </a:p>
          <a:p>
            <a:pPr marL="342898" indent="-342898" defTabSz="457195">
              <a:buClr>
                <a:schemeClr val="bg2">
                  <a:lumMod val="40000"/>
                  <a:lumOff val="60000"/>
                </a:schemeClr>
              </a:buClr>
              <a:defRPr/>
            </a:pPr>
            <a:endParaRPr lang="en-US" sz="2800" dirty="0">
              <a:solidFill>
                <a:srgbClr val="1C1C1C"/>
              </a:solidFill>
            </a:endParaRPr>
          </a:p>
        </p:txBody>
      </p:sp>
      <p:sp>
        <p:nvSpPr>
          <p:cNvPr id="4" name="Curved Right Arrow 3">
            <a:extLst>
              <a:ext uri="{FF2B5EF4-FFF2-40B4-BE49-F238E27FC236}">
                <a16:creationId xmlns:a16="http://schemas.microsoft.com/office/drawing/2014/main" id="{C3BD4811-D9C7-AE52-F74B-839899D4FC64}"/>
              </a:ext>
            </a:extLst>
          </p:cNvPr>
          <p:cNvSpPr/>
          <p:nvPr/>
        </p:nvSpPr>
        <p:spPr>
          <a:xfrm>
            <a:off x="203200" y="1440657"/>
            <a:ext cx="1001712" cy="1779587"/>
          </a:xfrm>
          <a:prstGeom prst="curvedRightArrow">
            <a:avLst>
              <a:gd name="adj1" fmla="val 25000"/>
              <a:gd name="adj2" fmla="val 50000"/>
              <a:gd name="adj3" fmla="val 20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chemeClr val="tx1"/>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D3670E7-BB90-7B7D-0A2D-243466D1590E}"/>
              </a:ext>
            </a:extLst>
          </p:cNvPr>
          <p:cNvSpPr>
            <a:spLocks noGrp="1"/>
          </p:cNvSpPr>
          <p:nvPr>
            <p:ph type="title"/>
          </p:nvPr>
        </p:nvSpPr>
        <p:spPr>
          <a:xfrm>
            <a:off x="1981200" y="228600"/>
            <a:ext cx="8229600" cy="800219"/>
          </a:xfrm>
          <a:solidFill>
            <a:srgbClr val="002060"/>
          </a:solidFill>
        </p:spPr>
        <p:txBody>
          <a:bodyPr>
            <a:normAutofit fontScale="90000"/>
          </a:bodyPr>
          <a:lstStyle/>
          <a:p>
            <a:pPr algn="ctr" eaLnBrk="1" hangingPunct="1"/>
            <a:r>
              <a:rPr lang="en-US" altLang="en-US" sz="2800">
                <a:solidFill>
                  <a:schemeClr val="bg1"/>
                </a:solidFill>
                <a:latin typeface="Berlin Sans FB" panose="020E0602020502020306" pitchFamily="34" charset="0"/>
              </a:rPr>
              <a:t>A</a:t>
            </a:r>
            <a:r>
              <a:rPr lang="id-ID" altLang="en-US" sz="2800">
                <a:solidFill>
                  <a:schemeClr val="bg1"/>
                </a:solidFill>
                <a:latin typeface="Berlin Sans FB" panose="020E0602020502020306" pitchFamily="34" charset="0"/>
              </a:rPr>
              <a:t>GENDA SURAT KELUAR</a:t>
            </a:r>
            <a:br>
              <a:rPr lang="en-US" altLang="en-US" sz="2800">
                <a:solidFill>
                  <a:schemeClr val="bg1"/>
                </a:solidFill>
                <a:latin typeface="Berlin Sans FB" panose="020E0602020502020306" pitchFamily="34" charset="0"/>
              </a:rPr>
            </a:br>
            <a:r>
              <a:rPr lang="en-US" altLang="en-US">
                <a:solidFill>
                  <a:schemeClr val="bg1"/>
                </a:solidFill>
                <a:latin typeface="Berlin Sans FB" panose="020E0602020502020306" pitchFamily="34" charset="0"/>
              </a:rPr>
              <a:t>(D</a:t>
            </a:r>
            <a:r>
              <a:rPr lang="id-ID" altLang="en-US">
                <a:solidFill>
                  <a:schemeClr val="bg1"/>
                </a:solidFill>
                <a:latin typeface="Berlin Sans FB" panose="020E0602020502020306" pitchFamily="34" charset="0"/>
              </a:rPr>
              <a:t>i Unit Pengolah</a:t>
            </a:r>
            <a:r>
              <a:rPr lang="en-US" altLang="en-US">
                <a:solidFill>
                  <a:schemeClr val="bg1"/>
                </a:solidFill>
                <a:latin typeface="Berlin Sans FB" panose="020E0602020502020306" pitchFamily="34" charset="0"/>
              </a:rPr>
              <a:t>) </a:t>
            </a:r>
          </a:p>
        </p:txBody>
      </p:sp>
      <p:sp>
        <p:nvSpPr>
          <p:cNvPr id="70659" name="Rectangle 3">
            <a:extLst>
              <a:ext uri="{FF2B5EF4-FFF2-40B4-BE49-F238E27FC236}">
                <a16:creationId xmlns:a16="http://schemas.microsoft.com/office/drawing/2014/main" id="{AE487044-50CA-CE7C-7AE4-8F078AC318BE}"/>
              </a:ext>
            </a:extLst>
          </p:cNvPr>
          <p:cNvSpPr>
            <a:spLocks noGrp="1"/>
          </p:cNvSpPr>
          <p:nvPr>
            <p:ph idx="1"/>
          </p:nvPr>
        </p:nvSpPr>
        <p:spPr>
          <a:xfrm>
            <a:off x="1524000" y="1600201"/>
            <a:ext cx="9144000" cy="369332"/>
          </a:xfrm>
        </p:spPr>
        <p:txBody>
          <a:bodyPr>
            <a:normAutofit fontScale="47500" lnSpcReduction="20000"/>
          </a:bodyPr>
          <a:lstStyle/>
          <a:p>
            <a:pPr eaLnBrk="1" hangingPunct="1">
              <a:buFontTx/>
              <a:buNone/>
            </a:pPr>
            <a:endParaRPr lang="id-ID" altLang="en-US"/>
          </a:p>
        </p:txBody>
      </p:sp>
      <p:graphicFrame>
        <p:nvGraphicFramePr>
          <p:cNvPr id="4" name="Table 3">
            <a:extLst>
              <a:ext uri="{FF2B5EF4-FFF2-40B4-BE49-F238E27FC236}">
                <a16:creationId xmlns:a16="http://schemas.microsoft.com/office/drawing/2014/main" id="{E1CB6F57-1853-A11D-BD79-E38E0BD030D8}"/>
              </a:ext>
            </a:extLst>
          </p:cNvPr>
          <p:cNvGraphicFramePr>
            <a:graphicFrameLocks noGrp="1"/>
          </p:cNvGraphicFramePr>
          <p:nvPr/>
        </p:nvGraphicFramePr>
        <p:xfrm>
          <a:off x="1524000" y="1630363"/>
          <a:ext cx="9067800" cy="4678363"/>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tblGrid>
              <a:tr h="916532">
                <a:tc>
                  <a:txBody>
                    <a:bodyPr/>
                    <a:lstStyle/>
                    <a:p>
                      <a:pPr algn="ctr"/>
                      <a:r>
                        <a:rPr lang="en-US" sz="1900" dirty="0"/>
                        <a:t>NO</a:t>
                      </a:r>
                    </a:p>
                    <a:p>
                      <a:pPr algn="ctr"/>
                      <a:r>
                        <a:rPr lang="en-US" sz="1900" dirty="0"/>
                        <a:t>URT</a:t>
                      </a:r>
                    </a:p>
                  </a:txBody>
                  <a:tcPr marT="45711" marB="45711">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a:txBody>
                    <a:bodyPr/>
                    <a:lstStyle/>
                    <a:p>
                      <a:pPr algn="ctr"/>
                      <a:r>
                        <a:rPr lang="en-US" sz="1900" dirty="0"/>
                        <a:t>TGL</a:t>
                      </a:r>
                    </a:p>
                    <a:p>
                      <a:pPr algn="ctr"/>
                      <a:r>
                        <a:rPr lang="en-US" sz="1900" dirty="0"/>
                        <a:t>KIRIM</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a:txBody>
                    <a:bodyPr/>
                    <a:lstStyle/>
                    <a:p>
                      <a:pPr algn="ctr"/>
                      <a:r>
                        <a:rPr lang="en-US" sz="1900" dirty="0"/>
                        <a:t>TGL</a:t>
                      </a:r>
                    </a:p>
                    <a:p>
                      <a:pPr algn="ctr"/>
                      <a:r>
                        <a:rPr lang="en-US" sz="1900" dirty="0"/>
                        <a:t>SRT</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a:txBody>
                    <a:bodyPr/>
                    <a:lstStyle/>
                    <a:p>
                      <a:pPr algn="ctr"/>
                      <a:r>
                        <a:rPr lang="en-US" sz="1900" dirty="0"/>
                        <a:t>NO</a:t>
                      </a:r>
                    </a:p>
                    <a:p>
                      <a:pPr algn="ctr"/>
                      <a:r>
                        <a:rPr lang="en-US" sz="1900" dirty="0"/>
                        <a:t>SRT</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a:txBody>
                    <a:bodyPr/>
                    <a:lstStyle/>
                    <a:p>
                      <a:pPr algn="ctr"/>
                      <a:r>
                        <a:rPr lang="en-US" sz="1900" dirty="0"/>
                        <a:t>ISI</a:t>
                      </a:r>
                    </a:p>
                    <a:p>
                      <a:pPr algn="ctr"/>
                      <a:r>
                        <a:rPr lang="en-US" sz="1900" dirty="0"/>
                        <a:t>RINGKAS</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a:txBody>
                    <a:bodyPr/>
                    <a:lstStyle/>
                    <a:p>
                      <a:pPr algn="ctr"/>
                      <a:r>
                        <a:rPr lang="en-US" sz="1900" dirty="0"/>
                        <a:t>TUJUAN</a:t>
                      </a:r>
                    </a:p>
                    <a:p>
                      <a:pPr algn="ctr"/>
                      <a:r>
                        <a:rPr lang="en-US" sz="1900" dirty="0"/>
                        <a:t>SRT</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a:txBody>
                    <a:bodyPr/>
                    <a:lstStyle/>
                    <a:p>
                      <a:pPr algn="ctr"/>
                      <a:r>
                        <a:rPr lang="en-US" sz="1900" dirty="0"/>
                        <a:t>KET</a:t>
                      </a:r>
                    </a:p>
                  </a:txBody>
                  <a:tcPr marT="45711" marB="45711">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44251">
                <a:tc>
                  <a:txBody>
                    <a:bodyPr/>
                    <a:lstStyle/>
                    <a:p>
                      <a:pPr algn="ctr"/>
                      <a:r>
                        <a:rPr lang="en-US" sz="1900"/>
                        <a:t>(1)</a:t>
                      </a:r>
                    </a:p>
                  </a:txBody>
                  <a:tcPr marT="45711" marB="45711">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(2)</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(4)</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(5)</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(6)</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(7)</a:t>
                      </a:r>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(10)</a:t>
                      </a:r>
                    </a:p>
                  </a:txBody>
                  <a:tcPr marT="45711" marB="45711">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3117580">
                <a:tc>
                  <a:txBody>
                    <a:bodyPr/>
                    <a:lstStyle/>
                    <a:p>
                      <a:endParaRPr lang="en-US" sz="1900"/>
                    </a:p>
                    <a:p>
                      <a:endParaRPr lang="en-US" sz="1900"/>
                    </a:p>
                    <a:p>
                      <a:endParaRPr lang="en-US" sz="1900"/>
                    </a:p>
                    <a:p>
                      <a:endParaRPr lang="en-US" sz="1900"/>
                    </a:p>
                    <a:p>
                      <a:endParaRPr lang="en-US" sz="1900"/>
                    </a:p>
                    <a:p>
                      <a:endParaRPr lang="en-US" sz="1900"/>
                    </a:p>
                    <a:p>
                      <a:endParaRPr lang="en-US" sz="1900"/>
                    </a:p>
                    <a:p>
                      <a:endParaRPr lang="en-US" sz="1900"/>
                    </a:p>
                  </a:txBody>
                  <a:tcPr marT="45711" marB="45711">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T="45711" marB="4571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T="45711" marB="45711">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950FC19-0F1D-CB88-8521-E4D55AD1BE67}"/>
              </a:ext>
            </a:extLst>
          </p:cNvPr>
          <p:cNvSpPr>
            <a:spLocks noGrp="1"/>
          </p:cNvSpPr>
          <p:nvPr>
            <p:ph type="title"/>
          </p:nvPr>
        </p:nvSpPr>
        <p:spPr>
          <a:xfrm>
            <a:off x="1981200" y="228600"/>
            <a:ext cx="8229600" cy="800219"/>
          </a:xfrm>
          <a:solidFill>
            <a:srgbClr val="002060"/>
          </a:solidFill>
        </p:spPr>
        <p:txBody>
          <a:bodyPr>
            <a:normAutofit fontScale="90000"/>
          </a:bodyPr>
          <a:lstStyle/>
          <a:p>
            <a:pPr algn="ctr" eaLnBrk="1" hangingPunct="1"/>
            <a:r>
              <a:rPr lang="en-US" altLang="en-US" sz="2800">
                <a:solidFill>
                  <a:schemeClr val="bg1"/>
                </a:solidFill>
                <a:latin typeface="Berlin Sans FB" panose="020E0602020502020306" pitchFamily="34" charset="0"/>
              </a:rPr>
              <a:t>A</a:t>
            </a:r>
            <a:r>
              <a:rPr lang="id-ID" altLang="en-US" sz="2800">
                <a:solidFill>
                  <a:schemeClr val="bg1"/>
                </a:solidFill>
                <a:latin typeface="Berlin Sans FB" panose="020E0602020502020306" pitchFamily="34" charset="0"/>
              </a:rPr>
              <a:t>GENDA SURAT KELUAR</a:t>
            </a:r>
            <a:br>
              <a:rPr lang="en-US" altLang="en-US" sz="2800">
                <a:solidFill>
                  <a:schemeClr val="bg1"/>
                </a:solidFill>
                <a:latin typeface="Berlin Sans FB" panose="020E0602020502020306" pitchFamily="34" charset="0"/>
              </a:rPr>
            </a:br>
            <a:r>
              <a:rPr lang="en-US" altLang="en-US">
                <a:solidFill>
                  <a:schemeClr val="bg1"/>
                </a:solidFill>
                <a:latin typeface="Berlin Sans FB" panose="020E0602020502020306" pitchFamily="34" charset="0"/>
              </a:rPr>
              <a:t>(D</a:t>
            </a:r>
            <a:r>
              <a:rPr lang="id-ID" altLang="en-US">
                <a:solidFill>
                  <a:schemeClr val="bg1"/>
                </a:solidFill>
                <a:latin typeface="Berlin Sans FB" panose="020E0602020502020306" pitchFamily="34" charset="0"/>
              </a:rPr>
              <a:t>i Unit Kearsipan)</a:t>
            </a:r>
            <a:r>
              <a:rPr lang="en-US" altLang="en-US">
                <a:solidFill>
                  <a:schemeClr val="bg1"/>
                </a:solidFill>
                <a:latin typeface="Berlin Sans FB" panose="020E0602020502020306" pitchFamily="34" charset="0"/>
              </a:rPr>
              <a:t> </a:t>
            </a:r>
          </a:p>
        </p:txBody>
      </p:sp>
      <p:sp>
        <p:nvSpPr>
          <p:cNvPr id="71683" name="Rectangle 3">
            <a:extLst>
              <a:ext uri="{FF2B5EF4-FFF2-40B4-BE49-F238E27FC236}">
                <a16:creationId xmlns:a16="http://schemas.microsoft.com/office/drawing/2014/main" id="{63AF7728-F8BF-A122-8442-6BA705F4EDF4}"/>
              </a:ext>
            </a:extLst>
          </p:cNvPr>
          <p:cNvSpPr>
            <a:spLocks noGrp="1"/>
          </p:cNvSpPr>
          <p:nvPr>
            <p:ph idx="1"/>
          </p:nvPr>
        </p:nvSpPr>
        <p:spPr>
          <a:xfrm>
            <a:off x="1524000" y="1600201"/>
            <a:ext cx="9144000" cy="369332"/>
          </a:xfrm>
        </p:spPr>
        <p:txBody>
          <a:bodyPr>
            <a:normAutofit fontScale="47500" lnSpcReduction="20000"/>
          </a:bodyPr>
          <a:lstStyle/>
          <a:p>
            <a:pPr eaLnBrk="1" hangingPunct="1">
              <a:buFontTx/>
              <a:buNone/>
            </a:pPr>
            <a:endParaRPr lang="id-ID" altLang="en-US"/>
          </a:p>
        </p:txBody>
      </p:sp>
      <p:graphicFrame>
        <p:nvGraphicFramePr>
          <p:cNvPr id="4" name="Table 3">
            <a:extLst>
              <a:ext uri="{FF2B5EF4-FFF2-40B4-BE49-F238E27FC236}">
                <a16:creationId xmlns:a16="http://schemas.microsoft.com/office/drawing/2014/main" id="{C8A6DBBE-EBAC-63BD-E67B-7A5770A365FC}"/>
              </a:ext>
            </a:extLst>
          </p:cNvPr>
          <p:cNvGraphicFramePr>
            <a:graphicFrameLocks noGrp="1"/>
          </p:cNvGraphicFramePr>
          <p:nvPr/>
        </p:nvGraphicFramePr>
        <p:xfrm>
          <a:off x="1631951" y="1630364"/>
          <a:ext cx="8856664" cy="4658995"/>
        </p:xfrm>
        <a:graphic>
          <a:graphicData uri="http://schemas.openxmlformats.org/drawingml/2006/table">
            <a:tbl>
              <a:tblPr firstRow="1" bandRow="1">
                <a:tableStyleId>{5C22544A-7EE6-4342-B048-85BDC9FD1C3A}</a:tableStyleId>
              </a:tblPr>
              <a:tblGrid>
                <a:gridCol w="738055">
                  <a:extLst>
                    <a:ext uri="{9D8B030D-6E8A-4147-A177-3AD203B41FA5}">
                      <a16:colId xmlns:a16="http://schemas.microsoft.com/office/drawing/2014/main" val="20000"/>
                    </a:ext>
                  </a:extLst>
                </a:gridCol>
                <a:gridCol w="1033277">
                  <a:extLst>
                    <a:ext uri="{9D8B030D-6E8A-4147-A177-3AD203B41FA5}">
                      <a16:colId xmlns:a16="http://schemas.microsoft.com/office/drawing/2014/main" val="20001"/>
                    </a:ext>
                  </a:extLst>
                </a:gridCol>
                <a:gridCol w="811860">
                  <a:extLst>
                    <a:ext uri="{9D8B030D-6E8A-4147-A177-3AD203B41FA5}">
                      <a16:colId xmlns:a16="http://schemas.microsoft.com/office/drawing/2014/main" val="20002"/>
                    </a:ext>
                  </a:extLst>
                </a:gridCol>
                <a:gridCol w="959472">
                  <a:extLst>
                    <a:ext uri="{9D8B030D-6E8A-4147-A177-3AD203B41FA5}">
                      <a16:colId xmlns:a16="http://schemas.microsoft.com/office/drawing/2014/main" val="20003"/>
                    </a:ext>
                  </a:extLst>
                </a:gridCol>
                <a:gridCol w="885667">
                  <a:extLst>
                    <a:ext uri="{9D8B030D-6E8A-4147-A177-3AD203B41FA5}">
                      <a16:colId xmlns:a16="http://schemas.microsoft.com/office/drawing/2014/main" val="20004"/>
                    </a:ext>
                  </a:extLst>
                </a:gridCol>
                <a:gridCol w="885667">
                  <a:extLst>
                    <a:ext uri="{9D8B030D-6E8A-4147-A177-3AD203B41FA5}">
                      <a16:colId xmlns:a16="http://schemas.microsoft.com/office/drawing/2014/main" val="20005"/>
                    </a:ext>
                  </a:extLst>
                </a:gridCol>
                <a:gridCol w="738055">
                  <a:extLst>
                    <a:ext uri="{9D8B030D-6E8A-4147-A177-3AD203B41FA5}">
                      <a16:colId xmlns:a16="http://schemas.microsoft.com/office/drawing/2014/main" val="20006"/>
                    </a:ext>
                  </a:extLst>
                </a:gridCol>
                <a:gridCol w="1180888">
                  <a:extLst>
                    <a:ext uri="{9D8B030D-6E8A-4147-A177-3AD203B41FA5}">
                      <a16:colId xmlns:a16="http://schemas.microsoft.com/office/drawing/2014/main" val="20007"/>
                    </a:ext>
                  </a:extLst>
                </a:gridCol>
                <a:gridCol w="959472">
                  <a:extLst>
                    <a:ext uri="{9D8B030D-6E8A-4147-A177-3AD203B41FA5}">
                      <a16:colId xmlns:a16="http://schemas.microsoft.com/office/drawing/2014/main" val="20008"/>
                    </a:ext>
                  </a:extLst>
                </a:gridCol>
                <a:gridCol w="664251">
                  <a:extLst>
                    <a:ext uri="{9D8B030D-6E8A-4147-A177-3AD203B41FA5}">
                      <a16:colId xmlns:a16="http://schemas.microsoft.com/office/drawing/2014/main" val="20009"/>
                    </a:ext>
                  </a:extLst>
                </a:gridCol>
              </a:tblGrid>
              <a:tr h="1341172">
                <a:tc>
                  <a:txBody>
                    <a:bodyPr/>
                    <a:lstStyle/>
                    <a:p>
                      <a:pPr algn="ctr"/>
                      <a:r>
                        <a:rPr lang="en-US" sz="1900" dirty="0">
                          <a:latin typeface="Arial Narrow" panose="020B0606020202030204" pitchFamily="34" charset="0"/>
                        </a:rPr>
                        <a:t>NO</a:t>
                      </a:r>
                    </a:p>
                    <a:p>
                      <a:pPr algn="ctr"/>
                      <a:r>
                        <a:rPr lang="en-US" sz="1900" dirty="0">
                          <a:latin typeface="Arial Narrow" panose="020B0606020202030204" pitchFamily="34" charset="0"/>
                        </a:rPr>
                        <a:t>URT</a:t>
                      </a:r>
                    </a:p>
                  </a:txBody>
                  <a:tcPr marL="91437" marR="91437" marT="45723" marB="45723">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a:latin typeface="Arial Narrow" panose="020B0606020202030204" pitchFamily="34" charset="0"/>
                        </a:rPr>
                        <a:t>TGL</a:t>
                      </a:r>
                    </a:p>
                    <a:p>
                      <a:pPr algn="ctr"/>
                      <a:r>
                        <a:rPr lang="en-US" sz="1900" dirty="0">
                          <a:latin typeface="Arial Narrow" panose="020B0606020202030204" pitchFamily="34" charset="0"/>
                        </a:rPr>
                        <a:t>TRM.S</a:t>
                      </a:r>
                      <a:r>
                        <a:rPr lang="id-ID" sz="1900" dirty="0">
                          <a:latin typeface="Arial Narrow" panose="020B0606020202030204" pitchFamily="34" charset="0"/>
                        </a:rPr>
                        <a:t>RT</a:t>
                      </a:r>
                      <a:endParaRPr lang="en-US" sz="1900" dirty="0">
                        <a:latin typeface="Arial Narrow" panose="020B0606020202030204" pitchFamily="34" charset="0"/>
                      </a:endParaRP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r>
                        <a:rPr lang="en-US" sz="1900" dirty="0">
                          <a:latin typeface="Arial Narrow" panose="020B0606020202030204" pitchFamily="34" charset="0"/>
                        </a:rPr>
                        <a:t>ASAL</a:t>
                      </a:r>
                    </a:p>
                    <a:p>
                      <a:r>
                        <a:rPr lang="en-US" sz="1900" dirty="0">
                          <a:latin typeface="Arial Narrow" panose="020B0606020202030204" pitchFamily="34" charset="0"/>
                        </a:rPr>
                        <a:t>SRT</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a:latin typeface="Arial Narrow" panose="020B0606020202030204" pitchFamily="34" charset="0"/>
                        </a:rPr>
                        <a:t>TGL</a:t>
                      </a:r>
                    </a:p>
                    <a:p>
                      <a:pPr algn="ctr"/>
                      <a:r>
                        <a:rPr lang="en-US" sz="1900" dirty="0">
                          <a:latin typeface="Arial Narrow" panose="020B0606020202030204" pitchFamily="34" charset="0"/>
                        </a:rPr>
                        <a:t>SRT</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a:latin typeface="Arial Narrow" panose="020B0606020202030204" pitchFamily="34" charset="0"/>
                        </a:rPr>
                        <a:t>NO</a:t>
                      </a:r>
                    </a:p>
                    <a:p>
                      <a:pPr algn="ctr"/>
                      <a:r>
                        <a:rPr lang="en-US" sz="1900" dirty="0">
                          <a:latin typeface="Arial Narrow" panose="020B0606020202030204" pitchFamily="34" charset="0"/>
                        </a:rPr>
                        <a:t>SRT</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a:latin typeface="Arial Narrow" panose="020B0606020202030204" pitchFamily="34" charset="0"/>
                        </a:rPr>
                        <a:t>ISI</a:t>
                      </a:r>
                    </a:p>
                    <a:p>
                      <a:pPr algn="ctr"/>
                      <a:r>
                        <a:rPr lang="en-US" sz="1900" dirty="0">
                          <a:latin typeface="Arial Narrow" panose="020B0606020202030204" pitchFamily="34" charset="0"/>
                        </a:rPr>
                        <a:t>RINGKAS</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a:latin typeface="Arial Narrow" panose="020B0606020202030204" pitchFamily="34" charset="0"/>
                        </a:rPr>
                        <a:t>TUJ</a:t>
                      </a:r>
                    </a:p>
                    <a:p>
                      <a:pPr algn="ctr"/>
                      <a:r>
                        <a:rPr lang="en-US" sz="1900" dirty="0">
                          <a:latin typeface="Arial Narrow" panose="020B0606020202030204" pitchFamily="34" charset="0"/>
                        </a:rPr>
                        <a:t>SRT</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err="1">
                          <a:latin typeface="Arial Narrow" panose="020B0606020202030204" pitchFamily="34" charset="0"/>
                        </a:rPr>
                        <a:t>Pengirim</a:t>
                      </a:r>
                      <a:endParaRPr lang="en-US" sz="1900" dirty="0">
                        <a:latin typeface="Arial Narrow" panose="020B0606020202030204" pitchFamily="34" charset="0"/>
                      </a:endParaRPr>
                    </a:p>
                    <a:p>
                      <a:pPr algn="ctr"/>
                      <a:r>
                        <a:rPr lang="en-US" sz="1900" dirty="0">
                          <a:latin typeface="Arial Narrow" panose="020B0606020202030204" pitchFamily="34" charset="0"/>
                        </a:rPr>
                        <a:t>(</a:t>
                      </a:r>
                      <a:r>
                        <a:rPr lang="en-US" sz="1900" dirty="0" err="1">
                          <a:latin typeface="Arial Narrow" panose="020B0606020202030204" pitchFamily="34" charset="0"/>
                        </a:rPr>
                        <a:t>ptgs</a:t>
                      </a:r>
                      <a:r>
                        <a:rPr lang="en-US" sz="1900" dirty="0">
                          <a:latin typeface="Arial Narrow" panose="020B0606020202030204" pitchFamily="34" charset="0"/>
                        </a:rPr>
                        <a:t> di UK)</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a:latin typeface="Arial Narrow" panose="020B0606020202030204" pitchFamily="34" charset="0"/>
                        </a:rPr>
                        <a:t>PENERIMA</a:t>
                      </a:r>
                    </a:p>
                    <a:p>
                      <a:pPr algn="ctr"/>
                      <a:endParaRPr lang="en-US" sz="1900" dirty="0">
                        <a:latin typeface="Arial Narrow" panose="020B0606020202030204" pitchFamily="34" charset="0"/>
                      </a:endParaRP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dirty="0">
                          <a:latin typeface="Arial Narrow" panose="020B0606020202030204" pitchFamily="34" charset="0"/>
                        </a:rPr>
                        <a:t>KET</a:t>
                      </a:r>
                    </a:p>
                  </a:txBody>
                  <a:tcPr marL="91437" marR="91437" marT="45723" marB="45723">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660405">
                <a:tc>
                  <a:txBody>
                    <a:bodyPr/>
                    <a:lstStyle/>
                    <a:p>
                      <a:pPr algn="ctr"/>
                      <a:r>
                        <a:rPr lang="en-US" sz="1900"/>
                        <a:t>(1)</a:t>
                      </a:r>
                    </a:p>
                  </a:txBody>
                  <a:tcPr marL="91437" marR="91437" marT="45723" marB="45723">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(2)</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(3)</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(4)</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(5)</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(6)</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(7)</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(8)</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(9)</a:t>
                      </a:r>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(10)</a:t>
                      </a:r>
                    </a:p>
                  </a:txBody>
                  <a:tcPr marL="91437" marR="91437" marT="45723" marB="45723">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2647257">
                <a:tc>
                  <a:txBody>
                    <a:bodyPr/>
                    <a:lstStyle/>
                    <a:p>
                      <a:endParaRPr lang="en-US" sz="1900"/>
                    </a:p>
                    <a:p>
                      <a:endParaRPr lang="en-US" sz="1900"/>
                    </a:p>
                    <a:p>
                      <a:endParaRPr lang="en-US" sz="1900"/>
                    </a:p>
                    <a:p>
                      <a:endParaRPr lang="en-US" sz="1900"/>
                    </a:p>
                    <a:p>
                      <a:endParaRPr lang="en-US" sz="1900"/>
                    </a:p>
                    <a:p>
                      <a:endParaRPr lang="en-US" sz="1900"/>
                    </a:p>
                    <a:p>
                      <a:endParaRPr lang="en-US" sz="1900"/>
                    </a:p>
                    <a:p>
                      <a:endParaRPr lang="en-US" sz="1900"/>
                    </a:p>
                  </a:txBody>
                  <a:tcPr marL="91437" marR="91437" marT="45723" marB="45723">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23" marB="457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23" marB="45723">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EC5760-B7BD-8528-03F9-5C958332370F}"/>
              </a:ext>
            </a:extLst>
          </p:cNvPr>
          <p:cNvSpPr>
            <a:spLocks noGrp="1"/>
          </p:cNvSpPr>
          <p:nvPr>
            <p:ph type="title"/>
          </p:nvPr>
        </p:nvSpPr>
        <p:spPr>
          <a:xfrm>
            <a:off x="3432177" y="260351"/>
            <a:ext cx="5472113" cy="861775"/>
          </a:xfrm>
          <a:solidFill>
            <a:srgbClr val="002060"/>
          </a:solidFill>
        </p:spPr>
        <p:txBody>
          <a:bodyPr>
            <a:normAutofit fontScale="90000"/>
          </a:bodyPr>
          <a:lstStyle/>
          <a:p>
            <a:pPr algn="ctr" eaLnBrk="1" hangingPunct="1"/>
            <a:r>
              <a:rPr lang="id-ID" altLang="en-US" sz="2800">
                <a:solidFill>
                  <a:schemeClr val="bg1"/>
                </a:solidFill>
                <a:latin typeface="Berlin Sans FB" panose="020E0602020502020306" pitchFamily="34" charset="0"/>
              </a:rPr>
              <a:t>BUKU EKSPEDISI</a:t>
            </a:r>
            <a:br>
              <a:rPr lang="en-US" altLang="en-US">
                <a:solidFill>
                  <a:schemeClr val="bg1"/>
                </a:solidFill>
              </a:rPr>
            </a:br>
            <a:endParaRPr lang="en-US" altLang="en-US" sz="2800">
              <a:solidFill>
                <a:schemeClr val="bg1"/>
              </a:solidFill>
            </a:endParaRPr>
          </a:p>
        </p:txBody>
      </p:sp>
      <p:sp>
        <p:nvSpPr>
          <p:cNvPr id="74755" name="Rectangle 3">
            <a:extLst>
              <a:ext uri="{FF2B5EF4-FFF2-40B4-BE49-F238E27FC236}">
                <a16:creationId xmlns:a16="http://schemas.microsoft.com/office/drawing/2014/main" id="{FDEC47BB-029A-5E4B-92FD-D0A30AD55DA0}"/>
              </a:ext>
            </a:extLst>
          </p:cNvPr>
          <p:cNvSpPr>
            <a:spLocks noGrp="1"/>
          </p:cNvSpPr>
          <p:nvPr>
            <p:ph idx="1"/>
          </p:nvPr>
        </p:nvSpPr>
        <p:spPr>
          <a:xfrm>
            <a:off x="1524000" y="1600201"/>
            <a:ext cx="9144000" cy="369332"/>
          </a:xfrm>
        </p:spPr>
        <p:txBody>
          <a:bodyPr>
            <a:normAutofit fontScale="47500" lnSpcReduction="20000"/>
          </a:bodyPr>
          <a:lstStyle/>
          <a:p>
            <a:pPr eaLnBrk="1" hangingPunct="1">
              <a:buFontTx/>
              <a:buNone/>
            </a:pPr>
            <a:endParaRPr lang="id-ID" altLang="en-US"/>
          </a:p>
        </p:txBody>
      </p:sp>
      <p:graphicFrame>
        <p:nvGraphicFramePr>
          <p:cNvPr id="4" name="Table 3">
            <a:extLst>
              <a:ext uri="{FF2B5EF4-FFF2-40B4-BE49-F238E27FC236}">
                <a16:creationId xmlns:a16="http://schemas.microsoft.com/office/drawing/2014/main" id="{4F2ECEFE-6BDE-8CB6-78A3-6144DEBBBECF}"/>
              </a:ext>
            </a:extLst>
          </p:cNvPr>
          <p:cNvGraphicFramePr>
            <a:graphicFrameLocks noGrp="1"/>
          </p:cNvGraphicFramePr>
          <p:nvPr/>
        </p:nvGraphicFramePr>
        <p:xfrm>
          <a:off x="1631951" y="1412877"/>
          <a:ext cx="8928101" cy="5100131"/>
        </p:xfrm>
        <a:graphic>
          <a:graphicData uri="http://schemas.openxmlformats.org/drawingml/2006/table">
            <a:tbl>
              <a:tblPr firstRow="1" bandRow="1">
                <a:tableStyleId>{5C22544A-7EE6-4342-B048-85BDC9FD1C3A}</a:tableStyleId>
              </a:tblPr>
              <a:tblGrid>
                <a:gridCol w="744008">
                  <a:extLst>
                    <a:ext uri="{9D8B030D-6E8A-4147-A177-3AD203B41FA5}">
                      <a16:colId xmlns:a16="http://schemas.microsoft.com/office/drawing/2014/main" val="20000"/>
                    </a:ext>
                  </a:extLst>
                </a:gridCol>
                <a:gridCol w="1116013">
                  <a:extLst>
                    <a:ext uri="{9D8B030D-6E8A-4147-A177-3AD203B41FA5}">
                      <a16:colId xmlns:a16="http://schemas.microsoft.com/office/drawing/2014/main" val="20001"/>
                    </a:ext>
                  </a:extLst>
                </a:gridCol>
                <a:gridCol w="967211">
                  <a:extLst>
                    <a:ext uri="{9D8B030D-6E8A-4147-A177-3AD203B41FA5}">
                      <a16:colId xmlns:a16="http://schemas.microsoft.com/office/drawing/2014/main" val="20002"/>
                    </a:ext>
                  </a:extLst>
                </a:gridCol>
                <a:gridCol w="1785620">
                  <a:extLst>
                    <a:ext uri="{9D8B030D-6E8A-4147-A177-3AD203B41FA5}">
                      <a16:colId xmlns:a16="http://schemas.microsoft.com/office/drawing/2014/main" val="20003"/>
                    </a:ext>
                  </a:extLst>
                </a:gridCol>
                <a:gridCol w="1190413">
                  <a:extLst>
                    <a:ext uri="{9D8B030D-6E8A-4147-A177-3AD203B41FA5}">
                      <a16:colId xmlns:a16="http://schemas.microsoft.com/office/drawing/2014/main" val="20004"/>
                    </a:ext>
                  </a:extLst>
                </a:gridCol>
                <a:gridCol w="1041612">
                  <a:extLst>
                    <a:ext uri="{9D8B030D-6E8A-4147-A177-3AD203B41FA5}">
                      <a16:colId xmlns:a16="http://schemas.microsoft.com/office/drawing/2014/main" val="20005"/>
                    </a:ext>
                  </a:extLst>
                </a:gridCol>
                <a:gridCol w="1116013">
                  <a:extLst>
                    <a:ext uri="{9D8B030D-6E8A-4147-A177-3AD203B41FA5}">
                      <a16:colId xmlns:a16="http://schemas.microsoft.com/office/drawing/2014/main" val="20006"/>
                    </a:ext>
                  </a:extLst>
                </a:gridCol>
                <a:gridCol w="967211">
                  <a:extLst>
                    <a:ext uri="{9D8B030D-6E8A-4147-A177-3AD203B41FA5}">
                      <a16:colId xmlns:a16="http://schemas.microsoft.com/office/drawing/2014/main" val="20007"/>
                    </a:ext>
                  </a:extLst>
                </a:gridCol>
              </a:tblGrid>
              <a:tr h="615955">
                <a:tc rowSpan="2">
                  <a:txBody>
                    <a:bodyPr/>
                    <a:lstStyle/>
                    <a:p>
                      <a:pPr algn="ctr"/>
                      <a:r>
                        <a:rPr lang="en-US" sz="1900" dirty="0">
                          <a:latin typeface="Arial Narrow" panose="020B0606020202030204" pitchFamily="34" charset="0"/>
                        </a:rPr>
                        <a:t>NO</a:t>
                      </a:r>
                    </a:p>
                    <a:p>
                      <a:pPr algn="ctr"/>
                      <a:r>
                        <a:rPr lang="en-US" sz="1900" dirty="0">
                          <a:latin typeface="Arial Narrow" panose="020B0606020202030204" pitchFamily="34" charset="0"/>
                        </a:rPr>
                        <a:t>URT</a:t>
                      </a:r>
                    </a:p>
                  </a:txBody>
                  <a:tcPr marL="91431" marR="91431" marT="45727" marB="45727">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rowSpan="2">
                  <a:txBody>
                    <a:bodyPr/>
                    <a:lstStyle/>
                    <a:p>
                      <a:pPr algn="ctr"/>
                      <a:r>
                        <a:rPr lang="en-US" sz="1900" dirty="0">
                          <a:latin typeface="Arial Narrow" panose="020B0606020202030204" pitchFamily="34" charset="0"/>
                        </a:rPr>
                        <a:t>TGL</a:t>
                      </a:r>
                    </a:p>
                    <a:p>
                      <a:pPr algn="ctr"/>
                      <a:r>
                        <a:rPr lang="en-US" sz="1900" dirty="0">
                          <a:latin typeface="Arial Narrow" panose="020B0606020202030204" pitchFamily="34" charset="0"/>
                        </a:rPr>
                        <a:t>SURAT</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rowSpan="2">
                  <a:txBody>
                    <a:bodyPr/>
                    <a:lstStyle/>
                    <a:p>
                      <a:pPr algn="ctr"/>
                      <a:r>
                        <a:rPr lang="en-US" sz="1900" dirty="0">
                          <a:latin typeface="Arial Narrow" panose="020B0606020202030204" pitchFamily="34" charset="0"/>
                        </a:rPr>
                        <a:t>NO SURAT</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rowSpan="2">
                  <a:txBody>
                    <a:bodyPr/>
                    <a:lstStyle/>
                    <a:p>
                      <a:pPr algn="ctr"/>
                      <a:r>
                        <a:rPr lang="en-US" sz="1900" dirty="0">
                          <a:latin typeface="Arial Narrow" panose="020B0606020202030204" pitchFamily="34" charset="0"/>
                        </a:rPr>
                        <a:t>ISI</a:t>
                      </a:r>
                    </a:p>
                    <a:p>
                      <a:pPr algn="ctr"/>
                      <a:r>
                        <a:rPr lang="en-US" sz="1900" dirty="0">
                          <a:latin typeface="Arial Narrow" panose="020B0606020202030204" pitchFamily="34" charset="0"/>
                        </a:rPr>
                        <a:t>RINGKAS</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rowSpan="2">
                  <a:txBody>
                    <a:bodyPr/>
                    <a:lstStyle/>
                    <a:p>
                      <a:pPr algn="ctr"/>
                      <a:r>
                        <a:rPr lang="en-US" sz="1900" dirty="0">
                          <a:latin typeface="Arial Narrow" panose="020B0606020202030204" pitchFamily="34" charset="0"/>
                        </a:rPr>
                        <a:t>TUJ</a:t>
                      </a:r>
                    </a:p>
                    <a:p>
                      <a:pPr algn="ctr"/>
                      <a:r>
                        <a:rPr lang="en-US" sz="1900" dirty="0">
                          <a:latin typeface="Arial Narrow" panose="020B0606020202030204" pitchFamily="34" charset="0"/>
                        </a:rPr>
                        <a:t>SRT</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gridSpan="2">
                  <a:txBody>
                    <a:bodyPr/>
                    <a:lstStyle/>
                    <a:p>
                      <a:pPr algn="ctr"/>
                      <a:r>
                        <a:rPr lang="en-US" sz="1900" dirty="0">
                          <a:latin typeface="Arial Narrow" panose="020B0606020202030204" pitchFamily="34" charset="0"/>
                        </a:rPr>
                        <a:t>PENERIMA</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50000"/>
                      </a:schemeClr>
                    </a:solidFill>
                  </a:tcPr>
                </a:tc>
                <a:tc hMerge="1">
                  <a:txBody>
                    <a:bodyPr/>
                    <a:lstStyle/>
                    <a:p>
                      <a:endParaRPr lang="en-US"/>
                    </a:p>
                  </a:txBody>
                  <a:tcPr/>
                </a:tc>
                <a:tc rowSpan="2">
                  <a:txBody>
                    <a:bodyPr/>
                    <a:lstStyle/>
                    <a:p>
                      <a:pPr algn="ctr"/>
                      <a:r>
                        <a:rPr lang="en-US" sz="1900" b="1" dirty="0">
                          <a:latin typeface="Arial Narrow" panose="020B0606020202030204" pitchFamily="34" charset="0"/>
                        </a:rPr>
                        <a:t>KET</a:t>
                      </a:r>
                    </a:p>
                  </a:txBody>
                  <a:tcPr marL="91431" marR="91431" marT="45727" marB="45727">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94489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900" b="1" dirty="0">
                          <a:solidFill>
                            <a:schemeClr val="tx1"/>
                          </a:solidFill>
                          <a:latin typeface="Arial Narrow" panose="020B0606020202030204" pitchFamily="34" charset="0"/>
                        </a:rPr>
                        <a:t>PRF DAN NAMA</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lumMod val="50000"/>
                      </a:schemeClr>
                    </a:solidFill>
                  </a:tcPr>
                </a:tc>
                <a:tc>
                  <a:txBody>
                    <a:bodyPr/>
                    <a:lstStyle/>
                    <a:p>
                      <a:pPr algn="ctr"/>
                      <a:r>
                        <a:rPr lang="en-US" sz="1900" b="1" dirty="0">
                          <a:solidFill>
                            <a:schemeClr val="tx1"/>
                          </a:solidFill>
                          <a:latin typeface="Arial Narrow" panose="020B0606020202030204" pitchFamily="34" charset="0"/>
                        </a:rPr>
                        <a:t>TGL</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lumMod val="50000"/>
                      </a:schemeClr>
                    </a:solidFill>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603567">
                <a:tc>
                  <a:txBody>
                    <a:bodyPr/>
                    <a:lstStyle/>
                    <a:p>
                      <a:pPr algn="ctr"/>
                      <a:r>
                        <a:rPr lang="en-US" sz="1900"/>
                        <a:t>(1)</a:t>
                      </a:r>
                    </a:p>
                  </a:txBody>
                  <a:tcPr marL="91431" marR="91431" marT="45727" marB="45727">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(2)</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(3)</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(4)</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(5)</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(6)</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(7)</a:t>
                      </a:r>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(8)</a:t>
                      </a:r>
                    </a:p>
                  </a:txBody>
                  <a:tcPr marL="91431" marR="91431" marT="45727" marB="45727">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2920475">
                <a:tc>
                  <a:txBody>
                    <a:bodyPr/>
                    <a:lstStyle/>
                    <a:p>
                      <a:endParaRPr lang="en-US" sz="1900"/>
                    </a:p>
                    <a:p>
                      <a:endParaRPr lang="en-US" sz="1900"/>
                    </a:p>
                    <a:p>
                      <a:endParaRPr lang="en-US" sz="1900"/>
                    </a:p>
                    <a:p>
                      <a:endParaRPr lang="en-US" sz="1900"/>
                    </a:p>
                    <a:p>
                      <a:endParaRPr lang="en-US" sz="1900"/>
                    </a:p>
                    <a:p>
                      <a:endParaRPr lang="en-US" sz="1900"/>
                    </a:p>
                    <a:p>
                      <a:endParaRPr lang="en-US" sz="1900"/>
                    </a:p>
                    <a:p>
                      <a:endParaRPr lang="en-US" sz="1900"/>
                    </a:p>
                  </a:txBody>
                  <a:tcPr marL="91431" marR="91431" marT="45727" marB="45727">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1" marR="91431"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1" marR="91431" marT="45727" marB="45727">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864C48A-229A-3979-1A78-C080EF5C786B}"/>
              </a:ext>
            </a:extLst>
          </p:cNvPr>
          <p:cNvSpPr>
            <a:spLocks noGrp="1"/>
          </p:cNvSpPr>
          <p:nvPr>
            <p:ph type="title"/>
          </p:nvPr>
        </p:nvSpPr>
        <p:spPr>
          <a:xfrm>
            <a:off x="3503614" y="333377"/>
            <a:ext cx="5329237" cy="677108"/>
          </a:xfrm>
          <a:solidFill>
            <a:schemeClr val="tx2"/>
          </a:solidFill>
        </p:spPr>
        <p:txBody>
          <a:bodyPr>
            <a:normAutofit fontScale="90000"/>
          </a:bodyPr>
          <a:lstStyle/>
          <a:p>
            <a:pPr algn="ctr" eaLnBrk="1" hangingPunct="1"/>
            <a:r>
              <a:rPr lang="id-ID" altLang="en-US">
                <a:solidFill>
                  <a:schemeClr val="bg1"/>
                </a:solidFill>
                <a:latin typeface="Berlin Sans FB" panose="020E0602020502020306" pitchFamily="34" charset="0"/>
              </a:rPr>
              <a:t>A</a:t>
            </a:r>
            <a:r>
              <a:rPr lang="en-US" altLang="en-US">
                <a:solidFill>
                  <a:schemeClr val="bg1"/>
                </a:solidFill>
                <a:latin typeface="Berlin Sans FB" panose="020E0602020502020306" pitchFamily="34" charset="0"/>
              </a:rPr>
              <a:t>G</a:t>
            </a:r>
            <a:r>
              <a:rPr lang="id-ID" altLang="en-US">
                <a:solidFill>
                  <a:schemeClr val="bg1"/>
                </a:solidFill>
                <a:latin typeface="Berlin Sans FB" panose="020E0602020502020306" pitchFamily="34" charset="0"/>
              </a:rPr>
              <a:t>ENDA SURAT MASUK</a:t>
            </a:r>
            <a:br>
              <a:rPr lang="en-US" altLang="en-US">
                <a:solidFill>
                  <a:schemeClr val="bg1"/>
                </a:solidFill>
                <a:latin typeface="Berlin Sans FB" panose="020E0602020502020306" pitchFamily="34" charset="0"/>
              </a:rPr>
            </a:br>
            <a:r>
              <a:rPr lang="en-US" altLang="en-US" sz="2000">
                <a:solidFill>
                  <a:schemeClr val="bg1"/>
                </a:solidFill>
                <a:latin typeface="Berlin Sans FB" panose="020E0602020502020306" pitchFamily="34" charset="0"/>
              </a:rPr>
              <a:t>(</a:t>
            </a:r>
            <a:r>
              <a:rPr lang="id-ID" altLang="en-US" sz="2000">
                <a:solidFill>
                  <a:schemeClr val="bg1"/>
                </a:solidFill>
                <a:latin typeface="Berlin Sans FB" panose="020E0602020502020306" pitchFamily="34" charset="0"/>
              </a:rPr>
              <a:t>Di Unit Kearsipan</a:t>
            </a:r>
            <a:r>
              <a:rPr lang="en-US" altLang="en-US" sz="2000">
                <a:solidFill>
                  <a:schemeClr val="bg1"/>
                </a:solidFill>
                <a:latin typeface="Berlin Sans FB" panose="020E0602020502020306" pitchFamily="34" charset="0"/>
              </a:rPr>
              <a:t>) </a:t>
            </a:r>
          </a:p>
        </p:txBody>
      </p:sp>
      <p:sp>
        <p:nvSpPr>
          <p:cNvPr id="75779" name="Rectangle 3">
            <a:extLst>
              <a:ext uri="{FF2B5EF4-FFF2-40B4-BE49-F238E27FC236}">
                <a16:creationId xmlns:a16="http://schemas.microsoft.com/office/drawing/2014/main" id="{8C402A89-7DBD-F100-F4FB-AA1DF02ECC6C}"/>
              </a:ext>
            </a:extLst>
          </p:cNvPr>
          <p:cNvSpPr>
            <a:spLocks noGrp="1"/>
          </p:cNvSpPr>
          <p:nvPr>
            <p:ph idx="1"/>
          </p:nvPr>
        </p:nvSpPr>
        <p:spPr>
          <a:xfrm>
            <a:off x="1524000" y="1600201"/>
            <a:ext cx="9144000" cy="369332"/>
          </a:xfrm>
        </p:spPr>
        <p:txBody>
          <a:bodyPr>
            <a:normAutofit fontScale="47500" lnSpcReduction="20000"/>
          </a:bodyPr>
          <a:lstStyle/>
          <a:p>
            <a:pPr eaLnBrk="1" hangingPunct="1">
              <a:buFontTx/>
              <a:buNone/>
            </a:pPr>
            <a:endParaRPr lang="id-ID" altLang="en-US"/>
          </a:p>
        </p:txBody>
      </p:sp>
      <p:graphicFrame>
        <p:nvGraphicFramePr>
          <p:cNvPr id="4" name="Table 3">
            <a:extLst>
              <a:ext uri="{FF2B5EF4-FFF2-40B4-BE49-F238E27FC236}">
                <a16:creationId xmlns:a16="http://schemas.microsoft.com/office/drawing/2014/main" id="{3FEF1FE8-A8F7-C7DE-CD2B-AA961D66DB4A}"/>
              </a:ext>
            </a:extLst>
          </p:cNvPr>
          <p:cNvGraphicFramePr>
            <a:graphicFrameLocks noGrp="1"/>
          </p:cNvGraphicFramePr>
          <p:nvPr/>
        </p:nvGraphicFramePr>
        <p:xfrm>
          <a:off x="1631951" y="1630364"/>
          <a:ext cx="8856669" cy="4606926"/>
        </p:xfrm>
        <a:graphic>
          <a:graphicData uri="http://schemas.openxmlformats.org/drawingml/2006/table">
            <a:tbl>
              <a:tblPr firstRow="1" bandRow="1">
                <a:tableStyleId>{5C22544A-7EE6-4342-B048-85BDC9FD1C3A}</a:tableStyleId>
              </a:tblPr>
              <a:tblGrid>
                <a:gridCol w="576045">
                  <a:extLst>
                    <a:ext uri="{9D8B030D-6E8A-4147-A177-3AD203B41FA5}">
                      <a16:colId xmlns:a16="http://schemas.microsoft.com/office/drawing/2014/main" val="20000"/>
                    </a:ext>
                  </a:extLst>
                </a:gridCol>
                <a:gridCol w="792059">
                  <a:extLst>
                    <a:ext uri="{9D8B030D-6E8A-4147-A177-3AD203B41FA5}">
                      <a16:colId xmlns:a16="http://schemas.microsoft.com/office/drawing/2014/main" val="20001"/>
                    </a:ext>
                  </a:extLst>
                </a:gridCol>
                <a:gridCol w="720055">
                  <a:extLst>
                    <a:ext uri="{9D8B030D-6E8A-4147-A177-3AD203B41FA5}">
                      <a16:colId xmlns:a16="http://schemas.microsoft.com/office/drawing/2014/main" val="20002"/>
                    </a:ext>
                  </a:extLst>
                </a:gridCol>
                <a:gridCol w="720055">
                  <a:extLst>
                    <a:ext uri="{9D8B030D-6E8A-4147-A177-3AD203B41FA5}">
                      <a16:colId xmlns:a16="http://schemas.microsoft.com/office/drawing/2014/main" val="20003"/>
                    </a:ext>
                  </a:extLst>
                </a:gridCol>
                <a:gridCol w="720055">
                  <a:extLst>
                    <a:ext uri="{9D8B030D-6E8A-4147-A177-3AD203B41FA5}">
                      <a16:colId xmlns:a16="http://schemas.microsoft.com/office/drawing/2014/main" val="20004"/>
                    </a:ext>
                  </a:extLst>
                </a:gridCol>
                <a:gridCol w="1827447">
                  <a:extLst>
                    <a:ext uri="{9D8B030D-6E8A-4147-A177-3AD203B41FA5}">
                      <a16:colId xmlns:a16="http://schemas.microsoft.com/office/drawing/2014/main" val="20005"/>
                    </a:ext>
                  </a:extLst>
                </a:gridCol>
                <a:gridCol w="692743">
                  <a:extLst>
                    <a:ext uri="{9D8B030D-6E8A-4147-A177-3AD203B41FA5}">
                      <a16:colId xmlns:a16="http://schemas.microsoft.com/office/drawing/2014/main" val="20006"/>
                    </a:ext>
                  </a:extLst>
                </a:gridCol>
                <a:gridCol w="792059">
                  <a:extLst>
                    <a:ext uri="{9D8B030D-6E8A-4147-A177-3AD203B41FA5}">
                      <a16:colId xmlns:a16="http://schemas.microsoft.com/office/drawing/2014/main" val="20007"/>
                    </a:ext>
                  </a:extLst>
                </a:gridCol>
                <a:gridCol w="648048">
                  <a:extLst>
                    <a:ext uri="{9D8B030D-6E8A-4147-A177-3AD203B41FA5}">
                      <a16:colId xmlns:a16="http://schemas.microsoft.com/office/drawing/2014/main" val="20008"/>
                    </a:ext>
                  </a:extLst>
                </a:gridCol>
                <a:gridCol w="720055">
                  <a:extLst>
                    <a:ext uri="{9D8B030D-6E8A-4147-A177-3AD203B41FA5}">
                      <a16:colId xmlns:a16="http://schemas.microsoft.com/office/drawing/2014/main" val="20009"/>
                    </a:ext>
                  </a:extLst>
                </a:gridCol>
                <a:gridCol w="648048">
                  <a:extLst>
                    <a:ext uri="{9D8B030D-6E8A-4147-A177-3AD203B41FA5}">
                      <a16:colId xmlns:a16="http://schemas.microsoft.com/office/drawing/2014/main" val="20010"/>
                    </a:ext>
                  </a:extLst>
                </a:gridCol>
              </a:tblGrid>
              <a:tr h="681148">
                <a:tc rowSpan="2">
                  <a:txBody>
                    <a:bodyPr/>
                    <a:lstStyle/>
                    <a:p>
                      <a:pPr algn="ctr"/>
                      <a:r>
                        <a:rPr lang="en-US" sz="1900" dirty="0">
                          <a:latin typeface="Arial Narrow" panose="020B0606020202030204" pitchFamily="34" charset="0"/>
                        </a:rPr>
                        <a:t>NO</a:t>
                      </a:r>
                    </a:p>
                    <a:p>
                      <a:pPr algn="ctr"/>
                      <a:r>
                        <a:rPr lang="en-US" sz="1900" dirty="0">
                          <a:latin typeface="Arial Narrow" panose="020B0606020202030204" pitchFamily="34" charset="0"/>
                        </a:rPr>
                        <a:t>URT</a:t>
                      </a:r>
                    </a:p>
                  </a:txBody>
                  <a:tcPr marL="91437" marR="91437" marT="45716" marB="45716">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rowSpan="2">
                  <a:txBody>
                    <a:bodyPr/>
                    <a:lstStyle/>
                    <a:p>
                      <a:pPr algn="ctr"/>
                      <a:r>
                        <a:rPr lang="en-US" sz="1900" dirty="0">
                          <a:latin typeface="Arial Narrow" panose="020B0606020202030204" pitchFamily="34" charset="0"/>
                        </a:rPr>
                        <a:t>TGL</a:t>
                      </a:r>
                    </a:p>
                    <a:p>
                      <a:pPr algn="ctr"/>
                      <a:r>
                        <a:rPr lang="en-US" sz="1900" dirty="0">
                          <a:latin typeface="Arial Narrow" panose="020B0606020202030204" pitchFamily="34" charset="0"/>
                        </a:rPr>
                        <a:t>TRM.S</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rowSpan="2">
                  <a:txBody>
                    <a:bodyPr/>
                    <a:lstStyle/>
                    <a:p>
                      <a:r>
                        <a:rPr lang="en-US" sz="1900" dirty="0">
                          <a:latin typeface="Arial Narrow" panose="020B0606020202030204" pitchFamily="34" charset="0"/>
                        </a:rPr>
                        <a:t>ASAL</a:t>
                      </a:r>
                    </a:p>
                    <a:p>
                      <a:r>
                        <a:rPr lang="en-US" sz="1900" dirty="0">
                          <a:latin typeface="Arial Narrow" panose="020B0606020202030204" pitchFamily="34" charset="0"/>
                        </a:rPr>
                        <a:t>SRT</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rowSpan="2">
                  <a:txBody>
                    <a:bodyPr/>
                    <a:lstStyle/>
                    <a:p>
                      <a:pPr algn="ctr"/>
                      <a:r>
                        <a:rPr lang="en-US" sz="1900" dirty="0">
                          <a:latin typeface="Arial Narrow" panose="020B0606020202030204" pitchFamily="34" charset="0"/>
                        </a:rPr>
                        <a:t>TGL</a:t>
                      </a:r>
                    </a:p>
                    <a:p>
                      <a:pPr algn="ctr"/>
                      <a:r>
                        <a:rPr lang="en-US" sz="1900" dirty="0">
                          <a:latin typeface="Arial Narrow" panose="020B0606020202030204" pitchFamily="34" charset="0"/>
                        </a:rPr>
                        <a:t>SRT</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rowSpan="2">
                  <a:txBody>
                    <a:bodyPr/>
                    <a:lstStyle/>
                    <a:p>
                      <a:pPr algn="ctr"/>
                      <a:r>
                        <a:rPr lang="en-US" sz="1900" dirty="0">
                          <a:latin typeface="Arial Narrow" panose="020B0606020202030204" pitchFamily="34" charset="0"/>
                        </a:rPr>
                        <a:t>NO</a:t>
                      </a:r>
                    </a:p>
                    <a:p>
                      <a:pPr algn="ctr"/>
                      <a:r>
                        <a:rPr lang="en-US" sz="1900" dirty="0">
                          <a:latin typeface="Arial Narrow" panose="020B0606020202030204" pitchFamily="34" charset="0"/>
                        </a:rPr>
                        <a:t>SRT</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rowSpan="2">
                  <a:txBody>
                    <a:bodyPr/>
                    <a:lstStyle/>
                    <a:p>
                      <a:pPr algn="ctr"/>
                      <a:r>
                        <a:rPr lang="en-US" sz="1900" dirty="0">
                          <a:latin typeface="Arial Narrow" panose="020B0606020202030204" pitchFamily="34" charset="0"/>
                        </a:rPr>
                        <a:t>ISI</a:t>
                      </a:r>
                    </a:p>
                    <a:p>
                      <a:pPr algn="ctr"/>
                      <a:r>
                        <a:rPr lang="en-US" sz="1900" dirty="0">
                          <a:latin typeface="Arial Narrow" panose="020B0606020202030204" pitchFamily="34" charset="0"/>
                        </a:rPr>
                        <a:t>RINGKAS</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rowSpan="2">
                  <a:txBody>
                    <a:bodyPr/>
                    <a:lstStyle/>
                    <a:p>
                      <a:pPr algn="ctr"/>
                      <a:r>
                        <a:rPr lang="en-US" sz="1900" dirty="0">
                          <a:latin typeface="Arial Narrow" panose="020B0606020202030204" pitchFamily="34" charset="0"/>
                        </a:rPr>
                        <a:t>TUJ</a:t>
                      </a:r>
                    </a:p>
                    <a:p>
                      <a:pPr algn="ctr"/>
                      <a:r>
                        <a:rPr lang="en-US" sz="1900" dirty="0">
                          <a:latin typeface="Arial Narrow" panose="020B0606020202030204" pitchFamily="34" charset="0"/>
                        </a:rPr>
                        <a:t>SRT</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rowSpan="2">
                  <a:txBody>
                    <a:bodyPr/>
                    <a:lstStyle/>
                    <a:p>
                      <a:pPr algn="ctr"/>
                      <a:r>
                        <a:rPr lang="en-US" sz="1900" dirty="0">
                          <a:latin typeface="Arial Narrow" panose="020B0606020202030204" pitchFamily="34" charset="0"/>
                        </a:rPr>
                        <a:t>UNIT</a:t>
                      </a:r>
                    </a:p>
                    <a:p>
                      <a:pPr algn="ctr"/>
                      <a:r>
                        <a:rPr lang="en-US" sz="1900" dirty="0">
                          <a:latin typeface="Arial Narrow" panose="020B0606020202030204" pitchFamily="34" charset="0"/>
                        </a:rPr>
                        <a:t>PGLH</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gridSpan="2">
                  <a:txBody>
                    <a:bodyPr/>
                    <a:lstStyle/>
                    <a:p>
                      <a:pPr algn="ctr"/>
                      <a:r>
                        <a:rPr lang="en-US" sz="1900" dirty="0">
                          <a:latin typeface="Arial Narrow" panose="020B0606020202030204" pitchFamily="34" charset="0"/>
                        </a:rPr>
                        <a:t>PENERIMA</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002060"/>
                    </a:solidFill>
                  </a:tcPr>
                </a:tc>
                <a:tc hMerge="1">
                  <a:txBody>
                    <a:bodyPr/>
                    <a:lstStyle/>
                    <a:p>
                      <a:endParaRPr lang="en-US"/>
                    </a:p>
                  </a:txBody>
                  <a:tcPr/>
                </a:tc>
                <a:tc rowSpan="2">
                  <a:txBody>
                    <a:bodyPr/>
                    <a:lstStyle/>
                    <a:p>
                      <a:pPr algn="ctr"/>
                      <a:r>
                        <a:rPr lang="en-US" sz="1900" b="1">
                          <a:latin typeface="Arial Narrow" panose="020B0606020202030204" pitchFamily="34" charset="0"/>
                        </a:rPr>
                        <a:t>KET</a:t>
                      </a:r>
                    </a:p>
                  </a:txBody>
                  <a:tcPr marL="91437" marR="91437" marT="45716" marB="45716">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68114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900" b="1" dirty="0">
                          <a:solidFill>
                            <a:schemeClr val="tx1"/>
                          </a:solidFill>
                          <a:latin typeface="Arial Narrow" panose="020B0606020202030204" pitchFamily="34" charset="0"/>
                        </a:rPr>
                        <a:t>PRF</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a:txBody>
                    <a:bodyPr/>
                    <a:lstStyle/>
                    <a:p>
                      <a:r>
                        <a:rPr lang="en-US" sz="1900" b="1" dirty="0">
                          <a:solidFill>
                            <a:schemeClr val="tx1"/>
                          </a:solidFill>
                          <a:latin typeface="Arial Narrow" panose="020B0606020202030204" pitchFamily="34" charset="0"/>
                        </a:rPr>
                        <a:t>TGL</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2060"/>
                    </a:solidFill>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55675">
                <a:tc>
                  <a:txBody>
                    <a:bodyPr/>
                    <a:lstStyle/>
                    <a:p>
                      <a:pPr algn="ctr"/>
                      <a:r>
                        <a:rPr lang="en-US" sz="1900" dirty="0">
                          <a:latin typeface="Arial Narrow" panose="020B0606020202030204" pitchFamily="34" charset="0"/>
                        </a:rPr>
                        <a:t>(1)</a:t>
                      </a:r>
                    </a:p>
                  </a:txBody>
                  <a:tcPr marL="91437" marR="91437" marT="45716" marB="45716">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latin typeface="Arial Narrow" panose="020B0606020202030204" pitchFamily="34" charset="0"/>
                        </a:rPr>
                        <a:t>(2)</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(3)</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(4)</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(5)</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(6)</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(7)</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(8)</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(9)</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(10)</a:t>
                      </a:r>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latin typeface="Arial Narrow" panose="020B0606020202030204" pitchFamily="34" charset="0"/>
                        </a:rPr>
                        <a:t>(11)</a:t>
                      </a:r>
                    </a:p>
                  </a:txBody>
                  <a:tcPr marL="91437" marR="91437" marT="45716" marB="45716">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2688955">
                <a:tc>
                  <a:txBody>
                    <a:bodyPr/>
                    <a:lstStyle/>
                    <a:p>
                      <a:endParaRPr lang="en-US" sz="1900"/>
                    </a:p>
                    <a:p>
                      <a:endParaRPr lang="en-US" sz="1900"/>
                    </a:p>
                    <a:p>
                      <a:endParaRPr lang="en-US" sz="1900"/>
                    </a:p>
                    <a:p>
                      <a:endParaRPr lang="en-US" sz="1900"/>
                    </a:p>
                    <a:p>
                      <a:endParaRPr lang="en-US" sz="1900"/>
                    </a:p>
                    <a:p>
                      <a:endParaRPr lang="en-US" sz="1900"/>
                    </a:p>
                    <a:p>
                      <a:endParaRPr lang="en-US" sz="1900"/>
                    </a:p>
                    <a:p>
                      <a:endParaRPr lang="en-US" sz="1900"/>
                    </a:p>
                  </a:txBody>
                  <a:tcPr marL="91437" marR="91437" marT="45716" marB="45716">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16" marB="45716">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16" marB="45716">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D30542A-4FC7-C474-8FB2-EA8F340810E2}"/>
              </a:ext>
            </a:extLst>
          </p:cNvPr>
          <p:cNvSpPr>
            <a:spLocks noGrp="1"/>
          </p:cNvSpPr>
          <p:nvPr>
            <p:ph type="title"/>
          </p:nvPr>
        </p:nvSpPr>
        <p:spPr>
          <a:xfrm>
            <a:off x="3000375" y="228602"/>
            <a:ext cx="5543551" cy="677108"/>
          </a:xfrm>
          <a:solidFill>
            <a:schemeClr val="accent1"/>
          </a:solidFill>
        </p:spPr>
        <p:txBody>
          <a:bodyPr>
            <a:normAutofit fontScale="90000"/>
          </a:bodyPr>
          <a:lstStyle/>
          <a:p>
            <a:pPr algn="ctr" eaLnBrk="1" hangingPunct="1"/>
            <a:r>
              <a:rPr lang="en-US" altLang="en-US">
                <a:solidFill>
                  <a:schemeClr val="bg1"/>
                </a:solidFill>
                <a:latin typeface="Berlin Sans FB" panose="020E0602020502020306" pitchFamily="34" charset="0"/>
              </a:rPr>
              <a:t>A</a:t>
            </a:r>
            <a:r>
              <a:rPr lang="id-ID" altLang="en-US">
                <a:solidFill>
                  <a:schemeClr val="bg1"/>
                </a:solidFill>
                <a:latin typeface="Berlin Sans FB" panose="020E0602020502020306" pitchFamily="34" charset="0"/>
              </a:rPr>
              <a:t>GENDA SURAT MASUK</a:t>
            </a:r>
            <a:br>
              <a:rPr lang="en-US" altLang="en-US">
                <a:solidFill>
                  <a:schemeClr val="bg1"/>
                </a:solidFill>
                <a:latin typeface="Berlin Sans FB" panose="020E0602020502020306" pitchFamily="34" charset="0"/>
              </a:rPr>
            </a:br>
            <a:r>
              <a:rPr lang="en-US" altLang="en-US" sz="2000">
                <a:solidFill>
                  <a:schemeClr val="bg1"/>
                </a:solidFill>
                <a:latin typeface="Berlin Sans FB" panose="020E0602020502020306" pitchFamily="34" charset="0"/>
              </a:rPr>
              <a:t>(D</a:t>
            </a:r>
            <a:r>
              <a:rPr lang="id-ID" altLang="en-US" sz="2000">
                <a:solidFill>
                  <a:schemeClr val="bg1"/>
                </a:solidFill>
                <a:latin typeface="Berlin Sans FB" panose="020E0602020502020306" pitchFamily="34" charset="0"/>
              </a:rPr>
              <a:t>i</a:t>
            </a:r>
            <a:r>
              <a:rPr lang="en-US" altLang="en-US" sz="2000">
                <a:solidFill>
                  <a:schemeClr val="bg1"/>
                </a:solidFill>
                <a:latin typeface="Berlin Sans FB" panose="020E0602020502020306" pitchFamily="34" charset="0"/>
              </a:rPr>
              <a:t> U</a:t>
            </a:r>
            <a:r>
              <a:rPr lang="id-ID" altLang="en-US" sz="2000">
                <a:solidFill>
                  <a:schemeClr val="bg1"/>
                </a:solidFill>
                <a:latin typeface="Berlin Sans FB" panose="020E0602020502020306" pitchFamily="34" charset="0"/>
              </a:rPr>
              <a:t>nit Pengolah</a:t>
            </a:r>
            <a:r>
              <a:rPr lang="en-US" altLang="en-US" sz="2000">
                <a:solidFill>
                  <a:schemeClr val="bg1"/>
                </a:solidFill>
                <a:latin typeface="Berlin Sans FB" panose="020E0602020502020306" pitchFamily="34" charset="0"/>
              </a:rPr>
              <a:t>) </a:t>
            </a:r>
          </a:p>
        </p:txBody>
      </p:sp>
      <p:sp>
        <p:nvSpPr>
          <p:cNvPr id="76803" name="Rectangle 3">
            <a:extLst>
              <a:ext uri="{FF2B5EF4-FFF2-40B4-BE49-F238E27FC236}">
                <a16:creationId xmlns:a16="http://schemas.microsoft.com/office/drawing/2014/main" id="{8CE18F54-DDD3-1C20-B4E7-5DF1F2F86BD8}"/>
              </a:ext>
            </a:extLst>
          </p:cNvPr>
          <p:cNvSpPr>
            <a:spLocks noGrp="1"/>
          </p:cNvSpPr>
          <p:nvPr>
            <p:ph idx="1"/>
          </p:nvPr>
        </p:nvSpPr>
        <p:spPr>
          <a:xfrm>
            <a:off x="1524000" y="1600201"/>
            <a:ext cx="9144000" cy="369332"/>
          </a:xfrm>
        </p:spPr>
        <p:txBody>
          <a:bodyPr>
            <a:normAutofit fontScale="47500" lnSpcReduction="20000"/>
          </a:bodyPr>
          <a:lstStyle/>
          <a:p>
            <a:pPr eaLnBrk="1" hangingPunct="1">
              <a:buFontTx/>
              <a:buNone/>
            </a:pPr>
            <a:endParaRPr lang="id-ID" altLang="en-US"/>
          </a:p>
        </p:txBody>
      </p:sp>
      <p:graphicFrame>
        <p:nvGraphicFramePr>
          <p:cNvPr id="4" name="Table 3">
            <a:extLst>
              <a:ext uri="{FF2B5EF4-FFF2-40B4-BE49-F238E27FC236}">
                <a16:creationId xmlns:a16="http://schemas.microsoft.com/office/drawing/2014/main" id="{2E7FBAEE-99EC-1FA9-B1A8-DEEE4EE55733}"/>
              </a:ext>
            </a:extLst>
          </p:cNvPr>
          <p:cNvGraphicFramePr>
            <a:graphicFrameLocks noGrp="1"/>
          </p:cNvGraphicFramePr>
          <p:nvPr/>
        </p:nvGraphicFramePr>
        <p:xfrm>
          <a:off x="1631950" y="1630364"/>
          <a:ext cx="8856663" cy="4730317"/>
        </p:xfrm>
        <a:graphic>
          <a:graphicData uri="http://schemas.openxmlformats.org/drawingml/2006/table">
            <a:tbl>
              <a:tblPr firstRow="1" bandRow="1">
                <a:tableStyleId>{5C22544A-7EE6-4342-B048-85BDC9FD1C3A}</a:tableStyleId>
              </a:tblPr>
              <a:tblGrid>
                <a:gridCol w="738055">
                  <a:extLst>
                    <a:ext uri="{9D8B030D-6E8A-4147-A177-3AD203B41FA5}">
                      <a16:colId xmlns:a16="http://schemas.microsoft.com/office/drawing/2014/main" val="20000"/>
                    </a:ext>
                  </a:extLst>
                </a:gridCol>
                <a:gridCol w="885667">
                  <a:extLst>
                    <a:ext uri="{9D8B030D-6E8A-4147-A177-3AD203B41FA5}">
                      <a16:colId xmlns:a16="http://schemas.microsoft.com/office/drawing/2014/main" val="20001"/>
                    </a:ext>
                  </a:extLst>
                </a:gridCol>
                <a:gridCol w="811860">
                  <a:extLst>
                    <a:ext uri="{9D8B030D-6E8A-4147-A177-3AD203B41FA5}">
                      <a16:colId xmlns:a16="http://schemas.microsoft.com/office/drawing/2014/main" val="20002"/>
                    </a:ext>
                  </a:extLst>
                </a:gridCol>
                <a:gridCol w="738055">
                  <a:extLst>
                    <a:ext uri="{9D8B030D-6E8A-4147-A177-3AD203B41FA5}">
                      <a16:colId xmlns:a16="http://schemas.microsoft.com/office/drawing/2014/main" val="20003"/>
                    </a:ext>
                  </a:extLst>
                </a:gridCol>
                <a:gridCol w="811860">
                  <a:extLst>
                    <a:ext uri="{9D8B030D-6E8A-4147-A177-3AD203B41FA5}">
                      <a16:colId xmlns:a16="http://schemas.microsoft.com/office/drawing/2014/main" val="20004"/>
                    </a:ext>
                  </a:extLst>
                </a:gridCol>
                <a:gridCol w="811860">
                  <a:extLst>
                    <a:ext uri="{9D8B030D-6E8A-4147-A177-3AD203B41FA5}">
                      <a16:colId xmlns:a16="http://schemas.microsoft.com/office/drawing/2014/main" val="20005"/>
                    </a:ext>
                  </a:extLst>
                </a:gridCol>
                <a:gridCol w="738055">
                  <a:extLst>
                    <a:ext uri="{9D8B030D-6E8A-4147-A177-3AD203B41FA5}">
                      <a16:colId xmlns:a16="http://schemas.microsoft.com/office/drawing/2014/main" val="20006"/>
                    </a:ext>
                  </a:extLst>
                </a:gridCol>
                <a:gridCol w="590445">
                  <a:extLst>
                    <a:ext uri="{9D8B030D-6E8A-4147-A177-3AD203B41FA5}">
                      <a16:colId xmlns:a16="http://schemas.microsoft.com/office/drawing/2014/main" val="20007"/>
                    </a:ext>
                  </a:extLst>
                </a:gridCol>
                <a:gridCol w="590445">
                  <a:extLst>
                    <a:ext uri="{9D8B030D-6E8A-4147-A177-3AD203B41FA5}">
                      <a16:colId xmlns:a16="http://schemas.microsoft.com/office/drawing/2014/main" val="20008"/>
                    </a:ext>
                  </a:extLst>
                </a:gridCol>
                <a:gridCol w="664251">
                  <a:extLst>
                    <a:ext uri="{9D8B030D-6E8A-4147-A177-3AD203B41FA5}">
                      <a16:colId xmlns:a16="http://schemas.microsoft.com/office/drawing/2014/main" val="20009"/>
                    </a:ext>
                  </a:extLst>
                </a:gridCol>
                <a:gridCol w="738055">
                  <a:extLst>
                    <a:ext uri="{9D8B030D-6E8A-4147-A177-3AD203B41FA5}">
                      <a16:colId xmlns:a16="http://schemas.microsoft.com/office/drawing/2014/main" val="20010"/>
                    </a:ext>
                  </a:extLst>
                </a:gridCol>
                <a:gridCol w="738055">
                  <a:extLst>
                    <a:ext uri="{9D8B030D-6E8A-4147-A177-3AD203B41FA5}">
                      <a16:colId xmlns:a16="http://schemas.microsoft.com/office/drawing/2014/main" val="20011"/>
                    </a:ext>
                  </a:extLst>
                </a:gridCol>
              </a:tblGrid>
              <a:tr h="741344">
                <a:tc rowSpan="2">
                  <a:txBody>
                    <a:bodyPr/>
                    <a:lstStyle/>
                    <a:p>
                      <a:pPr algn="ctr"/>
                      <a:r>
                        <a:rPr lang="en-US" sz="1900" b="1" dirty="0">
                          <a:latin typeface="Arial Narrow" panose="020B0606020202030204" pitchFamily="34" charset="0"/>
                        </a:rPr>
                        <a:t>NO</a:t>
                      </a:r>
                    </a:p>
                    <a:p>
                      <a:pPr algn="ctr"/>
                      <a:r>
                        <a:rPr lang="en-US" sz="1900" b="1" dirty="0">
                          <a:latin typeface="Arial Narrow" panose="020B0606020202030204" pitchFamily="34" charset="0"/>
                        </a:rPr>
                        <a:t>URT</a:t>
                      </a:r>
                    </a:p>
                  </a:txBody>
                  <a:tcPr marL="91437" marR="91437" marT="45727" marB="45727">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rowSpan="2">
                  <a:txBody>
                    <a:bodyPr/>
                    <a:lstStyle/>
                    <a:p>
                      <a:pPr algn="ctr"/>
                      <a:r>
                        <a:rPr lang="en-US" sz="1900" b="1" dirty="0">
                          <a:latin typeface="Arial Narrow" panose="020B0606020202030204" pitchFamily="34" charset="0"/>
                        </a:rPr>
                        <a:t>TGL</a:t>
                      </a:r>
                    </a:p>
                    <a:p>
                      <a:pPr algn="ctr"/>
                      <a:r>
                        <a:rPr lang="en-US" sz="1900" b="1" dirty="0">
                          <a:latin typeface="Arial Narrow" panose="020B0606020202030204" pitchFamily="34" charset="0"/>
                        </a:rPr>
                        <a:t>TRM.S</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rowSpan="2">
                  <a:txBody>
                    <a:bodyPr/>
                    <a:lstStyle/>
                    <a:p>
                      <a:r>
                        <a:rPr lang="en-US" sz="1900" b="1" dirty="0">
                          <a:latin typeface="Arial Narrow" panose="020B0606020202030204" pitchFamily="34" charset="0"/>
                        </a:rPr>
                        <a:t>ASAL</a:t>
                      </a:r>
                    </a:p>
                    <a:p>
                      <a:r>
                        <a:rPr lang="en-US" sz="1900" b="1" dirty="0">
                          <a:latin typeface="Arial Narrow" panose="020B0606020202030204" pitchFamily="34" charset="0"/>
                        </a:rPr>
                        <a:t>SRT</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rowSpan="2">
                  <a:txBody>
                    <a:bodyPr/>
                    <a:lstStyle/>
                    <a:p>
                      <a:pPr algn="ctr"/>
                      <a:r>
                        <a:rPr lang="en-US" sz="1900" b="1" dirty="0">
                          <a:latin typeface="Arial Narrow" panose="020B0606020202030204" pitchFamily="34" charset="0"/>
                        </a:rPr>
                        <a:t>TGL</a:t>
                      </a:r>
                    </a:p>
                    <a:p>
                      <a:pPr algn="ctr"/>
                      <a:r>
                        <a:rPr lang="en-US" sz="1900" b="1" dirty="0">
                          <a:latin typeface="Arial Narrow" panose="020B0606020202030204" pitchFamily="34" charset="0"/>
                        </a:rPr>
                        <a:t>SRT</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rowSpan="2">
                  <a:txBody>
                    <a:bodyPr/>
                    <a:lstStyle/>
                    <a:p>
                      <a:pPr algn="ctr"/>
                      <a:r>
                        <a:rPr lang="en-US" sz="1900" b="1" dirty="0">
                          <a:latin typeface="Arial Narrow" panose="020B0606020202030204" pitchFamily="34" charset="0"/>
                        </a:rPr>
                        <a:t>NO</a:t>
                      </a:r>
                    </a:p>
                    <a:p>
                      <a:pPr algn="ctr"/>
                      <a:r>
                        <a:rPr lang="en-US" sz="1900" b="1" dirty="0">
                          <a:latin typeface="Arial Narrow" panose="020B0606020202030204" pitchFamily="34" charset="0"/>
                        </a:rPr>
                        <a:t>SRT</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rowSpan="2">
                  <a:txBody>
                    <a:bodyPr/>
                    <a:lstStyle/>
                    <a:p>
                      <a:pPr algn="ctr"/>
                      <a:r>
                        <a:rPr lang="en-US" sz="1900" b="1" dirty="0">
                          <a:latin typeface="Arial Narrow" panose="020B0606020202030204" pitchFamily="34" charset="0"/>
                        </a:rPr>
                        <a:t>ISI</a:t>
                      </a:r>
                    </a:p>
                    <a:p>
                      <a:pPr algn="ctr"/>
                      <a:r>
                        <a:rPr lang="en-US" sz="1900" b="1" dirty="0">
                          <a:latin typeface="Arial Narrow" panose="020B0606020202030204" pitchFamily="34" charset="0"/>
                        </a:rPr>
                        <a:t>RINGKAS</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rowSpan="2">
                  <a:txBody>
                    <a:bodyPr/>
                    <a:lstStyle/>
                    <a:p>
                      <a:pPr algn="ctr"/>
                      <a:r>
                        <a:rPr lang="en-US" sz="1900" b="1" dirty="0">
                          <a:latin typeface="Arial Narrow" panose="020B0606020202030204" pitchFamily="34" charset="0"/>
                        </a:rPr>
                        <a:t>TUJ</a:t>
                      </a:r>
                    </a:p>
                    <a:p>
                      <a:pPr algn="ctr"/>
                      <a:r>
                        <a:rPr lang="en-US" sz="1900" b="1" dirty="0">
                          <a:latin typeface="Arial Narrow" panose="020B0606020202030204" pitchFamily="34" charset="0"/>
                        </a:rPr>
                        <a:t>SRT</a:t>
                      </a:r>
                    </a:p>
                    <a:p>
                      <a:pPr algn="ctr"/>
                      <a:r>
                        <a:rPr lang="en-US" sz="1900" b="1" dirty="0">
                          <a:latin typeface="Arial Narrow" panose="020B0606020202030204" pitchFamily="34" charset="0"/>
                        </a:rPr>
                        <a:t>(7)</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gridSpan="2">
                  <a:txBody>
                    <a:bodyPr/>
                    <a:lstStyle/>
                    <a:p>
                      <a:pPr algn="ctr"/>
                      <a:r>
                        <a:rPr lang="en-US" sz="1900" b="1" dirty="0">
                          <a:latin typeface="Arial Narrow" panose="020B0606020202030204" pitchFamily="34" charset="0"/>
                        </a:rPr>
                        <a:t>DISPOSISI</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hMerge="1">
                  <a:txBody>
                    <a:bodyPr/>
                    <a:lstStyle/>
                    <a:p>
                      <a:endParaRPr lang="en-US"/>
                    </a:p>
                  </a:txBody>
                  <a:tcPr/>
                </a:tc>
                <a:tc gridSpan="2">
                  <a:txBody>
                    <a:bodyPr/>
                    <a:lstStyle/>
                    <a:p>
                      <a:pPr algn="ctr"/>
                      <a:r>
                        <a:rPr lang="en-US" sz="1900" b="1" dirty="0">
                          <a:latin typeface="Arial Narrow" panose="020B0606020202030204" pitchFamily="34" charset="0"/>
                        </a:rPr>
                        <a:t>PENERIMAAN</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5">
                        <a:lumMod val="75000"/>
                      </a:schemeClr>
                    </a:solidFill>
                  </a:tcPr>
                </a:tc>
                <a:tc hMerge="1">
                  <a:txBody>
                    <a:bodyPr/>
                    <a:lstStyle/>
                    <a:p>
                      <a:endParaRPr lang="en-US"/>
                    </a:p>
                  </a:txBody>
                  <a:tcPr/>
                </a:tc>
                <a:tc rowSpan="2">
                  <a:txBody>
                    <a:bodyPr/>
                    <a:lstStyle/>
                    <a:p>
                      <a:pPr algn="ctr"/>
                      <a:r>
                        <a:rPr lang="en-US" sz="1900" b="1" dirty="0">
                          <a:latin typeface="Arial Narrow" panose="020B0606020202030204" pitchFamily="34" charset="0"/>
                        </a:rPr>
                        <a:t>KET</a:t>
                      </a:r>
                    </a:p>
                  </a:txBody>
                  <a:tcPr marL="91437" marR="91437" marT="45727" marB="45727">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6707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900" b="1" dirty="0">
                          <a:solidFill>
                            <a:schemeClr val="tx1"/>
                          </a:solidFill>
                          <a:latin typeface="Arial Narrow" panose="020B0606020202030204" pitchFamily="34" charset="0"/>
                        </a:rPr>
                        <a:t>TJN</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r>
                        <a:rPr lang="en-US" sz="1900" b="1" dirty="0">
                          <a:solidFill>
                            <a:schemeClr val="tx1"/>
                          </a:solidFill>
                          <a:latin typeface="Arial Narrow" panose="020B0606020202030204" pitchFamily="34" charset="0"/>
                        </a:rPr>
                        <a:t>ISI</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b="1" dirty="0">
                          <a:solidFill>
                            <a:schemeClr val="tx1"/>
                          </a:solidFill>
                          <a:latin typeface="Arial Narrow" panose="020B0606020202030204" pitchFamily="34" charset="0"/>
                        </a:rPr>
                        <a:t>PRF</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lumMod val="75000"/>
                      </a:schemeClr>
                    </a:solidFill>
                  </a:tcPr>
                </a:tc>
                <a:tc>
                  <a:txBody>
                    <a:bodyPr/>
                    <a:lstStyle/>
                    <a:p>
                      <a:pPr algn="ctr"/>
                      <a:r>
                        <a:rPr lang="en-US" sz="1900" b="1" dirty="0">
                          <a:solidFill>
                            <a:schemeClr val="tx1"/>
                          </a:solidFill>
                          <a:latin typeface="Arial Narrow" panose="020B0606020202030204" pitchFamily="34" charset="0"/>
                        </a:rPr>
                        <a:t>TGL</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lumMod val="75000"/>
                      </a:schemeClr>
                    </a:solidFill>
                  </a:tcPr>
                </a:tc>
                <a:tc vMerge="1">
                  <a:txBody>
                    <a:bodyPr/>
                    <a:lstStyle/>
                    <a:p>
                      <a:endParaRPr lang="en-US"/>
                    </a:p>
                  </a:txBody>
                  <a:tcPr/>
                </a:tc>
                <a:extLst>
                  <a:ext uri="{0D108BD9-81ED-4DB2-BD59-A6C34878D82A}">
                    <a16:rowId xmlns:a16="http://schemas.microsoft.com/office/drawing/2014/main" val="10001"/>
                  </a:ext>
                </a:extLst>
              </a:tr>
              <a:tr h="660413">
                <a:tc>
                  <a:txBody>
                    <a:bodyPr/>
                    <a:lstStyle/>
                    <a:p>
                      <a:pPr algn="ctr"/>
                      <a:r>
                        <a:rPr lang="en-US" sz="1900"/>
                        <a:t>(1)</a:t>
                      </a:r>
                    </a:p>
                  </a:txBody>
                  <a:tcPr marL="91437" marR="91437" marT="45727" marB="45727">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(2)</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(3)</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(4)</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(5)</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(6)</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dirty="0"/>
                        <a:t>(7)</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900"/>
                        <a:t>(8)</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(9)</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(10)</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(11)</a:t>
                      </a:r>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900"/>
                        <a:t>(12)</a:t>
                      </a:r>
                    </a:p>
                  </a:txBody>
                  <a:tcPr marL="91437" marR="91437" marT="45727" marB="45727">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2647659">
                <a:tc>
                  <a:txBody>
                    <a:bodyPr/>
                    <a:lstStyle/>
                    <a:p>
                      <a:endParaRPr lang="en-US" sz="1900"/>
                    </a:p>
                    <a:p>
                      <a:endParaRPr lang="en-US" sz="1900"/>
                    </a:p>
                    <a:p>
                      <a:endParaRPr lang="en-US" sz="1900"/>
                    </a:p>
                    <a:p>
                      <a:endParaRPr lang="en-US" sz="1900"/>
                    </a:p>
                    <a:p>
                      <a:endParaRPr lang="en-US" sz="1900"/>
                    </a:p>
                    <a:p>
                      <a:endParaRPr lang="en-US" sz="1900"/>
                    </a:p>
                    <a:p>
                      <a:endParaRPr lang="en-US" sz="1900"/>
                    </a:p>
                    <a:p>
                      <a:endParaRPr lang="en-US" sz="1900"/>
                    </a:p>
                  </a:txBody>
                  <a:tcPr marL="91437" marR="91437" marT="45727" marB="45727">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pPr algn="ctr"/>
                      <a:endParaRPr lang="en-US" sz="1900" dirty="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chemeClr val="accent1">
                        <a:lumMod val="20000"/>
                        <a:lumOff val="80000"/>
                      </a:schemeClr>
                    </a:solidFill>
                  </a:tcPr>
                </a:tc>
                <a:tc>
                  <a:txBody>
                    <a:bodyPr/>
                    <a:lstStyle/>
                    <a:p>
                      <a:endParaRPr lang="en-US" sz="1900" dirty="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a:p>
                  </a:txBody>
                  <a:tcPr marL="91437" marR="9143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en-US" sz="1900" dirty="0"/>
                    </a:p>
                  </a:txBody>
                  <a:tcPr marL="91437" marR="91437" marT="45727" marB="45727">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Water droplets">
            <a:extLst>
              <a:ext uri="{FF2B5EF4-FFF2-40B4-BE49-F238E27FC236}">
                <a16:creationId xmlns:a16="http://schemas.microsoft.com/office/drawing/2014/main" id="{4B7019B3-8A55-AEF2-4C6F-95E121C68425}"/>
              </a:ext>
            </a:extLst>
          </p:cNvPr>
          <p:cNvSpPr>
            <a:spLocks noGrp="1" noChangeArrowheads="1"/>
          </p:cNvSpPr>
          <p:nvPr>
            <p:ph idx="1"/>
          </p:nvPr>
        </p:nvSpPr>
        <p:spPr>
          <a:xfrm>
            <a:off x="1320800" y="873444"/>
            <a:ext cx="8456613" cy="4125913"/>
          </a:xfrm>
          <a:solidFill>
            <a:schemeClr val="bg2">
              <a:lumMod val="20000"/>
              <a:lumOff val="80000"/>
            </a:schemeClr>
          </a:solidFill>
        </p:spPr>
        <p:txBody>
          <a:bodyPr>
            <a:normAutofit fontScale="70000" lnSpcReduction="20000"/>
          </a:bodyPr>
          <a:lstStyle/>
          <a:p>
            <a:pPr marL="800080" indent="-457189">
              <a:lnSpc>
                <a:spcPct val="150000"/>
              </a:lnSpc>
              <a:buClr>
                <a:srgbClr val="002060"/>
              </a:buClr>
              <a:buFont typeface="Century Gothic" panose="020B0502020202020204" pitchFamily="34" charset="0"/>
              <a:buAutoNum type="arabicPeriod"/>
              <a:defRPr/>
            </a:pPr>
            <a:r>
              <a:rPr lang="id-ID" sz="2133" dirty="0">
                <a:solidFill>
                  <a:srgbClr val="1C1C1C"/>
                </a:solidFill>
                <a:latin typeface="Berlin Sans FB" panose="020E0602020502020306" pitchFamily="34" charset="0"/>
                <a:cs typeface="Times New Roman" panose="02020603050405020304" pitchFamily="18" charset="0"/>
              </a:rPr>
              <a:t>Diperuntukkan bagi kepentingan: </a:t>
            </a:r>
            <a:r>
              <a:rPr lang="id-ID" sz="2133" dirty="0">
                <a:solidFill>
                  <a:srgbClr val="FF0000"/>
                </a:solidFill>
                <a:latin typeface="Berlin Sans FB" panose="020E0602020502020306" pitchFamily="34" charset="0"/>
                <a:cs typeface="Times New Roman" panose="02020603050405020304" pitchFamily="18" charset="0"/>
              </a:rPr>
              <a:t>Pemerintahan dan Masyarakat</a:t>
            </a:r>
            <a:r>
              <a:rPr lang="id-ID" sz="2133" dirty="0">
                <a:solidFill>
                  <a:srgbClr val="1C1C1C"/>
                </a:solidFill>
                <a:latin typeface="Berlin Sans FB" panose="020E0602020502020306" pitchFamily="34" charset="0"/>
                <a:cs typeface="Times New Roman" panose="02020603050405020304" pitchFamily="18" charset="0"/>
              </a:rPr>
              <a:t>;</a:t>
            </a:r>
          </a:p>
          <a:p>
            <a:pPr marL="800080" indent="-457189">
              <a:lnSpc>
                <a:spcPct val="150000"/>
              </a:lnSpc>
              <a:buClr>
                <a:srgbClr val="002060"/>
              </a:buClr>
              <a:buFont typeface="Century Gothic" panose="020B0502020202020204" pitchFamily="34" charset="0"/>
              <a:buAutoNum type="arabicPeriod"/>
              <a:defRPr/>
            </a:pPr>
            <a:r>
              <a:rPr lang="id-ID" sz="2133" dirty="0">
                <a:solidFill>
                  <a:srgbClr val="1C1C1C"/>
                </a:solidFill>
                <a:latin typeface="Berlin Sans FB" panose="020E0602020502020306" pitchFamily="34" charset="0"/>
                <a:cs typeface="Times New Roman" panose="02020603050405020304" pitchFamily="18" charset="0"/>
              </a:rPr>
              <a:t>Pimpinan Unit Pengolah bertanggung jawab terhadap : KETERSEDIAAN, PENGOLAHAN, PENYAJIAN ARSIP VITAL dan ARSIP AKTIF;</a:t>
            </a:r>
          </a:p>
          <a:p>
            <a:pPr marL="800080" indent="-457189">
              <a:lnSpc>
                <a:spcPct val="150000"/>
              </a:lnSpc>
              <a:buClr>
                <a:srgbClr val="002060"/>
              </a:buClr>
              <a:buFont typeface="Century Gothic" panose="020B0502020202020204" pitchFamily="34" charset="0"/>
              <a:buAutoNum type="arabicPeriod"/>
              <a:defRPr/>
            </a:pPr>
            <a:r>
              <a:rPr lang="id-ID" sz="2133" dirty="0">
                <a:solidFill>
                  <a:srgbClr val="1C1C1C"/>
                </a:solidFill>
                <a:latin typeface="Berlin Sans FB" panose="020E0602020502020306" pitchFamily="34" charset="0"/>
                <a:cs typeface="Times New Roman" panose="02020603050405020304" pitchFamily="18" charset="0"/>
              </a:rPr>
              <a:t>Pimpinan Unit Kearsipan bertanggung jawab terhadap : KETERSEDIAAN, PENGOLAHAN, PENYAJIAN ARSIP INAKTIF untuk kepentingan penggunaan internal dan kepentingan publik;</a:t>
            </a:r>
          </a:p>
          <a:p>
            <a:pPr marL="800080" indent="-457189">
              <a:lnSpc>
                <a:spcPct val="150000"/>
              </a:lnSpc>
              <a:buClr>
                <a:srgbClr val="002060"/>
              </a:buClr>
              <a:buFont typeface="Century Gothic" panose="020B0502020202020204" pitchFamily="34" charset="0"/>
              <a:buAutoNum type="arabicPeriod"/>
              <a:defRPr/>
            </a:pPr>
            <a:r>
              <a:rPr lang="id-ID" sz="2133" dirty="0">
                <a:solidFill>
                  <a:srgbClr val="1C1C1C"/>
                </a:solidFill>
                <a:latin typeface="Berlin Sans FB" panose="020E0602020502020306" pitchFamily="34" charset="0"/>
                <a:cs typeface="Times New Roman" panose="02020603050405020304" pitchFamily="18" charset="0"/>
              </a:rPr>
              <a:t>Penggunaan arsip dilaksanakan berdasarkan Sistem Klasifikasi Keamanan dan Akses Arsip.</a:t>
            </a:r>
            <a:endParaRPr lang="en-US" sz="2133" dirty="0">
              <a:solidFill>
                <a:srgbClr val="1C1C1C"/>
              </a:solidFill>
              <a:latin typeface="Berlin Sans FB" panose="020E0602020502020306" pitchFamily="34" charset="0"/>
              <a:cs typeface="Times New Roman" panose="02020603050405020304" pitchFamily="18" charset="0"/>
            </a:endParaRPr>
          </a:p>
          <a:p>
            <a:pPr marL="800080" indent="-457189">
              <a:buClr>
                <a:srgbClr val="002060"/>
              </a:buClr>
              <a:buFont typeface="Century Gothic" panose="020B0502020202020204" pitchFamily="34" charset="0"/>
              <a:buAutoNum type="arabicPeriod"/>
              <a:defRPr/>
            </a:pPr>
            <a:endParaRPr lang="en-US" sz="2800" dirty="0">
              <a:solidFill>
                <a:srgbClr val="1C1C1C"/>
              </a:solidFill>
            </a:endParaRPr>
          </a:p>
        </p:txBody>
      </p:sp>
      <p:sp>
        <p:nvSpPr>
          <p:cNvPr id="3" name="TextBox 2">
            <a:extLst>
              <a:ext uri="{FF2B5EF4-FFF2-40B4-BE49-F238E27FC236}">
                <a16:creationId xmlns:a16="http://schemas.microsoft.com/office/drawing/2014/main" id="{97AE8FD9-8D24-6BFF-BE1C-73C4FACD9D1C}"/>
              </a:ext>
            </a:extLst>
          </p:cNvPr>
          <p:cNvSpPr txBox="1"/>
          <p:nvPr/>
        </p:nvSpPr>
        <p:spPr>
          <a:xfrm>
            <a:off x="609600" y="381001"/>
            <a:ext cx="6096000" cy="461665"/>
          </a:xfrm>
          <a:prstGeom prst="rect">
            <a:avLst/>
          </a:prstGeom>
          <a:noFill/>
        </p:spPr>
        <p:txBody>
          <a:bodyPr wrap="square">
            <a:spAutoFit/>
          </a:bodyPr>
          <a:lstStyle/>
          <a:p>
            <a:pPr marL="342891">
              <a:buClr>
                <a:srgbClr val="002060"/>
              </a:buClr>
              <a:defRPr/>
            </a:pPr>
            <a:r>
              <a:rPr lang="en-US" sz="2400" dirty="0">
                <a:solidFill>
                  <a:srgbClr val="1C1C1C"/>
                </a:solidFill>
                <a:latin typeface="Berlin Sans FB" panose="020E0602020502020306" pitchFamily="34" charset="0"/>
                <a:cs typeface="Times New Roman" panose="02020603050405020304" pitchFamily="18" charset="0"/>
              </a:rPr>
              <a:t>PEN</a:t>
            </a:r>
            <a:r>
              <a:rPr lang="id-ID" sz="2400" dirty="0">
                <a:solidFill>
                  <a:schemeClr val="tx2"/>
                </a:solidFill>
                <a:latin typeface="Berlin Sans FB" pitchFamily="34" charset="0"/>
                <a:cs typeface="Times New Roman" pitchFamily="18" charset="0"/>
              </a:rPr>
              <a:t>GGUNAAN</a:t>
            </a:r>
            <a:endParaRPr lang="en-ID" sz="2400" dirty="0">
              <a:solidFill>
                <a:schemeClr val="tx2"/>
              </a:solidFill>
            </a:endParaRPr>
          </a:p>
        </p:txBody>
      </p:sp>
      <p:grpSp>
        <p:nvGrpSpPr>
          <p:cNvPr id="4" name="Group 3">
            <a:extLst>
              <a:ext uri="{FF2B5EF4-FFF2-40B4-BE49-F238E27FC236}">
                <a16:creationId xmlns:a16="http://schemas.microsoft.com/office/drawing/2014/main" id="{124DF8B6-CE53-AD09-819B-B3F3693CB6B8}"/>
              </a:ext>
            </a:extLst>
          </p:cNvPr>
          <p:cNvGrpSpPr/>
          <p:nvPr/>
        </p:nvGrpSpPr>
        <p:grpSpPr>
          <a:xfrm>
            <a:off x="3048000" y="5257800"/>
            <a:ext cx="4089371" cy="1600200"/>
            <a:chOff x="834933" y="1320837"/>
            <a:chExt cx="10775481" cy="5345718"/>
          </a:xfrm>
        </p:grpSpPr>
        <p:grpSp>
          <p:nvGrpSpPr>
            <p:cNvPr id="5" name="Group 4">
              <a:extLst>
                <a:ext uri="{FF2B5EF4-FFF2-40B4-BE49-F238E27FC236}">
                  <a16:creationId xmlns:a16="http://schemas.microsoft.com/office/drawing/2014/main" id="{C2D1E41D-CE17-3215-D038-E6AC3496E986}"/>
                </a:ext>
              </a:extLst>
            </p:cNvPr>
            <p:cNvGrpSpPr/>
            <p:nvPr/>
          </p:nvGrpSpPr>
          <p:grpSpPr>
            <a:xfrm>
              <a:off x="1989325" y="4498722"/>
              <a:ext cx="8213350" cy="2167833"/>
              <a:chOff x="3960971" y="2777942"/>
              <a:chExt cx="4267200" cy="1310664"/>
            </a:xfrm>
          </p:grpSpPr>
          <p:sp>
            <p:nvSpPr>
              <p:cNvPr id="19" name="Freeform: Shape 18">
                <a:extLst>
                  <a:ext uri="{FF2B5EF4-FFF2-40B4-BE49-F238E27FC236}">
                    <a16:creationId xmlns:a16="http://schemas.microsoft.com/office/drawing/2014/main" id="{C8F54E53-07B4-9BED-7002-05235770A76F}"/>
                  </a:ext>
                </a:extLst>
              </p:cNvPr>
              <p:cNvSpPr/>
              <p:nvPr/>
            </p:nvSpPr>
            <p:spPr>
              <a:xfrm>
                <a:off x="4033932" y="3469638"/>
                <a:ext cx="4104504" cy="543410"/>
              </a:xfrm>
              <a:custGeom>
                <a:avLst/>
                <a:gdLst>
                  <a:gd name="connsiteX0" fmla="*/ 3881914 w 4086225"/>
                  <a:gd name="connsiteY0" fmla="*/ 86622 h 657225"/>
                  <a:gd name="connsiteX1" fmla="*/ 2049304 w 4086225"/>
                  <a:gd name="connsiteY1" fmla="*/ 319032 h 657225"/>
                  <a:gd name="connsiteX2" fmla="*/ 2049304 w 4086225"/>
                  <a:gd name="connsiteY2" fmla="*/ 313317 h 657225"/>
                  <a:gd name="connsiteX3" fmla="*/ 210979 w 4086225"/>
                  <a:gd name="connsiteY3" fmla="*/ 78050 h 657225"/>
                  <a:gd name="connsiteX4" fmla="*/ 7144 w 4086225"/>
                  <a:gd name="connsiteY4" fmla="*/ 603830 h 657225"/>
                  <a:gd name="connsiteX5" fmla="*/ 1779746 w 4086225"/>
                  <a:gd name="connsiteY5" fmla="*/ 375230 h 657225"/>
                  <a:gd name="connsiteX6" fmla="*/ 2043589 w 4086225"/>
                  <a:gd name="connsiteY6" fmla="*/ 643835 h 657225"/>
                  <a:gd name="connsiteX7" fmla="*/ 2043589 w 4086225"/>
                  <a:gd name="connsiteY7" fmla="*/ 652407 h 657225"/>
                  <a:gd name="connsiteX8" fmla="*/ 2312194 w 4086225"/>
                  <a:gd name="connsiteY8" fmla="*/ 383802 h 657225"/>
                  <a:gd name="connsiteX9" fmla="*/ 4084796 w 4086225"/>
                  <a:gd name="connsiteY9" fmla="*/ 612402 h 657225"/>
                  <a:gd name="connsiteX10" fmla="*/ 3881914 w 4086225"/>
                  <a:gd name="connsiteY10" fmla="*/ 86622 h 657225"/>
                  <a:gd name="connsiteX0" fmla="*/ 3874770 w 4077652"/>
                  <a:gd name="connsiteY0" fmla="*/ 165396 h 731180"/>
                  <a:gd name="connsiteX1" fmla="*/ 2042160 w 4077652"/>
                  <a:gd name="connsiteY1" fmla="*/ 397806 h 731180"/>
                  <a:gd name="connsiteX2" fmla="*/ 2042160 w 4077652"/>
                  <a:gd name="connsiteY2" fmla="*/ 392091 h 731180"/>
                  <a:gd name="connsiteX3" fmla="*/ 203835 w 4077652"/>
                  <a:gd name="connsiteY3" fmla="*/ 156824 h 731180"/>
                  <a:gd name="connsiteX4" fmla="*/ 0 w 4077652"/>
                  <a:gd name="connsiteY4" fmla="*/ 682604 h 731180"/>
                  <a:gd name="connsiteX5" fmla="*/ 1772602 w 4077652"/>
                  <a:gd name="connsiteY5" fmla="*/ 454004 h 731180"/>
                  <a:gd name="connsiteX6" fmla="*/ 2036445 w 4077652"/>
                  <a:gd name="connsiteY6" fmla="*/ 722609 h 731180"/>
                  <a:gd name="connsiteX7" fmla="*/ 2036445 w 4077652"/>
                  <a:gd name="connsiteY7" fmla="*/ 731181 h 731180"/>
                  <a:gd name="connsiteX8" fmla="*/ 2305050 w 4077652"/>
                  <a:gd name="connsiteY8" fmla="*/ 462576 h 731180"/>
                  <a:gd name="connsiteX9" fmla="*/ 4077652 w 4077652"/>
                  <a:gd name="connsiteY9" fmla="*/ 691176 h 731180"/>
                  <a:gd name="connsiteX10" fmla="*/ 3874770 w 4077652"/>
                  <a:gd name="connsiteY10" fmla="*/ 165396 h 731180"/>
                  <a:gd name="connsiteX0" fmla="*/ 3874770 w 4077652"/>
                  <a:gd name="connsiteY0" fmla="*/ 153654 h 719439"/>
                  <a:gd name="connsiteX1" fmla="*/ 2042160 w 4077652"/>
                  <a:gd name="connsiteY1" fmla="*/ 386064 h 719439"/>
                  <a:gd name="connsiteX2" fmla="*/ 2042160 w 4077652"/>
                  <a:gd name="connsiteY2" fmla="*/ 380349 h 719439"/>
                  <a:gd name="connsiteX3" fmla="*/ 203835 w 4077652"/>
                  <a:gd name="connsiteY3" fmla="*/ 145082 h 719439"/>
                  <a:gd name="connsiteX4" fmla="*/ 0 w 4077652"/>
                  <a:gd name="connsiteY4" fmla="*/ 670862 h 719439"/>
                  <a:gd name="connsiteX5" fmla="*/ 1772602 w 4077652"/>
                  <a:gd name="connsiteY5" fmla="*/ 442262 h 719439"/>
                  <a:gd name="connsiteX6" fmla="*/ 2036445 w 4077652"/>
                  <a:gd name="connsiteY6" fmla="*/ 710867 h 719439"/>
                  <a:gd name="connsiteX7" fmla="*/ 2036445 w 4077652"/>
                  <a:gd name="connsiteY7" fmla="*/ 719439 h 719439"/>
                  <a:gd name="connsiteX8" fmla="*/ 2305050 w 4077652"/>
                  <a:gd name="connsiteY8" fmla="*/ 450834 h 719439"/>
                  <a:gd name="connsiteX9" fmla="*/ 4077652 w 4077652"/>
                  <a:gd name="connsiteY9" fmla="*/ 679434 h 719439"/>
                  <a:gd name="connsiteX10" fmla="*/ 3874770 w 4077652"/>
                  <a:gd name="connsiteY10" fmla="*/ 153654 h 719439"/>
                  <a:gd name="connsiteX0" fmla="*/ 3897535 w 4100417"/>
                  <a:gd name="connsiteY0" fmla="*/ 139748 h 705533"/>
                  <a:gd name="connsiteX1" fmla="*/ 2064925 w 4100417"/>
                  <a:gd name="connsiteY1" fmla="*/ 372158 h 705533"/>
                  <a:gd name="connsiteX2" fmla="*/ 2064925 w 4100417"/>
                  <a:gd name="connsiteY2" fmla="*/ 366443 h 705533"/>
                  <a:gd name="connsiteX3" fmla="*/ 226600 w 4100417"/>
                  <a:gd name="connsiteY3" fmla="*/ 131176 h 705533"/>
                  <a:gd name="connsiteX4" fmla="*/ 22765 w 4100417"/>
                  <a:gd name="connsiteY4" fmla="*/ 656956 h 705533"/>
                  <a:gd name="connsiteX5" fmla="*/ 1795367 w 4100417"/>
                  <a:gd name="connsiteY5" fmla="*/ 428356 h 705533"/>
                  <a:gd name="connsiteX6" fmla="*/ 2059210 w 4100417"/>
                  <a:gd name="connsiteY6" fmla="*/ 696961 h 705533"/>
                  <a:gd name="connsiteX7" fmla="*/ 2059210 w 4100417"/>
                  <a:gd name="connsiteY7" fmla="*/ 705533 h 705533"/>
                  <a:gd name="connsiteX8" fmla="*/ 2327815 w 4100417"/>
                  <a:gd name="connsiteY8" fmla="*/ 436928 h 705533"/>
                  <a:gd name="connsiteX9" fmla="*/ 4100417 w 4100417"/>
                  <a:gd name="connsiteY9" fmla="*/ 665528 h 705533"/>
                  <a:gd name="connsiteX10" fmla="*/ 3897535 w 4100417"/>
                  <a:gd name="connsiteY10" fmla="*/ 139748 h 705533"/>
                  <a:gd name="connsiteX0" fmla="*/ 3897535 w 4100417"/>
                  <a:gd name="connsiteY0" fmla="*/ 139748 h 705533"/>
                  <a:gd name="connsiteX1" fmla="*/ 2064925 w 4100417"/>
                  <a:gd name="connsiteY1" fmla="*/ 372158 h 705533"/>
                  <a:gd name="connsiteX2" fmla="*/ 2064925 w 4100417"/>
                  <a:gd name="connsiteY2" fmla="*/ 366443 h 705533"/>
                  <a:gd name="connsiteX3" fmla="*/ 226600 w 4100417"/>
                  <a:gd name="connsiteY3" fmla="*/ 131176 h 705533"/>
                  <a:gd name="connsiteX4" fmla="*/ 22765 w 4100417"/>
                  <a:gd name="connsiteY4" fmla="*/ 656956 h 705533"/>
                  <a:gd name="connsiteX5" fmla="*/ 1795367 w 4100417"/>
                  <a:gd name="connsiteY5" fmla="*/ 428356 h 705533"/>
                  <a:gd name="connsiteX6" fmla="*/ 2059210 w 4100417"/>
                  <a:gd name="connsiteY6" fmla="*/ 696961 h 705533"/>
                  <a:gd name="connsiteX7" fmla="*/ 2059210 w 4100417"/>
                  <a:gd name="connsiteY7" fmla="*/ 705533 h 705533"/>
                  <a:gd name="connsiteX8" fmla="*/ 2327815 w 4100417"/>
                  <a:gd name="connsiteY8" fmla="*/ 436928 h 705533"/>
                  <a:gd name="connsiteX9" fmla="*/ 4100417 w 4100417"/>
                  <a:gd name="connsiteY9" fmla="*/ 665528 h 705533"/>
                  <a:gd name="connsiteX10" fmla="*/ 3897535 w 4100417"/>
                  <a:gd name="connsiteY10" fmla="*/ 139748 h 705533"/>
                  <a:gd name="connsiteX0" fmla="*/ 3897535 w 4100417"/>
                  <a:gd name="connsiteY0" fmla="*/ 139748 h 705533"/>
                  <a:gd name="connsiteX1" fmla="*/ 2064925 w 4100417"/>
                  <a:gd name="connsiteY1" fmla="*/ 372158 h 705533"/>
                  <a:gd name="connsiteX2" fmla="*/ 2064925 w 4100417"/>
                  <a:gd name="connsiteY2" fmla="*/ 366443 h 705533"/>
                  <a:gd name="connsiteX3" fmla="*/ 226600 w 4100417"/>
                  <a:gd name="connsiteY3" fmla="*/ 131176 h 705533"/>
                  <a:gd name="connsiteX4" fmla="*/ 22765 w 4100417"/>
                  <a:gd name="connsiteY4" fmla="*/ 656956 h 705533"/>
                  <a:gd name="connsiteX5" fmla="*/ 1795367 w 4100417"/>
                  <a:gd name="connsiteY5" fmla="*/ 428356 h 705533"/>
                  <a:gd name="connsiteX6" fmla="*/ 2059210 w 4100417"/>
                  <a:gd name="connsiteY6" fmla="*/ 696961 h 705533"/>
                  <a:gd name="connsiteX7" fmla="*/ 2059210 w 4100417"/>
                  <a:gd name="connsiteY7" fmla="*/ 705533 h 705533"/>
                  <a:gd name="connsiteX8" fmla="*/ 2327815 w 4100417"/>
                  <a:gd name="connsiteY8" fmla="*/ 436928 h 705533"/>
                  <a:gd name="connsiteX9" fmla="*/ 4100417 w 4100417"/>
                  <a:gd name="connsiteY9" fmla="*/ 665528 h 705533"/>
                  <a:gd name="connsiteX10" fmla="*/ 3897535 w 4100417"/>
                  <a:gd name="connsiteY10" fmla="*/ 139748 h 705533"/>
                  <a:gd name="connsiteX0" fmla="*/ 3897535 w 4100417"/>
                  <a:gd name="connsiteY0" fmla="*/ 139748 h 705533"/>
                  <a:gd name="connsiteX1" fmla="*/ 2064925 w 4100417"/>
                  <a:gd name="connsiteY1" fmla="*/ 372158 h 705533"/>
                  <a:gd name="connsiteX2" fmla="*/ 2064925 w 4100417"/>
                  <a:gd name="connsiteY2" fmla="*/ 366443 h 705533"/>
                  <a:gd name="connsiteX3" fmla="*/ 226600 w 4100417"/>
                  <a:gd name="connsiteY3" fmla="*/ 131176 h 705533"/>
                  <a:gd name="connsiteX4" fmla="*/ 22765 w 4100417"/>
                  <a:gd name="connsiteY4" fmla="*/ 656956 h 705533"/>
                  <a:gd name="connsiteX5" fmla="*/ 1795367 w 4100417"/>
                  <a:gd name="connsiteY5" fmla="*/ 428356 h 705533"/>
                  <a:gd name="connsiteX6" fmla="*/ 2059210 w 4100417"/>
                  <a:gd name="connsiteY6" fmla="*/ 696961 h 705533"/>
                  <a:gd name="connsiteX7" fmla="*/ 2059210 w 4100417"/>
                  <a:gd name="connsiteY7" fmla="*/ 705533 h 705533"/>
                  <a:gd name="connsiteX8" fmla="*/ 2327815 w 4100417"/>
                  <a:gd name="connsiteY8" fmla="*/ 436928 h 705533"/>
                  <a:gd name="connsiteX9" fmla="*/ 4100417 w 4100417"/>
                  <a:gd name="connsiteY9" fmla="*/ 665528 h 705533"/>
                  <a:gd name="connsiteX10" fmla="*/ 3897535 w 4100417"/>
                  <a:gd name="connsiteY10" fmla="*/ 139748 h 705533"/>
                  <a:gd name="connsiteX0" fmla="*/ 3897535 w 4100417"/>
                  <a:gd name="connsiteY0" fmla="*/ 254978 h 820763"/>
                  <a:gd name="connsiteX1" fmla="*/ 2064925 w 4100417"/>
                  <a:gd name="connsiteY1" fmla="*/ 487388 h 820763"/>
                  <a:gd name="connsiteX2" fmla="*/ 2064925 w 4100417"/>
                  <a:gd name="connsiteY2" fmla="*/ 309195 h 820763"/>
                  <a:gd name="connsiteX3" fmla="*/ 226600 w 4100417"/>
                  <a:gd name="connsiteY3" fmla="*/ 246406 h 820763"/>
                  <a:gd name="connsiteX4" fmla="*/ 22765 w 4100417"/>
                  <a:gd name="connsiteY4" fmla="*/ 772186 h 820763"/>
                  <a:gd name="connsiteX5" fmla="*/ 1795367 w 4100417"/>
                  <a:gd name="connsiteY5" fmla="*/ 543586 h 820763"/>
                  <a:gd name="connsiteX6" fmla="*/ 2059210 w 4100417"/>
                  <a:gd name="connsiteY6" fmla="*/ 812191 h 820763"/>
                  <a:gd name="connsiteX7" fmla="*/ 2059210 w 4100417"/>
                  <a:gd name="connsiteY7" fmla="*/ 820763 h 820763"/>
                  <a:gd name="connsiteX8" fmla="*/ 2327815 w 4100417"/>
                  <a:gd name="connsiteY8" fmla="*/ 552158 h 820763"/>
                  <a:gd name="connsiteX9" fmla="*/ 4100417 w 4100417"/>
                  <a:gd name="connsiteY9" fmla="*/ 780758 h 820763"/>
                  <a:gd name="connsiteX10" fmla="*/ 3897535 w 4100417"/>
                  <a:gd name="connsiteY10" fmla="*/ 254978 h 820763"/>
                  <a:gd name="connsiteX0" fmla="*/ 3897535 w 4100417"/>
                  <a:gd name="connsiteY0" fmla="*/ 254978 h 820763"/>
                  <a:gd name="connsiteX1" fmla="*/ 2064925 w 4100417"/>
                  <a:gd name="connsiteY1" fmla="*/ 487388 h 820763"/>
                  <a:gd name="connsiteX2" fmla="*/ 2064925 w 4100417"/>
                  <a:gd name="connsiteY2" fmla="*/ 309195 h 820763"/>
                  <a:gd name="connsiteX3" fmla="*/ 226600 w 4100417"/>
                  <a:gd name="connsiteY3" fmla="*/ 246406 h 820763"/>
                  <a:gd name="connsiteX4" fmla="*/ 22765 w 4100417"/>
                  <a:gd name="connsiteY4" fmla="*/ 772186 h 820763"/>
                  <a:gd name="connsiteX5" fmla="*/ 1795367 w 4100417"/>
                  <a:gd name="connsiteY5" fmla="*/ 543586 h 820763"/>
                  <a:gd name="connsiteX6" fmla="*/ 2059210 w 4100417"/>
                  <a:gd name="connsiteY6" fmla="*/ 812191 h 820763"/>
                  <a:gd name="connsiteX7" fmla="*/ 2059210 w 4100417"/>
                  <a:gd name="connsiteY7" fmla="*/ 820763 h 820763"/>
                  <a:gd name="connsiteX8" fmla="*/ 2327815 w 4100417"/>
                  <a:gd name="connsiteY8" fmla="*/ 552158 h 820763"/>
                  <a:gd name="connsiteX9" fmla="*/ 4100417 w 4100417"/>
                  <a:gd name="connsiteY9" fmla="*/ 780758 h 820763"/>
                  <a:gd name="connsiteX10" fmla="*/ 3897535 w 4100417"/>
                  <a:gd name="connsiteY10" fmla="*/ 254978 h 820763"/>
                  <a:gd name="connsiteX0" fmla="*/ 3897535 w 4100417"/>
                  <a:gd name="connsiteY0" fmla="*/ 148746 h 714531"/>
                  <a:gd name="connsiteX1" fmla="*/ 2064925 w 4100417"/>
                  <a:gd name="connsiteY1" fmla="*/ 381156 h 714531"/>
                  <a:gd name="connsiteX2" fmla="*/ 2064925 w 4100417"/>
                  <a:gd name="connsiteY2" fmla="*/ 390440 h 714531"/>
                  <a:gd name="connsiteX3" fmla="*/ 226600 w 4100417"/>
                  <a:gd name="connsiteY3" fmla="*/ 140174 h 714531"/>
                  <a:gd name="connsiteX4" fmla="*/ 22765 w 4100417"/>
                  <a:gd name="connsiteY4" fmla="*/ 665954 h 714531"/>
                  <a:gd name="connsiteX5" fmla="*/ 1795367 w 4100417"/>
                  <a:gd name="connsiteY5" fmla="*/ 437354 h 714531"/>
                  <a:gd name="connsiteX6" fmla="*/ 2059210 w 4100417"/>
                  <a:gd name="connsiteY6" fmla="*/ 705959 h 714531"/>
                  <a:gd name="connsiteX7" fmla="*/ 2059210 w 4100417"/>
                  <a:gd name="connsiteY7" fmla="*/ 714531 h 714531"/>
                  <a:gd name="connsiteX8" fmla="*/ 2327815 w 4100417"/>
                  <a:gd name="connsiteY8" fmla="*/ 445926 h 714531"/>
                  <a:gd name="connsiteX9" fmla="*/ 4100417 w 4100417"/>
                  <a:gd name="connsiteY9" fmla="*/ 674526 h 714531"/>
                  <a:gd name="connsiteX10" fmla="*/ 3897535 w 4100417"/>
                  <a:gd name="connsiteY10" fmla="*/ 148746 h 714531"/>
                  <a:gd name="connsiteX0" fmla="*/ 3897535 w 4100417"/>
                  <a:gd name="connsiteY0" fmla="*/ 148746 h 714531"/>
                  <a:gd name="connsiteX1" fmla="*/ 2064925 w 4100417"/>
                  <a:gd name="connsiteY1" fmla="*/ 381156 h 714531"/>
                  <a:gd name="connsiteX2" fmla="*/ 2064925 w 4100417"/>
                  <a:gd name="connsiteY2" fmla="*/ 382941 h 714531"/>
                  <a:gd name="connsiteX3" fmla="*/ 226600 w 4100417"/>
                  <a:gd name="connsiteY3" fmla="*/ 140174 h 714531"/>
                  <a:gd name="connsiteX4" fmla="*/ 22765 w 4100417"/>
                  <a:gd name="connsiteY4" fmla="*/ 665954 h 714531"/>
                  <a:gd name="connsiteX5" fmla="*/ 1795367 w 4100417"/>
                  <a:gd name="connsiteY5" fmla="*/ 437354 h 714531"/>
                  <a:gd name="connsiteX6" fmla="*/ 2059210 w 4100417"/>
                  <a:gd name="connsiteY6" fmla="*/ 705959 h 714531"/>
                  <a:gd name="connsiteX7" fmla="*/ 2059210 w 4100417"/>
                  <a:gd name="connsiteY7" fmla="*/ 714531 h 714531"/>
                  <a:gd name="connsiteX8" fmla="*/ 2327815 w 4100417"/>
                  <a:gd name="connsiteY8" fmla="*/ 445926 h 714531"/>
                  <a:gd name="connsiteX9" fmla="*/ 4100417 w 4100417"/>
                  <a:gd name="connsiteY9" fmla="*/ 674526 h 714531"/>
                  <a:gd name="connsiteX10" fmla="*/ 3897535 w 4100417"/>
                  <a:gd name="connsiteY10" fmla="*/ 148746 h 714531"/>
                  <a:gd name="connsiteX0" fmla="*/ 3976713 w 4100417"/>
                  <a:gd name="connsiteY0" fmla="*/ 156842 h 707629"/>
                  <a:gd name="connsiteX1" fmla="*/ 2064925 w 4100417"/>
                  <a:gd name="connsiteY1" fmla="*/ 374254 h 707629"/>
                  <a:gd name="connsiteX2" fmla="*/ 2064925 w 4100417"/>
                  <a:gd name="connsiteY2" fmla="*/ 376039 h 707629"/>
                  <a:gd name="connsiteX3" fmla="*/ 226600 w 4100417"/>
                  <a:gd name="connsiteY3" fmla="*/ 133272 h 707629"/>
                  <a:gd name="connsiteX4" fmla="*/ 22765 w 4100417"/>
                  <a:gd name="connsiteY4" fmla="*/ 659052 h 707629"/>
                  <a:gd name="connsiteX5" fmla="*/ 1795367 w 4100417"/>
                  <a:gd name="connsiteY5" fmla="*/ 430452 h 707629"/>
                  <a:gd name="connsiteX6" fmla="*/ 2059210 w 4100417"/>
                  <a:gd name="connsiteY6" fmla="*/ 699057 h 707629"/>
                  <a:gd name="connsiteX7" fmla="*/ 2059210 w 4100417"/>
                  <a:gd name="connsiteY7" fmla="*/ 707629 h 707629"/>
                  <a:gd name="connsiteX8" fmla="*/ 2327815 w 4100417"/>
                  <a:gd name="connsiteY8" fmla="*/ 439024 h 707629"/>
                  <a:gd name="connsiteX9" fmla="*/ 4100417 w 4100417"/>
                  <a:gd name="connsiteY9" fmla="*/ 667624 h 707629"/>
                  <a:gd name="connsiteX10" fmla="*/ 3976713 w 4100417"/>
                  <a:gd name="connsiteY10" fmla="*/ 156842 h 707629"/>
                  <a:gd name="connsiteX0" fmla="*/ 3961867 w 4100417"/>
                  <a:gd name="connsiteY0" fmla="*/ 156842 h 707629"/>
                  <a:gd name="connsiteX1" fmla="*/ 2064925 w 4100417"/>
                  <a:gd name="connsiteY1" fmla="*/ 374254 h 707629"/>
                  <a:gd name="connsiteX2" fmla="*/ 2064925 w 4100417"/>
                  <a:gd name="connsiteY2" fmla="*/ 376039 h 707629"/>
                  <a:gd name="connsiteX3" fmla="*/ 226600 w 4100417"/>
                  <a:gd name="connsiteY3" fmla="*/ 133272 h 707629"/>
                  <a:gd name="connsiteX4" fmla="*/ 22765 w 4100417"/>
                  <a:gd name="connsiteY4" fmla="*/ 659052 h 707629"/>
                  <a:gd name="connsiteX5" fmla="*/ 1795367 w 4100417"/>
                  <a:gd name="connsiteY5" fmla="*/ 430452 h 707629"/>
                  <a:gd name="connsiteX6" fmla="*/ 2059210 w 4100417"/>
                  <a:gd name="connsiteY6" fmla="*/ 699057 h 707629"/>
                  <a:gd name="connsiteX7" fmla="*/ 2059210 w 4100417"/>
                  <a:gd name="connsiteY7" fmla="*/ 707629 h 707629"/>
                  <a:gd name="connsiteX8" fmla="*/ 2327815 w 4100417"/>
                  <a:gd name="connsiteY8" fmla="*/ 439024 h 707629"/>
                  <a:gd name="connsiteX9" fmla="*/ 4100417 w 4100417"/>
                  <a:gd name="connsiteY9" fmla="*/ 667624 h 707629"/>
                  <a:gd name="connsiteX10" fmla="*/ 3961867 w 4100417"/>
                  <a:gd name="connsiteY10" fmla="*/ 156842 h 707629"/>
                  <a:gd name="connsiteX0" fmla="*/ 4045994 w 4100417"/>
                  <a:gd name="connsiteY0" fmla="*/ 202705 h 700998"/>
                  <a:gd name="connsiteX1" fmla="*/ 2064925 w 4100417"/>
                  <a:gd name="connsiteY1" fmla="*/ 367623 h 700998"/>
                  <a:gd name="connsiteX2" fmla="*/ 2064925 w 4100417"/>
                  <a:gd name="connsiteY2" fmla="*/ 369408 h 700998"/>
                  <a:gd name="connsiteX3" fmla="*/ 226600 w 4100417"/>
                  <a:gd name="connsiteY3" fmla="*/ 126641 h 700998"/>
                  <a:gd name="connsiteX4" fmla="*/ 22765 w 4100417"/>
                  <a:gd name="connsiteY4" fmla="*/ 652421 h 700998"/>
                  <a:gd name="connsiteX5" fmla="*/ 1795367 w 4100417"/>
                  <a:gd name="connsiteY5" fmla="*/ 423821 h 700998"/>
                  <a:gd name="connsiteX6" fmla="*/ 2059210 w 4100417"/>
                  <a:gd name="connsiteY6" fmla="*/ 692426 h 700998"/>
                  <a:gd name="connsiteX7" fmla="*/ 2059210 w 4100417"/>
                  <a:gd name="connsiteY7" fmla="*/ 700998 h 700998"/>
                  <a:gd name="connsiteX8" fmla="*/ 2327815 w 4100417"/>
                  <a:gd name="connsiteY8" fmla="*/ 432393 h 700998"/>
                  <a:gd name="connsiteX9" fmla="*/ 4100417 w 4100417"/>
                  <a:gd name="connsiteY9" fmla="*/ 660993 h 700998"/>
                  <a:gd name="connsiteX10" fmla="*/ 4045994 w 4100417"/>
                  <a:gd name="connsiteY10" fmla="*/ 202705 h 700998"/>
                  <a:gd name="connsiteX0" fmla="*/ 4045994 w 4178399"/>
                  <a:gd name="connsiteY0" fmla="*/ 202705 h 700998"/>
                  <a:gd name="connsiteX1" fmla="*/ 2064925 w 4178399"/>
                  <a:gd name="connsiteY1" fmla="*/ 367623 h 700998"/>
                  <a:gd name="connsiteX2" fmla="*/ 2064925 w 4178399"/>
                  <a:gd name="connsiteY2" fmla="*/ 369408 h 700998"/>
                  <a:gd name="connsiteX3" fmla="*/ 226600 w 4178399"/>
                  <a:gd name="connsiteY3" fmla="*/ 126641 h 700998"/>
                  <a:gd name="connsiteX4" fmla="*/ 22765 w 4178399"/>
                  <a:gd name="connsiteY4" fmla="*/ 652421 h 700998"/>
                  <a:gd name="connsiteX5" fmla="*/ 1795367 w 4178399"/>
                  <a:gd name="connsiteY5" fmla="*/ 423821 h 700998"/>
                  <a:gd name="connsiteX6" fmla="*/ 2059210 w 4178399"/>
                  <a:gd name="connsiteY6" fmla="*/ 692426 h 700998"/>
                  <a:gd name="connsiteX7" fmla="*/ 2059210 w 4178399"/>
                  <a:gd name="connsiteY7" fmla="*/ 700998 h 700998"/>
                  <a:gd name="connsiteX8" fmla="*/ 2327815 w 4178399"/>
                  <a:gd name="connsiteY8" fmla="*/ 432393 h 700998"/>
                  <a:gd name="connsiteX9" fmla="*/ 4100417 w 4178399"/>
                  <a:gd name="connsiteY9" fmla="*/ 660993 h 700998"/>
                  <a:gd name="connsiteX10" fmla="*/ 4045994 w 4178399"/>
                  <a:gd name="connsiteY10" fmla="*/ 202705 h 700998"/>
                  <a:gd name="connsiteX0" fmla="*/ 3867842 w 4100417"/>
                  <a:gd name="connsiteY0" fmla="*/ 156841 h 707628"/>
                  <a:gd name="connsiteX1" fmla="*/ 2064925 w 4100417"/>
                  <a:gd name="connsiteY1" fmla="*/ 374253 h 707628"/>
                  <a:gd name="connsiteX2" fmla="*/ 2064925 w 4100417"/>
                  <a:gd name="connsiteY2" fmla="*/ 376038 h 707628"/>
                  <a:gd name="connsiteX3" fmla="*/ 226600 w 4100417"/>
                  <a:gd name="connsiteY3" fmla="*/ 133271 h 707628"/>
                  <a:gd name="connsiteX4" fmla="*/ 22765 w 4100417"/>
                  <a:gd name="connsiteY4" fmla="*/ 659051 h 707628"/>
                  <a:gd name="connsiteX5" fmla="*/ 1795367 w 4100417"/>
                  <a:gd name="connsiteY5" fmla="*/ 430451 h 707628"/>
                  <a:gd name="connsiteX6" fmla="*/ 2059210 w 4100417"/>
                  <a:gd name="connsiteY6" fmla="*/ 699056 h 707628"/>
                  <a:gd name="connsiteX7" fmla="*/ 2059210 w 4100417"/>
                  <a:gd name="connsiteY7" fmla="*/ 707628 h 707628"/>
                  <a:gd name="connsiteX8" fmla="*/ 2327815 w 4100417"/>
                  <a:gd name="connsiteY8" fmla="*/ 439023 h 707628"/>
                  <a:gd name="connsiteX9" fmla="*/ 4100417 w 4100417"/>
                  <a:gd name="connsiteY9" fmla="*/ 667623 h 707628"/>
                  <a:gd name="connsiteX10" fmla="*/ 3867842 w 4100417"/>
                  <a:gd name="connsiteY10" fmla="*/ 156841 h 707628"/>
                  <a:gd name="connsiteX0" fmla="*/ 3867842 w 4104504"/>
                  <a:gd name="connsiteY0" fmla="*/ 156841 h 707628"/>
                  <a:gd name="connsiteX1" fmla="*/ 2064925 w 4104504"/>
                  <a:gd name="connsiteY1" fmla="*/ 374253 h 707628"/>
                  <a:gd name="connsiteX2" fmla="*/ 2064925 w 4104504"/>
                  <a:gd name="connsiteY2" fmla="*/ 376038 h 707628"/>
                  <a:gd name="connsiteX3" fmla="*/ 226600 w 4104504"/>
                  <a:gd name="connsiteY3" fmla="*/ 133271 h 707628"/>
                  <a:gd name="connsiteX4" fmla="*/ 22765 w 4104504"/>
                  <a:gd name="connsiteY4" fmla="*/ 659051 h 707628"/>
                  <a:gd name="connsiteX5" fmla="*/ 1795367 w 4104504"/>
                  <a:gd name="connsiteY5" fmla="*/ 430451 h 707628"/>
                  <a:gd name="connsiteX6" fmla="*/ 2059210 w 4104504"/>
                  <a:gd name="connsiteY6" fmla="*/ 699056 h 707628"/>
                  <a:gd name="connsiteX7" fmla="*/ 2059210 w 4104504"/>
                  <a:gd name="connsiteY7" fmla="*/ 707628 h 707628"/>
                  <a:gd name="connsiteX8" fmla="*/ 2327815 w 4104504"/>
                  <a:gd name="connsiteY8" fmla="*/ 439023 h 707628"/>
                  <a:gd name="connsiteX9" fmla="*/ 4100417 w 4104504"/>
                  <a:gd name="connsiteY9" fmla="*/ 667623 h 707628"/>
                  <a:gd name="connsiteX10" fmla="*/ 3867842 w 4104504"/>
                  <a:gd name="connsiteY10" fmla="*/ 156841 h 707628"/>
                  <a:gd name="connsiteX0" fmla="*/ 3867842 w 4104504"/>
                  <a:gd name="connsiteY0" fmla="*/ 156841 h 707628"/>
                  <a:gd name="connsiteX1" fmla="*/ 2064925 w 4104504"/>
                  <a:gd name="connsiteY1" fmla="*/ 374253 h 707628"/>
                  <a:gd name="connsiteX2" fmla="*/ 2064925 w 4104504"/>
                  <a:gd name="connsiteY2" fmla="*/ 376038 h 707628"/>
                  <a:gd name="connsiteX3" fmla="*/ 226600 w 4104504"/>
                  <a:gd name="connsiteY3" fmla="*/ 133271 h 707628"/>
                  <a:gd name="connsiteX4" fmla="*/ 22765 w 4104504"/>
                  <a:gd name="connsiteY4" fmla="*/ 659051 h 707628"/>
                  <a:gd name="connsiteX5" fmla="*/ 1795367 w 4104504"/>
                  <a:gd name="connsiteY5" fmla="*/ 430451 h 707628"/>
                  <a:gd name="connsiteX6" fmla="*/ 2059210 w 4104504"/>
                  <a:gd name="connsiteY6" fmla="*/ 699056 h 707628"/>
                  <a:gd name="connsiteX7" fmla="*/ 2059210 w 4104504"/>
                  <a:gd name="connsiteY7" fmla="*/ 707628 h 707628"/>
                  <a:gd name="connsiteX8" fmla="*/ 2327815 w 4104504"/>
                  <a:gd name="connsiteY8" fmla="*/ 439023 h 707628"/>
                  <a:gd name="connsiteX9" fmla="*/ 4100417 w 4104504"/>
                  <a:gd name="connsiteY9" fmla="*/ 667623 h 707628"/>
                  <a:gd name="connsiteX10" fmla="*/ 3867842 w 4104504"/>
                  <a:gd name="connsiteY10" fmla="*/ 156841 h 707628"/>
                  <a:gd name="connsiteX0" fmla="*/ 3867842 w 4104504"/>
                  <a:gd name="connsiteY0" fmla="*/ 156841 h 707628"/>
                  <a:gd name="connsiteX1" fmla="*/ 2064925 w 4104504"/>
                  <a:gd name="connsiteY1" fmla="*/ 374253 h 707628"/>
                  <a:gd name="connsiteX2" fmla="*/ 2064925 w 4104504"/>
                  <a:gd name="connsiteY2" fmla="*/ 376038 h 707628"/>
                  <a:gd name="connsiteX3" fmla="*/ 226600 w 4104504"/>
                  <a:gd name="connsiteY3" fmla="*/ 133271 h 707628"/>
                  <a:gd name="connsiteX4" fmla="*/ 22765 w 4104504"/>
                  <a:gd name="connsiteY4" fmla="*/ 659051 h 707628"/>
                  <a:gd name="connsiteX5" fmla="*/ 1795367 w 4104504"/>
                  <a:gd name="connsiteY5" fmla="*/ 430451 h 707628"/>
                  <a:gd name="connsiteX6" fmla="*/ 2059210 w 4104504"/>
                  <a:gd name="connsiteY6" fmla="*/ 699056 h 707628"/>
                  <a:gd name="connsiteX7" fmla="*/ 2059210 w 4104504"/>
                  <a:gd name="connsiteY7" fmla="*/ 707628 h 707628"/>
                  <a:gd name="connsiteX8" fmla="*/ 2327815 w 4104504"/>
                  <a:gd name="connsiteY8" fmla="*/ 439023 h 707628"/>
                  <a:gd name="connsiteX9" fmla="*/ 4100417 w 4104504"/>
                  <a:gd name="connsiteY9" fmla="*/ 667623 h 707628"/>
                  <a:gd name="connsiteX10" fmla="*/ 3867842 w 4104504"/>
                  <a:gd name="connsiteY10" fmla="*/ 156841 h 70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504" h="707628">
                    <a:moveTo>
                      <a:pt x="3867842" y="156841"/>
                    </a:moveTo>
                    <a:cubicBezTo>
                      <a:pt x="3541134" y="68259"/>
                      <a:pt x="2355762" y="-242317"/>
                      <a:pt x="2064925" y="374253"/>
                    </a:cubicBezTo>
                    <a:cubicBezTo>
                      <a:pt x="2064925" y="372348"/>
                      <a:pt x="2104515" y="370444"/>
                      <a:pt x="2064925" y="376038"/>
                    </a:cubicBezTo>
                    <a:cubicBezTo>
                      <a:pt x="1787027" y="-235891"/>
                      <a:pt x="566960" y="86102"/>
                      <a:pt x="226600" y="133271"/>
                    </a:cubicBezTo>
                    <a:cubicBezTo>
                      <a:pt x="-113760" y="180440"/>
                      <a:pt x="33242" y="349488"/>
                      <a:pt x="22765" y="659051"/>
                    </a:cubicBezTo>
                    <a:lnTo>
                      <a:pt x="1795367" y="430451"/>
                    </a:lnTo>
                    <a:cubicBezTo>
                      <a:pt x="1795367" y="577136"/>
                      <a:pt x="1913477" y="696198"/>
                      <a:pt x="2059210" y="699056"/>
                    </a:cubicBezTo>
                    <a:lnTo>
                      <a:pt x="2059210" y="707628"/>
                    </a:lnTo>
                    <a:cubicBezTo>
                      <a:pt x="2207800" y="707628"/>
                      <a:pt x="2327815" y="587613"/>
                      <a:pt x="2327815" y="439023"/>
                    </a:cubicBezTo>
                    <a:lnTo>
                      <a:pt x="4100417" y="667623"/>
                    </a:lnTo>
                    <a:cubicBezTo>
                      <a:pt x="4091845" y="358061"/>
                      <a:pt x="4174659" y="239330"/>
                      <a:pt x="3867842" y="156841"/>
                    </a:cubicBezTo>
                    <a:close/>
                  </a:path>
                </a:pathLst>
              </a:custGeom>
              <a:solidFill>
                <a:schemeClr val="accent1"/>
              </a:solidFill>
              <a:ln w="9525" cap="flat">
                <a:noFill/>
                <a:prstDash val="solid"/>
                <a:miter/>
              </a:ln>
            </p:spPr>
            <p:txBody>
              <a:bodyPr rtlCol="0" anchor="ctr"/>
              <a:lstStyle/>
              <a:p>
                <a:endParaRPr lang="en-US" sz="1600" dirty="0"/>
              </a:p>
            </p:txBody>
          </p:sp>
          <p:sp>
            <p:nvSpPr>
              <p:cNvPr id="20" name="Freeform: Shape 19">
                <a:extLst>
                  <a:ext uri="{FF2B5EF4-FFF2-40B4-BE49-F238E27FC236}">
                    <a16:creationId xmlns:a16="http://schemas.microsoft.com/office/drawing/2014/main" id="{5CBFC22D-E53B-989B-6C2C-F2FF37EA7E34}"/>
                  </a:ext>
                </a:extLst>
              </p:cNvPr>
              <p:cNvSpPr/>
              <p:nvPr/>
            </p:nvSpPr>
            <p:spPr>
              <a:xfrm>
                <a:off x="3960971" y="3698081"/>
                <a:ext cx="4267200" cy="390525"/>
              </a:xfrm>
              <a:custGeom>
                <a:avLst/>
                <a:gdLst>
                  <a:gd name="connsiteX0" fmla="*/ 2127409 w 4267200"/>
                  <a:gd name="connsiteY0" fmla="*/ 389096 h 390525"/>
                  <a:gd name="connsiteX1" fmla="*/ 1806416 w 4267200"/>
                  <a:gd name="connsiteY1" fmla="*/ 120491 h 390525"/>
                  <a:gd name="connsiteX2" fmla="*/ 51911 w 4267200"/>
                  <a:gd name="connsiteY2" fmla="*/ 330041 h 390525"/>
                  <a:gd name="connsiteX3" fmla="*/ 7144 w 4267200"/>
                  <a:gd name="connsiteY3" fmla="*/ 294799 h 390525"/>
                  <a:gd name="connsiteX4" fmla="*/ 7144 w 4267200"/>
                  <a:gd name="connsiteY4" fmla="*/ 251936 h 390525"/>
                  <a:gd name="connsiteX5" fmla="*/ 51911 w 4267200"/>
                  <a:gd name="connsiteY5" fmla="*/ 216694 h 390525"/>
                  <a:gd name="connsiteX6" fmla="*/ 1859756 w 4267200"/>
                  <a:gd name="connsiteY6" fmla="*/ 7144 h 390525"/>
                  <a:gd name="connsiteX7" fmla="*/ 1915954 w 4267200"/>
                  <a:gd name="connsiteY7" fmla="*/ 65246 h 390525"/>
                  <a:gd name="connsiteX8" fmla="*/ 2127409 w 4267200"/>
                  <a:gd name="connsiteY8" fmla="*/ 275749 h 390525"/>
                  <a:gd name="connsiteX9" fmla="*/ 2338864 w 4267200"/>
                  <a:gd name="connsiteY9" fmla="*/ 65246 h 390525"/>
                  <a:gd name="connsiteX10" fmla="*/ 2395061 w 4267200"/>
                  <a:gd name="connsiteY10" fmla="*/ 7144 h 390525"/>
                  <a:gd name="connsiteX11" fmla="*/ 4231482 w 4267200"/>
                  <a:gd name="connsiteY11" fmla="*/ 216694 h 390525"/>
                  <a:gd name="connsiteX12" fmla="*/ 4266724 w 4267200"/>
                  <a:gd name="connsiteY12" fmla="*/ 251936 h 390525"/>
                  <a:gd name="connsiteX13" fmla="*/ 4266724 w 4267200"/>
                  <a:gd name="connsiteY13" fmla="*/ 294799 h 390525"/>
                  <a:gd name="connsiteX14" fmla="*/ 4231482 w 4267200"/>
                  <a:gd name="connsiteY14" fmla="*/ 330041 h 390525"/>
                  <a:gd name="connsiteX15" fmla="*/ 2448401 w 4267200"/>
                  <a:gd name="connsiteY15" fmla="*/ 120491 h 390525"/>
                  <a:gd name="connsiteX16" fmla="*/ 2127409 w 4267200"/>
                  <a:gd name="connsiteY16" fmla="*/ 38909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0" h="390525">
                    <a:moveTo>
                      <a:pt x="2127409" y="389096"/>
                    </a:moveTo>
                    <a:cubicBezTo>
                      <a:pt x="1967389" y="389096"/>
                      <a:pt x="1834039" y="272891"/>
                      <a:pt x="1806416" y="120491"/>
                    </a:cubicBezTo>
                    <a:lnTo>
                      <a:pt x="51911" y="330041"/>
                    </a:lnTo>
                    <a:cubicBezTo>
                      <a:pt x="31909" y="330041"/>
                      <a:pt x="7144" y="313849"/>
                      <a:pt x="7144" y="294799"/>
                    </a:cubicBezTo>
                    <a:lnTo>
                      <a:pt x="7144" y="251936"/>
                    </a:lnTo>
                    <a:cubicBezTo>
                      <a:pt x="7144" y="231934"/>
                      <a:pt x="32861" y="216694"/>
                      <a:pt x="51911" y="216694"/>
                    </a:cubicBezTo>
                    <a:lnTo>
                      <a:pt x="1859756" y="7144"/>
                    </a:lnTo>
                    <a:cubicBezTo>
                      <a:pt x="1891189" y="7144"/>
                      <a:pt x="1915954" y="32861"/>
                      <a:pt x="1915954" y="65246"/>
                    </a:cubicBezTo>
                    <a:cubicBezTo>
                      <a:pt x="1915954" y="181451"/>
                      <a:pt x="2011204" y="275749"/>
                      <a:pt x="2127409" y="275749"/>
                    </a:cubicBezTo>
                    <a:cubicBezTo>
                      <a:pt x="2243614" y="275749"/>
                      <a:pt x="2338864" y="181451"/>
                      <a:pt x="2338864" y="65246"/>
                    </a:cubicBezTo>
                    <a:cubicBezTo>
                      <a:pt x="2338864" y="33814"/>
                      <a:pt x="2363629" y="7144"/>
                      <a:pt x="2395061" y="7144"/>
                    </a:cubicBezTo>
                    <a:lnTo>
                      <a:pt x="4231482" y="216694"/>
                    </a:lnTo>
                    <a:cubicBezTo>
                      <a:pt x="4251484" y="216694"/>
                      <a:pt x="4266724" y="232886"/>
                      <a:pt x="4266724" y="251936"/>
                    </a:cubicBezTo>
                    <a:lnTo>
                      <a:pt x="4266724" y="294799"/>
                    </a:lnTo>
                    <a:cubicBezTo>
                      <a:pt x="4266724" y="314801"/>
                      <a:pt x="4250532" y="330041"/>
                      <a:pt x="4231482" y="330041"/>
                    </a:cubicBezTo>
                    <a:lnTo>
                      <a:pt x="2448401" y="120491"/>
                    </a:lnTo>
                    <a:cubicBezTo>
                      <a:pt x="2420779" y="272891"/>
                      <a:pt x="2287429" y="389096"/>
                      <a:pt x="2127409" y="389096"/>
                    </a:cubicBezTo>
                    <a:close/>
                  </a:path>
                </a:pathLst>
              </a:custGeom>
              <a:solidFill>
                <a:schemeClr val="accent5">
                  <a:lumMod val="50000"/>
                </a:schemeClr>
              </a:solidFill>
              <a:ln w="9525" cap="flat">
                <a:noFill/>
                <a:prstDash val="solid"/>
                <a:miter/>
              </a:ln>
            </p:spPr>
            <p:txBody>
              <a:bodyPr rtlCol="0" anchor="ctr"/>
              <a:lstStyle/>
              <a:p>
                <a:endParaRPr lang="en-US" sz="1600" dirty="0"/>
              </a:p>
            </p:txBody>
          </p:sp>
          <p:sp>
            <p:nvSpPr>
              <p:cNvPr id="21" name="Freeform: Shape 20">
                <a:extLst>
                  <a:ext uri="{FF2B5EF4-FFF2-40B4-BE49-F238E27FC236}">
                    <a16:creationId xmlns:a16="http://schemas.microsoft.com/office/drawing/2014/main" id="{A0A1A4BC-B24D-AAB0-1067-D20C5E5B5A19}"/>
                  </a:ext>
                </a:extLst>
              </p:cNvPr>
              <p:cNvSpPr/>
              <p:nvPr/>
            </p:nvSpPr>
            <p:spPr>
              <a:xfrm rot="21335567">
                <a:off x="4052794" y="2777942"/>
                <a:ext cx="2032905" cy="1059250"/>
              </a:xfrm>
              <a:custGeom>
                <a:avLst/>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chemeClr val="accent1"/>
              </a:solidFill>
              <a:ln w="9525" cap="flat">
                <a:noFill/>
                <a:prstDash val="solid"/>
                <a:miter/>
              </a:ln>
            </p:spPr>
            <p:txBody>
              <a:bodyPr rtlCol="0" anchor="ctr"/>
              <a:lstStyle/>
              <a:p>
                <a:endParaRPr lang="en-US" sz="1600"/>
              </a:p>
            </p:txBody>
          </p:sp>
          <p:sp>
            <p:nvSpPr>
              <p:cNvPr id="22" name="Freeform: Shape 21">
                <a:extLst>
                  <a:ext uri="{FF2B5EF4-FFF2-40B4-BE49-F238E27FC236}">
                    <a16:creationId xmlns:a16="http://schemas.microsoft.com/office/drawing/2014/main" id="{59C66031-49D9-F95B-CED8-4D5ED3B3921E}"/>
                  </a:ext>
                </a:extLst>
              </p:cNvPr>
              <p:cNvSpPr/>
              <p:nvPr/>
            </p:nvSpPr>
            <p:spPr>
              <a:xfrm rot="264433" flipH="1">
                <a:off x="6090750" y="2795219"/>
                <a:ext cx="2032905" cy="1059250"/>
              </a:xfrm>
              <a:custGeom>
                <a:avLst/>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chemeClr val="accent1"/>
              </a:solidFill>
              <a:ln w="9525" cap="flat">
                <a:noFill/>
                <a:prstDash val="solid"/>
                <a:miter/>
              </a:ln>
            </p:spPr>
            <p:txBody>
              <a:bodyPr rtlCol="0" anchor="ctr"/>
              <a:lstStyle/>
              <a:p>
                <a:endParaRPr lang="en-US" sz="1600"/>
              </a:p>
            </p:txBody>
          </p:sp>
        </p:grpSp>
        <p:sp>
          <p:nvSpPr>
            <p:cNvPr id="6" name="Freeform: Shape 5">
              <a:extLst>
                <a:ext uri="{FF2B5EF4-FFF2-40B4-BE49-F238E27FC236}">
                  <a16:creationId xmlns:a16="http://schemas.microsoft.com/office/drawing/2014/main" id="{6CE8AFF3-2735-14A3-F1F6-B01266DD79A0}"/>
                </a:ext>
              </a:extLst>
            </p:cNvPr>
            <p:cNvSpPr/>
            <p:nvPr/>
          </p:nvSpPr>
          <p:spPr>
            <a:xfrm>
              <a:off x="834933" y="2310183"/>
              <a:ext cx="2709253" cy="3925632"/>
            </a:xfrm>
            <a:custGeom>
              <a:avLst/>
              <a:gdLst>
                <a:gd name="connsiteX0" fmla="*/ 504825 w 3600450"/>
                <a:gd name="connsiteY0" fmla="*/ 3324225 h 3324225"/>
                <a:gd name="connsiteX1" fmla="*/ 0 w 3600450"/>
                <a:gd name="connsiteY1" fmla="*/ 2886075 h 3324225"/>
                <a:gd name="connsiteX2" fmla="*/ 1028700 w 3600450"/>
                <a:gd name="connsiteY2" fmla="*/ 1533525 h 3324225"/>
                <a:gd name="connsiteX3" fmla="*/ 2743200 w 3600450"/>
                <a:gd name="connsiteY3" fmla="*/ 1543050 h 3324225"/>
                <a:gd name="connsiteX4" fmla="*/ 3238500 w 3600450"/>
                <a:gd name="connsiteY4" fmla="*/ 257175 h 3324225"/>
                <a:gd name="connsiteX5" fmla="*/ 3600450 w 3600450"/>
                <a:gd name="connsiteY5" fmla="*/ 0 h 3324225"/>
                <a:gd name="connsiteX0" fmla="*/ 504825 w 3600450"/>
                <a:gd name="connsiteY0" fmla="*/ 3324225 h 3324225"/>
                <a:gd name="connsiteX1" fmla="*/ 0 w 3600450"/>
                <a:gd name="connsiteY1" fmla="*/ 2886075 h 3324225"/>
                <a:gd name="connsiteX2" fmla="*/ 638175 w 3600450"/>
                <a:gd name="connsiteY2" fmla="*/ 2114550 h 3324225"/>
                <a:gd name="connsiteX3" fmla="*/ 2743200 w 3600450"/>
                <a:gd name="connsiteY3" fmla="*/ 1543050 h 3324225"/>
                <a:gd name="connsiteX4" fmla="*/ 3238500 w 3600450"/>
                <a:gd name="connsiteY4" fmla="*/ 257175 h 3324225"/>
                <a:gd name="connsiteX5" fmla="*/ 3600450 w 3600450"/>
                <a:gd name="connsiteY5" fmla="*/ 0 h 3324225"/>
                <a:gd name="connsiteX0" fmla="*/ 504825 w 3600450"/>
                <a:gd name="connsiteY0" fmla="*/ 3324225 h 3324225"/>
                <a:gd name="connsiteX1" fmla="*/ 0 w 3600450"/>
                <a:gd name="connsiteY1" fmla="*/ 2886075 h 3324225"/>
                <a:gd name="connsiteX2" fmla="*/ 638175 w 3600450"/>
                <a:gd name="connsiteY2" fmla="*/ 2114550 h 3324225"/>
                <a:gd name="connsiteX3" fmla="*/ 2295525 w 3600450"/>
                <a:gd name="connsiteY3" fmla="*/ 1905000 h 3324225"/>
                <a:gd name="connsiteX4" fmla="*/ 3238500 w 3600450"/>
                <a:gd name="connsiteY4" fmla="*/ 257175 h 3324225"/>
                <a:gd name="connsiteX5" fmla="*/ 3600450 w 3600450"/>
                <a:gd name="connsiteY5" fmla="*/ 0 h 3324225"/>
                <a:gd name="connsiteX0" fmla="*/ 504825 w 3600450"/>
                <a:gd name="connsiteY0" fmla="*/ 3324225 h 3324225"/>
                <a:gd name="connsiteX1" fmla="*/ 0 w 3600450"/>
                <a:gd name="connsiteY1" fmla="*/ 2886075 h 3324225"/>
                <a:gd name="connsiteX2" fmla="*/ 638175 w 3600450"/>
                <a:gd name="connsiteY2" fmla="*/ 2114550 h 3324225"/>
                <a:gd name="connsiteX3" fmla="*/ 1657350 w 3600450"/>
                <a:gd name="connsiteY3" fmla="*/ 1895475 h 3324225"/>
                <a:gd name="connsiteX4" fmla="*/ 3238500 w 3600450"/>
                <a:gd name="connsiteY4" fmla="*/ 257175 h 3324225"/>
                <a:gd name="connsiteX5" fmla="*/ 3600450 w 3600450"/>
                <a:gd name="connsiteY5" fmla="*/ 0 h 3324225"/>
                <a:gd name="connsiteX0" fmla="*/ 1409700 w 4505325"/>
                <a:gd name="connsiteY0" fmla="*/ 3324225 h 3324225"/>
                <a:gd name="connsiteX1" fmla="*/ 0 w 4505325"/>
                <a:gd name="connsiteY1" fmla="*/ 3048000 h 3324225"/>
                <a:gd name="connsiteX2" fmla="*/ 1543050 w 4505325"/>
                <a:gd name="connsiteY2" fmla="*/ 2114550 h 3324225"/>
                <a:gd name="connsiteX3" fmla="*/ 2562225 w 4505325"/>
                <a:gd name="connsiteY3" fmla="*/ 1895475 h 3324225"/>
                <a:gd name="connsiteX4" fmla="*/ 4143375 w 4505325"/>
                <a:gd name="connsiteY4" fmla="*/ 257175 h 3324225"/>
                <a:gd name="connsiteX5" fmla="*/ 4505325 w 4505325"/>
                <a:gd name="connsiteY5" fmla="*/ 0 h 3324225"/>
                <a:gd name="connsiteX0" fmla="*/ 1409700 w 4505325"/>
                <a:gd name="connsiteY0" fmla="*/ 3324225 h 3324225"/>
                <a:gd name="connsiteX1" fmla="*/ 0 w 4505325"/>
                <a:gd name="connsiteY1" fmla="*/ 3048000 h 3324225"/>
                <a:gd name="connsiteX2" fmla="*/ 571500 w 4505325"/>
                <a:gd name="connsiteY2" fmla="*/ 2000250 h 3324225"/>
                <a:gd name="connsiteX3" fmla="*/ 2562225 w 4505325"/>
                <a:gd name="connsiteY3" fmla="*/ 1895475 h 3324225"/>
                <a:gd name="connsiteX4" fmla="*/ 4143375 w 4505325"/>
                <a:gd name="connsiteY4" fmla="*/ 257175 h 3324225"/>
                <a:gd name="connsiteX5" fmla="*/ 4505325 w 4505325"/>
                <a:gd name="connsiteY5" fmla="*/ 0 h 3324225"/>
                <a:gd name="connsiteX0" fmla="*/ 1409700 w 4505325"/>
                <a:gd name="connsiteY0" fmla="*/ 3324225 h 3324225"/>
                <a:gd name="connsiteX1" fmla="*/ 0 w 4505325"/>
                <a:gd name="connsiteY1" fmla="*/ 3048000 h 3324225"/>
                <a:gd name="connsiteX2" fmla="*/ 571500 w 4505325"/>
                <a:gd name="connsiteY2" fmla="*/ 2000250 h 3324225"/>
                <a:gd name="connsiteX3" fmla="*/ 2028825 w 4505325"/>
                <a:gd name="connsiteY3" fmla="*/ 1638300 h 3324225"/>
                <a:gd name="connsiteX4" fmla="*/ 4143375 w 4505325"/>
                <a:gd name="connsiteY4" fmla="*/ 257175 h 3324225"/>
                <a:gd name="connsiteX5" fmla="*/ 4505325 w 4505325"/>
                <a:gd name="connsiteY5" fmla="*/ 0 h 3324225"/>
                <a:gd name="connsiteX0" fmla="*/ 1409700 w 4505325"/>
                <a:gd name="connsiteY0" fmla="*/ 3324225 h 3324225"/>
                <a:gd name="connsiteX1" fmla="*/ 0 w 4505325"/>
                <a:gd name="connsiteY1" fmla="*/ 3048000 h 3324225"/>
                <a:gd name="connsiteX2" fmla="*/ 571500 w 4505325"/>
                <a:gd name="connsiteY2" fmla="*/ 2000250 h 3324225"/>
                <a:gd name="connsiteX3" fmla="*/ 2028825 w 4505325"/>
                <a:gd name="connsiteY3" fmla="*/ 1638300 h 3324225"/>
                <a:gd name="connsiteX4" fmla="*/ 2495550 w 4505325"/>
                <a:gd name="connsiteY4" fmla="*/ 866775 h 3324225"/>
                <a:gd name="connsiteX5" fmla="*/ 4505325 w 4505325"/>
                <a:gd name="connsiteY5" fmla="*/ 0 h 3324225"/>
                <a:gd name="connsiteX0" fmla="*/ 1409700 w 3971925"/>
                <a:gd name="connsiteY0" fmla="*/ 3228975 h 3228975"/>
                <a:gd name="connsiteX1" fmla="*/ 0 w 3971925"/>
                <a:gd name="connsiteY1" fmla="*/ 2952750 h 3228975"/>
                <a:gd name="connsiteX2" fmla="*/ 571500 w 3971925"/>
                <a:gd name="connsiteY2" fmla="*/ 1905000 h 3228975"/>
                <a:gd name="connsiteX3" fmla="*/ 2028825 w 3971925"/>
                <a:gd name="connsiteY3" fmla="*/ 1543050 h 3228975"/>
                <a:gd name="connsiteX4" fmla="*/ 2495550 w 3971925"/>
                <a:gd name="connsiteY4" fmla="*/ 771525 h 3228975"/>
                <a:gd name="connsiteX5" fmla="*/ 3971925 w 3971925"/>
                <a:gd name="connsiteY5" fmla="*/ 0 h 3228975"/>
                <a:gd name="connsiteX0" fmla="*/ 1409700 w 3971925"/>
                <a:gd name="connsiteY0" fmla="*/ 3228975 h 3228975"/>
                <a:gd name="connsiteX1" fmla="*/ 0 w 3971925"/>
                <a:gd name="connsiteY1" fmla="*/ 2952750 h 3228975"/>
                <a:gd name="connsiteX2" fmla="*/ 571500 w 3971925"/>
                <a:gd name="connsiteY2" fmla="*/ 1905000 h 3228975"/>
                <a:gd name="connsiteX3" fmla="*/ 1724025 w 3971925"/>
                <a:gd name="connsiteY3" fmla="*/ 1562100 h 3228975"/>
                <a:gd name="connsiteX4" fmla="*/ 2495550 w 3971925"/>
                <a:gd name="connsiteY4" fmla="*/ 771525 h 3228975"/>
                <a:gd name="connsiteX5" fmla="*/ 3971925 w 3971925"/>
                <a:gd name="connsiteY5" fmla="*/ 0 h 3228975"/>
                <a:gd name="connsiteX0" fmla="*/ 1409700 w 3162300"/>
                <a:gd name="connsiteY0" fmla="*/ 3276600 h 3276600"/>
                <a:gd name="connsiteX1" fmla="*/ 0 w 3162300"/>
                <a:gd name="connsiteY1" fmla="*/ 3000375 h 3276600"/>
                <a:gd name="connsiteX2" fmla="*/ 571500 w 3162300"/>
                <a:gd name="connsiteY2" fmla="*/ 1952625 h 3276600"/>
                <a:gd name="connsiteX3" fmla="*/ 1724025 w 3162300"/>
                <a:gd name="connsiteY3" fmla="*/ 1609725 h 3276600"/>
                <a:gd name="connsiteX4" fmla="*/ 2495550 w 3162300"/>
                <a:gd name="connsiteY4" fmla="*/ 819150 h 3276600"/>
                <a:gd name="connsiteX5" fmla="*/ 3162300 w 3162300"/>
                <a:gd name="connsiteY5" fmla="*/ 0 h 3276600"/>
                <a:gd name="connsiteX0" fmla="*/ 1409700 w 3162300"/>
                <a:gd name="connsiteY0" fmla="*/ 3276600 h 3276600"/>
                <a:gd name="connsiteX1" fmla="*/ 0 w 3162300"/>
                <a:gd name="connsiteY1" fmla="*/ 3000375 h 3276600"/>
                <a:gd name="connsiteX2" fmla="*/ 571500 w 3162300"/>
                <a:gd name="connsiteY2" fmla="*/ 1952625 h 3276600"/>
                <a:gd name="connsiteX3" fmla="*/ 1724025 w 3162300"/>
                <a:gd name="connsiteY3" fmla="*/ 1609725 h 3276600"/>
                <a:gd name="connsiteX4" fmla="*/ 2247900 w 3162300"/>
                <a:gd name="connsiteY4" fmla="*/ 781050 h 3276600"/>
                <a:gd name="connsiteX5" fmla="*/ 3162300 w 3162300"/>
                <a:gd name="connsiteY5" fmla="*/ 0 h 3276600"/>
                <a:gd name="connsiteX0" fmla="*/ 1409700 w 3324225"/>
                <a:gd name="connsiteY0" fmla="*/ 3114675 h 3114675"/>
                <a:gd name="connsiteX1" fmla="*/ 0 w 3324225"/>
                <a:gd name="connsiteY1" fmla="*/ 2838450 h 3114675"/>
                <a:gd name="connsiteX2" fmla="*/ 571500 w 3324225"/>
                <a:gd name="connsiteY2" fmla="*/ 1790700 h 3114675"/>
                <a:gd name="connsiteX3" fmla="*/ 1724025 w 3324225"/>
                <a:gd name="connsiteY3" fmla="*/ 1447800 h 3114675"/>
                <a:gd name="connsiteX4" fmla="*/ 2247900 w 3324225"/>
                <a:gd name="connsiteY4" fmla="*/ 619125 h 3114675"/>
                <a:gd name="connsiteX5" fmla="*/ 3324225 w 3324225"/>
                <a:gd name="connsiteY5" fmla="*/ 0 h 3114675"/>
                <a:gd name="connsiteX0" fmla="*/ 1409700 w 3324225"/>
                <a:gd name="connsiteY0" fmla="*/ 3114675 h 3116337"/>
                <a:gd name="connsiteX1" fmla="*/ 0 w 3324225"/>
                <a:gd name="connsiteY1" fmla="*/ 2838450 h 3116337"/>
                <a:gd name="connsiteX2" fmla="*/ 571500 w 3324225"/>
                <a:gd name="connsiteY2" fmla="*/ 1790700 h 3116337"/>
                <a:gd name="connsiteX3" fmla="*/ 1724025 w 3324225"/>
                <a:gd name="connsiteY3" fmla="*/ 1447800 h 3116337"/>
                <a:gd name="connsiteX4" fmla="*/ 2247900 w 3324225"/>
                <a:gd name="connsiteY4" fmla="*/ 619125 h 3116337"/>
                <a:gd name="connsiteX5" fmla="*/ 3324225 w 3324225"/>
                <a:gd name="connsiteY5" fmla="*/ 0 h 3116337"/>
                <a:gd name="connsiteX0" fmla="*/ 1463442 w 3377967"/>
                <a:gd name="connsiteY0" fmla="*/ 3114675 h 3116337"/>
                <a:gd name="connsiteX1" fmla="*/ 53742 w 3377967"/>
                <a:gd name="connsiteY1" fmla="*/ 2838450 h 3116337"/>
                <a:gd name="connsiteX2" fmla="*/ 625242 w 3377967"/>
                <a:gd name="connsiteY2" fmla="*/ 1790700 h 3116337"/>
                <a:gd name="connsiteX3" fmla="*/ 1777767 w 3377967"/>
                <a:gd name="connsiteY3" fmla="*/ 1447800 h 3116337"/>
                <a:gd name="connsiteX4" fmla="*/ 2301642 w 3377967"/>
                <a:gd name="connsiteY4" fmla="*/ 619125 h 3116337"/>
                <a:gd name="connsiteX5" fmla="*/ 3377967 w 3377967"/>
                <a:gd name="connsiteY5" fmla="*/ 0 h 3116337"/>
                <a:gd name="connsiteX0" fmla="*/ 1463442 w 3377967"/>
                <a:gd name="connsiteY0" fmla="*/ 3114675 h 3118177"/>
                <a:gd name="connsiteX1" fmla="*/ 53742 w 3377967"/>
                <a:gd name="connsiteY1" fmla="*/ 2838450 h 3118177"/>
                <a:gd name="connsiteX2" fmla="*/ 625242 w 3377967"/>
                <a:gd name="connsiteY2" fmla="*/ 1790700 h 3118177"/>
                <a:gd name="connsiteX3" fmla="*/ 1777767 w 3377967"/>
                <a:gd name="connsiteY3" fmla="*/ 1447800 h 3118177"/>
                <a:gd name="connsiteX4" fmla="*/ 2301642 w 3377967"/>
                <a:gd name="connsiteY4" fmla="*/ 619125 h 3118177"/>
                <a:gd name="connsiteX5" fmla="*/ 3377967 w 3377967"/>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35256"/>
                <a:gd name="connsiteY0" fmla="*/ 3187504 h 3191006"/>
                <a:gd name="connsiteX1" fmla="*/ 67675 w 3335256"/>
                <a:gd name="connsiteY1" fmla="*/ 2911279 h 3191006"/>
                <a:gd name="connsiteX2" fmla="*/ 639175 w 3335256"/>
                <a:gd name="connsiteY2" fmla="*/ 1863529 h 3191006"/>
                <a:gd name="connsiteX3" fmla="*/ 1791700 w 3335256"/>
                <a:gd name="connsiteY3" fmla="*/ 1520629 h 3191006"/>
                <a:gd name="connsiteX4" fmla="*/ 2315575 w 3335256"/>
                <a:gd name="connsiteY4" fmla="*/ 691954 h 3191006"/>
                <a:gd name="connsiteX5" fmla="*/ 3335256 w 3335256"/>
                <a:gd name="connsiteY5" fmla="*/ 0 h 3191006"/>
                <a:gd name="connsiteX0" fmla="*/ 1477375 w 3335256"/>
                <a:gd name="connsiteY0" fmla="*/ 3187504 h 3191006"/>
                <a:gd name="connsiteX1" fmla="*/ 67675 w 3335256"/>
                <a:gd name="connsiteY1" fmla="*/ 2911279 h 3191006"/>
                <a:gd name="connsiteX2" fmla="*/ 639175 w 3335256"/>
                <a:gd name="connsiteY2" fmla="*/ 1863529 h 3191006"/>
                <a:gd name="connsiteX3" fmla="*/ 1791700 w 3335256"/>
                <a:gd name="connsiteY3" fmla="*/ 1520629 h 3191006"/>
                <a:gd name="connsiteX4" fmla="*/ 2315575 w 3335256"/>
                <a:gd name="connsiteY4" fmla="*/ 691954 h 3191006"/>
                <a:gd name="connsiteX5" fmla="*/ 3335256 w 3335256"/>
                <a:gd name="connsiteY5" fmla="*/ 0 h 3191006"/>
                <a:gd name="connsiteX0" fmla="*/ 1477375 w 3335256"/>
                <a:gd name="connsiteY0" fmla="*/ 3187504 h 3191006"/>
                <a:gd name="connsiteX1" fmla="*/ 67675 w 3335256"/>
                <a:gd name="connsiteY1" fmla="*/ 2911279 h 3191006"/>
                <a:gd name="connsiteX2" fmla="*/ 639175 w 3335256"/>
                <a:gd name="connsiteY2" fmla="*/ 1863529 h 3191006"/>
                <a:gd name="connsiteX3" fmla="*/ 1791700 w 3335256"/>
                <a:gd name="connsiteY3" fmla="*/ 1520629 h 3191006"/>
                <a:gd name="connsiteX4" fmla="*/ 2315575 w 3335256"/>
                <a:gd name="connsiteY4" fmla="*/ 691954 h 3191006"/>
                <a:gd name="connsiteX5" fmla="*/ 3335256 w 3335256"/>
                <a:gd name="connsiteY5" fmla="*/ 0 h 3191006"/>
                <a:gd name="connsiteX0" fmla="*/ 1477375 w 3335256"/>
                <a:gd name="connsiteY0" fmla="*/ 3187504 h 3191006"/>
                <a:gd name="connsiteX1" fmla="*/ 67675 w 3335256"/>
                <a:gd name="connsiteY1" fmla="*/ 2911279 h 3191006"/>
                <a:gd name="connsiteX2" fmla="*/ 639175 w 3335256"/>
                <a:gd name="connsiteY2" fmla="*/ 1863529 h 3191006"/>
                <a:gd name="connsiteX3" fmla="*/ 1791700 w 3335256"/>
                <a:gd name="connsiteY3" fmla="*/ 1520629 h 3191006"/>
                <a:gd name="connsiteX4" fmla="*/ 2315575 w 3335256"/>
                <a:gd name="connsiteY4" fmla="*/ 691954 h 3191006"/>
                <a:gd name="connsiteX5" fmla="*/ 3335256 w 3335256"/>
                <a:gd name="connsiteY5" fmla="*/ 0 h 3191006"/>
                <a:gd name="connsiteX0" fmla="*/ 1477375 w 3335256"/>
                <a:gd name="connsiteY0" fmla="*/ 3187504 h 3191006"/>
                <a:gd name="connsiteX1" fmla="*/ 67675 w 3335256"/>
                <a:gd name="connsiteY1" fmla="*/ 2911279 h 3191006"/>
                <a:gd name="connsiteX2" fmla="*/ 639175 w 3335256"/>
                <a:gd name="connsiteY2" fmla="*/ 1863529 h 3191006"/>
                <a:gd name="connsiteX3" fmla="*/ 1791700 w 3335256"/>
                <a:gd name="connsiteY3" fmla="*/ 1520629 h 3191006"/>
                <a:gd name="connsiteX4" fmla="*/ 2315575 w 3335256"/>
                <a:gd name="connsiteY4" fmla="*/ 691954 h 3191006"/>
                <a:gd name="connsiteX5" fmla="*/ 3335256 w 3335256"/>
                <a:gd name="connsiteY5" fmla="*/ 0 h 3191006"/>
                <a:gd name="connsiteX0" fmla="*/ 1477375 w 3335256"/>
                <a:gd name="connsiteY0" fmla="*/ 3187504 h 3191006"/>
                <a:gd name="connsiteX1" fmla="*/ 67675 w 3335256"/>
                <a:gd name="connsiteY1" fmla="*/ 2911279 h 3191006"/>
                <a:gd name="connsiteX2" fmla="*/ 639175 w 3335256"/>
                <a:gd name="connsiteY2" fmla="*/ 1863529 h 3191006"/>
                <a:gd name="connsiteX3" fmla="*/ 1791700 w 3335256"/>
                <a:gd name="connsiteY3" fmla="*/ 1520629 h 3191006"/>
                <a:gd name="connsiteX4" fmla="*/ 2315575 w 3335256"/>
                <a:gd name="connsiteY4" fmla="*/ 691954 h 3191006"/>
                <a:gd name="connsiteX5" fmla="*/ 3335256 w 3335256"/>
                <a:gd name="connsiteY5" fmla="*/ 0 h 3191006"/>
                <a:gd name="connsiteX0" fmla="*/ 1838604 w 3335256"/>
                <a:gd name="connsiteY0" fmla="*/ 3213292 h 3216143"/>
                <a:gd name="connsiteX1" fmla="*/ 67675 w 3335256"/>
                <a:gd name="connsiteY1" fmla="*/ 2911279 h 3216143"/>
                <a:gd name="connsiteX2" fmla="*/ 639175 w 3335256"/>
                <a:gd name="connsiteY2" fmla="*/ 1863529 h 3216143"/>
                <a:gd name="connsiteX3" fmla="*/ 1791700 w 3335256"/>
                <a:gd name="connsiteY3" fmla="*/ 1520629 h 3216143"/>
                <a:gd name="connsiteX4" fmla="*/ 2315575 w 3335256"/>
                <a:gd name="connsiteY4" fmla="*/ 691954 h 3216143"/>
                <a:gd name="connsiteX5" fmla="*/ 3335256 w 3335256"/>
                <a:gd name="connsiteY5" fmla="*/ 0 h 3216143"/>
                <a:gd name="connsiteX0" fmla="*/ 1838604 w 3335256"/>
                <a:gd name="connsiteY0" fmla="*/ 3213292 h 3218057"/>
                <a:gd name="connsiteX1" fmla="*/ 67675 w 3335256"/>
                <a:gd name="connsiteY1" fmla="*/ 2911279 h 3218057"/>
                <a:gd name="connsiteX2" fmla="*/ 639175 w 3335256"/>
                <a:gd name="connsiteY2" fmla="*/ 1863529 h 3218057"/>
                <a:gd name="connsiteX3" fmla="*/ 1791700 w 3335256"/>
                <a:gd name="connsiteY3" fmla="*/ 1520629 h 3218057"/>
                <a:gd name="connsiteX4" fmla="*/ 2315575 w 3335256"/>
                <a:gd name="connsiteY4" fmla="*/ 691954 h 3218057"/>
                <a:gd name="connsiteX5" fmla="*/ 3335256 w 3335256"/>
                <a:gd name="connsiteY5" fmla="*/ 0 h 3218057"/>
                <a:gd name="connsiteX0" fmla="*/ 1850218 w 3346870"/>
                <a:gd name="connsiteY0" fmla="*/ 3213292 h 3218057"/>
                <a:gd name="connsiteX1" fmla="*/ 79289 w 3346870"/>
                <a:gd name="connsiteY1" fmla="*/ 2911279 h 3218057"/>
                <a:gd name="connsiteX2" fmla="*/ 650789 w 3346870"/>
                <a:gd name="connsiteY2" fmla="*/ 1863529 h 3218057"/>
                <a:gd name="connsiteX3" fmla="*/ 1803314 w 3346870"/>
                <a:gd name="connsiteY3" fmla="*/ 1520629 h 3218057"/>
                <a:gd name="connsiteX4" fmla="*/ 2327189 w 3346870"/>
                <a:gd name="connsiteY4" fmla="*/ 691954 h 3218057"/>
                <a:gd name="connsiteX5" fmla="*/ 3346870 w 3346870"/>
                <a:gd name="connsiteY5" fmla="*/ 0 h 3218057"/>
                <a:gd name="connsiteX0" fmla="*/ 1850218 w 3346870"/>
                <a:gd name="connsiteY0" fmla="*/ 3213292 h 3218057"/>
                <a:gd name="connsiteX1" fmla="*/ 79289 w 3346870"/>
                <a:gd name="connsiteY1" fmla="*/ 2911279 h 3218057"/>
                <a:gd name="connsiteX2" fmla="*/ 650789 w 3346870"/>
                <a:gd name="connsiteY2" fmla="*/ 1863529 h 3218057"/>
                <a:gd name="connsiteX3" fmla="*/ 1803314 w 3346870"/>
                <a:gd name="connsiteY3" fmla="*/ 1520629 h 3218057"/>
                <a:gd name="connsiteX4" fmla="*/ 2327189 w 3346870"/>
                <a:gd name="connsiteY4" fmla="*/ 691954 h 3218057"/>
                <a:gd name="connsiteX5" fmla="*/ 3346870 w 3346870"/>
                <a:gd name="connsiteY5" fmla="*/ 0 h 3218057"/>
                <a:gd name="connsiteX0" fmla="*/ 1862820 w 3359472"/>
                <a:gd name="connsiteY0" fmla="*/ 3213292 h 3218057"/>
                <a:gd name="connsiteX1" fmla="*/ 91891 w 3359472"/>
                <a:gd name="connsiteY1" fmla="*/ 2911279 h 3218057"/>
                <a:gd name="connsiteX2" fmla="*/ 663391 w 3359472"/>
                <a:gd name="connsiteY2" fmla="*/ 1863529 h 3218057"/>
                <a:gd name="connsiteX3" fmla="*/ 1815916 w 3359472"/>
                <a:gd name="connsiteY3" fmla="*/ 1520629 h 3218057"/>
                <a:gd name="connsiteX4" fmla="*/ 2339791 w 3359472"/>
                <a:gd name="connsiteY4" fmla="*/ 691954 h 3218057"/>
                <a:gd name="connsiteX5" fmla="*/ 3359472 w 3359472"/>
                <a:gd name="connsiteY5" fmla="*/ 0 h 3218057"/>
                <a:gd name="connsiteX0" fmla="*/ 1862820 w 3359472"/>
                <a:gd name="connsiteY0" fmla="*/ 3213292 h 3218057"/>
                <a:gd name="connsiteX1" fmla="*/ 91891 w 3359472"/>
                <a:gd name="connsiteY1" fmla="*/ 2911279 h 3218057"/>
                <a:gd name="connsiteX2" fmla="*/ 663391 w 3359472"/>
                <a:gd name="connsiteY2" fmla="*/ 1863529 h 3218057"/>
                <a:gd name="connsiteX3" fmla="*/ 1815916 w 3359472"/>
                <a:gd name="connsiteY3" fmla="*/ 1520629 h 3218057"/>
                <a:gd name="connsiteX4" fmla="*/ 2339791 w 3359472"/>
                <a:gd name="connsiteY4" fmla="*/ 691954 h 3218057"/>
                <a:gd name="connsiteX5" fmla="*/ 3359472 w 3359472"/>
                <a:gd name="connsiteY5" fmla="*/ 0 h 3218057"/>
                <a:gd name="connsiteX0" fmla="*/ 1862820 w 3359472"/>
                <a:gd name="connsiteY0" fmla="*/ 3213292 h 3218057"/>
                <a:gd name="connsiteX1" fmla="*/ 91891 w 3359472"/>
                <a:gd name="connsiteY1" fmla="*/ 2911279 h 3218057"/>
                <a:gd name="connsiteX2" fmla="*/ 663391 w 3359472"/>
                <a:gd name="connsiteY2" fmla="*/ 1863529 h 3218057"/>
                <a:gd name="connsiteX3" fmla="*/ 1815916 w 3359472"/>
                <a:gd name="connsiteY3" fmla="*/ 1520629 h 3218057"/>
                <a:gd name="connsiteX4" fmla="*/ 2339791 w 3359472"/>
                <a:gd name="connsiteY4" fmla="*/ 691954 h 3218057"/>
                <a:gd name="connsiteX5" fmla="*/ 3359472 w 3359472"/>
                <a:gd name="connsiteY5" fmla="*/ 0 h 3218057"/>
                <a:gd name="connsiteX0" fmla="*/ 1862820 w 3359472"/>
                <a:gd name="connsiteY0" fmla="*/ 3213292 h 3218057"/>
                <a:gd name="connsiteX1" fmla="*/ 91891 w 3359472"/>
                <a:gd name="connsiteY1" fmla="*/ 2911279 h 3218057"/>
                <a:gd name="connsiteX2" fmla="*/ 663391 w 3359472"/>
                <a:gd name="connsiteY2" fmla="*/ 1863529 h 3218057"/>
                <a:gd name="connsiteX3" fmla="*/ 1815916 w 3359472"/>
                <a:gd name="connsiteY3" fmla="*/ 1520629 h 3218057"/>
                <a:gd name="connsiteX4" fmla="*/ 2339791 w 3359472"/>
                <a:gd name="connsiteY4" fmla="*/ 691954 h 3218057"/>
                <a:gd name="connsiteX5" fmla="*/ 3359472 w 3359472"/>
                <a:gd name="connsiteY5" fmla="*/ 0 h 3218057"/>
                <a:gd name="connsiteX0" fmla="*/ 1862820 w 3359472"/>
                <a:gd name="connsiteY0" fmla="*/ 3213292 h 3218057"/>
                <a:gd name="connsiteX1" fmla="*/ 91891 w 3359472"/>
                <a:gd name="connsiteY1" fmla="*/ 2911279 h 3218057"/>
                <a:gd name="connsiteX2" fmla="*/ 663391 w 3359472"/>
                <a:gd name="connsiteY2" fmla="*/ 1863529 h 3218057"/>
                <a:gd name="connsiteX3" fmla="*/ 1815916 w 3359472"/>
                <a:gd name="connsiteY3" fmla="*/ 1520629 h 3218057"/>
                <a:gd name="connsiteX4" fmla="*/ 2339791 w 3359472"/>
                <a:gd name="connsiteY4" fmla="*/ 691954 h 3218057"/>
                <a:gd name="connsiteX5" fmla="*/ 3359472 w 3359472"/>
                <a:gd name="connsiteY5" fmla="*/ 0 h 3218057"/>
                <a:gd name="connsiteX0" fmla="*/ 1862820 w 3359472"/>
                <a:gd name="connsiteY0" fmla="*/ 3213292 h 3218057"/>
                <a:gd name="connsiteX1" fmla="*/ 91891 w 3359472"/>
                <a:gd name="connsiteY1" fmla="*/ 2911279 h 3218057"/>
                <a:gd name="connsiteX2" fmla="*/ 663391 w 3359472"/>
                <a:gd name="connsiteY2" fmla="*/ 1863529 h 3218057"/>
                <a:gd name="connsiteX3" fmla="*/ 1815916 w 3359472"/>
                <a:gd name="connsiteY3" fmla="*/ 1520629 h 3218057"/>
                <a:gd name="connsiteX4" fmla="*/ 2339791 w 3359472"/>
                <a:gd name="connsiteY4" fmla="*/ 691954 h 3218057"/>
                <a:gd name="connsiteX5" fmla="*/ 3359472 w 3359472"/>
                <a:gd name="connsiteY5" fmla="*/ 0 h 3218057"/>
                <a:gd name="connsiteX0" fmla="*/ 1626600 w 3359472"/>
                <a:gd name="connsiteY0" fmla="*/ 3987254 h 3987696"/>
                <a:gd name="connsiteX1" fmla="*/ 91891 w 3359472"/>
                <a:gd name="connsiteY1" fmla="*/ 2911279 h 3987696"/>
                <a:gd name="connsiteX2" fmla="*/ 663391 w 3359472"/>
                <a:gd name="connsiteY2" fmla="*/ 1863529 h 3987696"/>
                <a:gd name="connsiteX3" fmla="*/ 1815916 w 3359472"/>
                <a:gd name="connsiteY3" fmla="*/ 1520629 h 3987696"/>
                <a:gd name="connsiteX4" fmla="*/ 2339791 w 3359472"/>
                <a:gd name="connsiteY4" fmla="*/ 691954 h 3987696"/>
                <a:gd name="connsiteX5" fmla="*/ 3359472 w 3359472"/>
                <a:gd name="connsiteY5" fmla="*/ 0 h 3987696"/>
                <a:gd name="connsiteX0" fmla="*/ 1626600 w 3359472"/>
                <a:gd name="connsiteY0" fmla="*/ 3987254 h 3987254"/>
                <a:gd name="connsiteX1" fmla="*/ 91891 w 3359472"/>
                <a:gd name="connsiteY1" fmla="*/ 2911279 h 3987254"/>
                <a:gd name="connsiteX2" fmla="*/ 663391 w 3359472"/>
                <a:gd name="connsiteY2" fmla="*/ 1863529 h 3987254"/>
                <a:gd name="connsiteX3" fmla="*/ 1815916 w 3359472"/>
                <a:gd name="connsiteY3" fmla="*/ 1520629 h 3987254"/>
                <a:gd name="connsiteX4" fmla="*/ 2339791 w 3359472"/>
                <a:gd name="connsiteY4" fmla="*/ 691954 h 3987254"/>
                <a:gd name="connsiteX5" fmla="*/ 3359472 w 3359472"/>
                <a:gd name="connsiteY5" fmla="*/ 0 h 398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9472" h="3987254">
                  <a:moveTo>
                    <a:pt x="1626600" y="3987254"/>
                  </a:moveTo>
                  <a:cubicBezTo>
                    <a:pt x="1154033" y="3864361"/>
                    <a:pt x="346280" y="3187352"/>
                    <a:pt x="91891" y="2911279"/>
                  </a:cubicBezTo>
                  <a:cubicBezTo>
                    <a:pt x="-176337" y="2557148"/>
                    <a:pt x="181541" y="2144247"/>
                    <a:pt x="663391" y="1863529"/>
                  </a:cubicBezTo>
                  <a:cubicBezTo>
                    <a:pt x="973908" y="1698101"/>
                    <a:pt x="1568147" y="1689986"/>
                    <a:pt x="1815916" y="1520629"/>
                  </a:cubicBezTo>
                  <a:cubicBezTo>
                    <a:pt x="2173553" y="1291100"/>
                    <a:pt x="2050358" y="987229"/>
                    <a:pt x="2339791" y="691954"/>
                  </a:cubicBezTo>
                  <a:cubicBezTo>
                    <a:pt x="2545835" y="490883"/>
                    <a:pt x="3165825" y="478638"/>
                    <a:pt x="3359472" y="0"/>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Freeform: Shape 6">
              <a:extLst>
                <a:ext uri="{FF2B5EF4-FFF2-40B4-BE49-F238E27FC236}">
                  <a16:creationId xmlns:a16="http://schemas.microsoft.com/office/drawing/2014/main" id="{83EBC12C-0EC5-3331-6F35-0377B530920B}"/>
                </a:ext>
              </a:extLst>
            </p:cNvPr>
            <p:cNvSpPr/>
            <p:nvPr/>
          </p:nvSpPr>
          <p:spPr>
            <a:xfrm flipH="1">
              <a:off x="8756700" y="2173317"/>
              <a:ext cx="2853714" cy="4056953"/>
            </a:xfrm>
            <a:custGeom>
              <a:avLst/>
              <a:gdLst>
                <a:gd name="connsiteX0" fmla="*/ 504825 w 3600450"/>
                <a:gd name="connsiteY0" fmla="*/ 3324225 h 3324225"/>
                <a:gd name="connsiteX1" fmla="*/ 0 w 3600450"/>
                <a:gd name="connsiteY1" fmla="*/ 2886075 h 3324225"/>
                <a:gd name="connsiteX2" fmla="*/ 1028700 w 3600450"/>
                <a:gd name="connsiteY2" fmla="*/ 1533525 h 3324225"/>
                <a:gd name="connsiteX3" fmla="*/ 2743200 w 3600450"/>
                <a:gd name="connsiteY3" fmla="*/ 1543050 h 3324225"/>
                <a:gd name="connsiteX4" fmla="*/ 3238500 w 3600450"/>
                <a:gd name="connsiteY4" fmla="*/ 257175 h 3324225"/>
                <a:gd name="connsiteX5" fmla="*/ 3600450 w 3600450"/>
                <a:gd name="connsiteY5" fmla="*/ 0 h 3324225"/>
                <a:gd name="connsiteX0" fmla="*/ 504825 w 3600450"/>
                <a:gd name="connsiteY0" fmla="*/ 3324225 h 3324225"/>
                <a:gd name="connsiteX1" fmla="*/ 0 w 3600450"/>
                <a:gd name="connsiteY1" fmla="*/ 2886075 h 3324225"/>
                <a:gd name="connsiteX2" fmla="*/ 638175 w 3600450"/>
                <a:gd name="connsiteY2" fmla="*/ 2114550 h 3324225"/>
                <a:gd name="connsiteX3" fmla="*/ 2743200 w 3600450"/>
                <a:gd name="connsiteY3" fmla="*/ 1543050 h 3324225"/>
                <a:gd name="connsiteX4" fmla="*/ 3238500 w 3600450"/>
                <a:gd name="connsiteY4" fmla="*/ 257175 h 3324225"/>
                <a:gd name="connsiteX5" fmla="*/ 3600450 w 3600450"/>
                <a:gd name="connsiteY5" fmla="*/ 0 h 3324225"/>
                <a:gd name="connsiteX0" fmla="*/ 504825 w 3600450"/>
                <a:gd name="connsiteY0" fmla="*/ 3324225 h 3324225"/>
                <a:gd name="connsiteX1" fmla="*/ 0 w 3600450"/>
                <a:gd name="connsiteY1" fmla="*/ 2886075 h 3324225"/>
                <a:gd name="connsiteX2" fmla="*/ 638175 w 3600450"/>
                <a:gd name="connsiteY2" fmla="*/ 2114550 h 3324225"/>
                <a:gd name="connsiteX3" fmla="*/ 2295525 w 3600450"/>
                <a:gd name="connsiteY3" fmla="*/ 1905000 h 3324225"/>
                <a:gd name="connsiteX4" fmla="*/ 3238500 w 3600450"/>
                <a:gd name="connsiteY4" fmla="*/ 257175 h 3324225"/>
                <a:gd name="connsiteX5" fmla="*/ 3600450 w 3600450"/>
                <a:gd name="connsiteY5" fmla="*/ 0 h 3324225"/>
                <a:gd name="connsiteX0" fmla="*/ 504825 w 3600450"/>
                <a:gd name="connsiteY0" fmla="*/ 3324225 h 3324225"/>
                <a:gd name="connsiteX1" fmla="*/ 0 w 3600450"/>
                <a:gd name="connsiteY1" fmla="*/ 2886075 h 3324225"/>
                <a:gd name="connsiteX2" fmla="*/ 638175 w 3600450"/>
                <a:gd name="connsiteY2" fmla="*/ 2114550 h 3324225"/>
                <a:gd name="connsiteX3" fmla="*/ 1657350 w 3600450"/>
                <a:gd name="connsiteY3" fmla="*/ 1895475 h 3324225"/>
                <a:gd name="connsiteX4" fmla="*/ 3238500 w 3600450"/>
                <a:gd name="connsiteY4" fmla="*/ 257175 h 3324225"/>
                <a:gd name="connsiteX5" fmla="*/ 3600450 w 3600450"/>
                <a:gd name="connsiteY5" fmla="*/ 0 h 3324225"/>
                <a:gd name="connsiteX0" fmla="*/ 1409700 w 4505325"/>
                <a:gd name="connsiteY0" fmla="*/ 3324225 h 3324225"/>
                <a:gd name="connsiteX1" fmla="*/ 0 w 4505325"/>
                <a:gd name="connsiteY1" fmla="*/ 3048000 h 3324225"/>
                <a:gd name="connsiteX2" fmla="*/ 1543050 w 4505325"/>
                <a:gd name="connsiteY2" fmla="*/ 2114550 h 3324225"/>
                <a:gd name="connsiteX3" fmla="*/ 2562225 w 4505325"/>
                <a:gd name="connsiteY3" fmla="*/ 1895475 h 3324225"/>
                <a:gd name="connsiteX4" fmla="*/ 4143375 w 4505325"/>
                <a:gd name="connsiteY4" fmla="*/ 257175 h 3324225"/>
                <a:gd name="connsiteX5" fmla="*/ 4505325 w 4505325"/>
                <a:gd name="connsiteY5" fmla="*/ 0 h 3324225"/>
                <a:gd name="connsiteX0" fmla="*/ 1409700 w 4505325"/>
                <a:gd name="connsiteY0" fmla="*/ 3324225 h 3324225"/>
                <a:gd name="connsiteX1" fmla="*/ 0 w 4505325"/>
                <a:gd name="connsiteY1" fmla="*/ 3048000 h 3324225"/>
                <a:gd name="connsiteX2" fmla="*/ 571500 w 4505325"/>
                <a:gd name="connsiteY2" fmla="*/ 2000250 h 3324225"/>
                <a:gd name="connsiteX3" fmla="*/ 2562225 w 4505325"/>
                <a:gd name="connsiteY3" fmla="*/ 1895475 h 3324225"/>
                <a:gd name="connsiteX4" fmla="*/ 4143375 w 4505325"/>
                <a:gd name="connsiteY4" fmla="*/ 257175 h 3324225"/>
                <a:gd name="connsiteX5" fmla="*/ 4505325 w 4505325"/>
                <a:gd name="connsiteY5" fmla="*/ 0 h 3324225"/>
                <a:gd name="connsiteX0" fmla="*/ 1409700 w 4505325"/>
                <a:gd name="connsiteY0" fmla="*/ 3324225 h 3324225"/>
                <a:gd name="connsiteX1" fmla="*/ 0 w 4505325"/>
                <a:gd name="connsiteY1" fmla="*/ 3048000 h 3324225"/>
                <a:gd name="connsiteX2" fmla="*/ 571500 w 4505325"/>
                <a:gd name="connsiteY2" fmla="*/ 2000250 h 3324225"/>
                <a:gd name="connsiteX3" fmla="*/ 2028825 w 4505325"/>
                <a:gd name="connsiteY3" fmla="*/ 1638300 h 3324225"/>
                <a:gd name="connsiteX4" fmla="*/ 4143375 w 4505325"/>
                <a:gd name="connsiteY4" fmla="*/ 257175 h 3324225"/>
                <a:gd name="connsiteX5" fmla="*/ 4505325 w 4505325"/>
                <a:gd name="connsiteY5" fmla="*/ 0 h 3324225"/>
                <a:gd name="connsiteX0" fmla="*/ 1409700 w 4505325"/>
                <a:gd name="connsiteY0" fmla="*/ 3324225 h 3324225"/>
                <a:gd name="connsiteX1" fmla="*/ 0 w 4505325"/>
                <a:gd name="connsiteY1" fmla="*/ 3048000 h 3324225"/>
                <a:gd name="connsiteX2" fmla="*/ 571500 w 4505325"/>
                <a:gd name="connsiteY2" fmla="*/ 2000250 h 3324225"/>
                <a:gd name="connsiteX3" fmla="*/ 2028825 w 4505325"/>
                <a:gd name="connsiteY3" fmla="*/ 1638300 h 3324225"/>
                <a:gd name="connsiteX4" fmla="*/ 2495550 w 4505325"/>
                <a:gd name="connsiteY4" fmla="*/ 866775 h 3324225"/>
                <a:gd name="connsiteX5" fmla="*/ 4505325 w 4505325"/>
                <a:gd name="connsiteY5" fmla="*/ 0 h 3324225"/>
                <a:gd name="connsiteX0" fmla="*/ 1409700 w 3971925"/>
                <a:gd name="connsiteY0" fmla="*/ 3228975 h 3228975"/>
                <a:gd name="connsiteX1" fmla="*/ 0 w 3971925"/>
                <a:gd name="connsiteY1" fmla="*/ 2952750 h 3228975"/>
                <a:gd name="connsiteX2" fmla="*/ 571500 w 3971925"/>
                <a:gd name="connsiteY2" fmla="*/ 1905000 h 3228975"/>
                <a:gd name="connsiteX3" fmla="*/ 2028825 w 3971925"/>
                <a:gd name="connsiteY3" fmla="*/ 1543050 h 3228975"/>
                <a:gd name="connsiteX4" fmla="*/ 2495550 w 3971925"/>
                <a:gd name="connsiteY4" fmla="*/ 771525 h 3228975"/>
                <a:gd name="connsiteX5" fmla="*/ 3971925 w 3971925"/>
                <a:gd name="connsiteY5" fmla="*/ 0 h 3228975"/>
                <a:gd name="connsiteX0" fmla="*/ 1409700 w 3971925"/>
                <a:gd name="connsiteY0" fmla="*/ 3228975 h 3228975"/>
                <a:gd name="connsiteX1" fmla="*/ 0 w 3971925"/>
                <a:gd name="connsiteY1" fmla="*/ 2952750 h 3228975"/>
                <a:gd name="connsiteX2" fmla="*/ 571500 w 3971925"/>
                <a:gd name="connsiteY2" fmla="*/ 1905000 h 3228975"/>
                <a:gd name="connsiteX3" fmla="*/ 1724025 w 3971925"/>
                <a:gd name="connsiteY3" fmla="*/ 1562100 h 3228975"/>
                <a:gd name="connsiteX4" fmla="*/ 2495550 w 3971925"/>
                <a:gd name="connsiteY4" fmla="*/ 771525 h 3228975"/>
                <a:gd name="connsiteX5" fmla="*/ 3971925 w 3971925"/>
                <a:gd name="connsiteY5" fmla="*/ 0 h 3228975"/>
                <a:gd name="connsiteX0" fmla="*/ 1409700 w 3162300"/>
                <a:gd name="connsiteY0" fmla="*/ 3276600 h 3276600"/>
                <a:gd name="connsiteX1" fmla="*/ 0 w 3162300"/>
                <a:gd name="connsiteY1" fmla="*/ 3000375 h 3276600"/>
                <a:gd name="connsiteX2" fmla="*/ 571500 w 3162300"/>
                <a:gd name="connsiteY2" fmla="*/ 1952625 h 3276600"/>
                <a:gd name="connsiteX3" fmla="*/ 1724025 w 3162300"/>
                <a:gd name="connsiteY3" fmla="*/ 1609725 h 3276600"/>
                <a:gd name="connsiteX4" fmla="*/ 2495550 w 3162300"/>
                <a:gd name="connsiteY4" fmla="*/ 819150 h 3276600"/>
                <a:gd name="connsiteX5" fmla="*/ 3162300 w 3162300"/>
                <a:gd name="connsiteY5" fmla="*/ 0 h 3276600"/>
                <a:gd name="connsiteX0" fmla="*/ 1409700 w 3162300"/>
                <a:gd name="connsiteY0" fmla="*/ 3276600 h 3276600"/>
                <a:gd name="connsiteX1" fmla="*/ 0 w 3162300"/>
                <a:gd name="connsiteY1" fmla="*/ 3000375 h 3276600"/>
                <a:gd name="connsiteX2" fmla="*/ 571500 w 3162300"/>
                <a:gd name="connsiteY2" fmla="*/ 1952625 h 3276600"/>
                <a:gd name="connsiteX3" fmla="*/ 1724025 w 3162300"/>
                <a:gd name="connsiteY3" fmla="*/ 1609725 h 3276600"/>
                <a:gd name="connsiteX4" fmla="*/ 2247900 w 3162300"/>
                <a:gd name="connsiteY4" fmla="*/ 781050 h 3276600"/>
                <a:gd name="connsiteX5" fmla="*/ 3162300 w 3162300"/>
                <a:gd name="connsiteY5" fmla="*/ 0 h 3276600"/>
                <a:gd name="connsiteX0" fmla="*/ 1409700 w 3324225"/>
                <a:gd name="connsiteY0" fmla="*/ 3114675 h 3114675"/>
                <a:gd name="connsiteX1" fmla="*/ 0 w 3324225"/>
                <a:gd name="connsiteY1" fmla="*/ 2838450 h 3114675"/>
                <a:gd name="connsiteX2" fmla="*/ 571500 w 3324225"/>
                <a:gd name="connsiteY2" fmla="*/ 1790700 h 3114675"/>
                <a:gd name="connsiteX3" fmla="*/ 1724025 w 3324225"/>
                <a:gd name="connsiteY3" fmla="*/ 1447800 h 3114675"/>
                <a:gd name="connsiteX4" fmla="*/ 2247900 w 3324225"/>
                <a:gd name="connsiteY4" fmla="*/ 619125 h 3114675"/>
                <a:gd name="connsiteX5" fmla="*/ 3324225 w 3324225"/>
                <a:gd name="connsiteY5" fmla="*/ 0 h 3114675"/>
                <a:gd name="connsiteX0" fmla="*/ 1409700 w 3324225"/>
                <a:gd name="connsiteY0" fmla="*/ 3114675 h 3116337"/>
                <a:gd name="connsiteX1" fmla="*/ 0 w 3324225"/>
                <a:gd name="connsiteY1" fmla="*/ 2838450 h 3116337"/>
                <a:gd name="connsiteX2" fmla="*/ 571500 w 3324225"/>
                <a:gd name="connsiteY2" fmla="*/ 1790700 h 3116337"/>
                <a:gd name="connsiteX3" fmla="*/ 1724025 w 3324225"/>
                <a:gd name="connsiteY3" fmla="*/ 1447800 h 3116337"/>
                <a:gd name="connsiteX4" fmla="*/ 2247900 w 3324225"/>
                <a:gd name="connsiteY4" fmla="*/ 619125 h 3116337"/>
                <a:gd name="connsiteX5" fmla="*/ 3324225 w 3324225"/>
                <a:gd name="connsiteY5" fmla="*/ 0 h 3116337"/>
                <a:gd name="connsiteX0" fmla="*/ 1463442 w 3377967"/>
                <a:gd name="connsiteY0" fmla="*/ 3114675 h 3116337"/>
                <a:gd name="connsiteX1" fmla="*/ 53742 w 3377967"/>
                <a:gd name="connsiteY1" fmla="*/ 2838450 h 3116337"/>
                <a:gd name="connsiteX2" fmla="*/ 625242 w 3377967"/>
                <a:gd name="connsiteY2" fmla="*/ 1790700 h 3116337"/>
                <a:gd name="connsiteX3" fmla="*/ 1777767 w 3377967"/>
                <a:gd name="connsiteY3" fmla="*/ 1447800 h 3116337"/>
                <a:gd name="connsiteX4" fmla="*/ 2301642 w 3377967"/>
                <a:gd name="connsiteY4" fmla="*/ 619125 h 3116337"/>
                <a:gd name="connsiteX5" fmla="*/ 3377967 w 3377967"/>
                <a:gd name="connsiteY5" fmla="*/ 0 h 3116337"/>
                <a:gd name="connsiteX0" fmla="*/ 1463442 w 3377967"/>
                <a:gd name="connsiteY0" fmla="*/ 3114675 h 3118177"/>
                <a:gd name="connsiteX1" fmla="*/ 53742 w 3377967"/>
                <a:gd name="connsiteY1" fmla="*/ 2838450 h 3118177"/>
                <a:gd name="connsiteX2" fmla="*/ 625242 w 3377967"/>
                <a:gd name="connsiteY2" fmla="*/ 1790700 h 3118177"/>
                <a:gd name="connsiteX3" fmla="*/ 1777767 w 3377967"/>
                <a:gd name="connsiteY3" fmla="*/ 1447800 h 3118177"/>
                <a:gd name="connsiteX4" fmla="*/ 2301642 w 3377967"/>
                <a:gd name="connsiteY4" fmla="*/ 619125 h 3118177"/>
                <a:gd name="connsiteX5" fmla="*/ 3377967 w 3377967"/>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477375 w 3391900"/>
                <a:gd name="connsiteY0" fmla="*/ 3114675 h 3118177"/>
                <a:gd name="connsiteX1" fmla="*/ 67675 w 3391900"/>
                <a:gd name="connsiteY1" fmla="*/ 2838450 h 3118177"/>
                <a:gd name="connsiteX2" fmla="*/ 639175 w 3391900"/>
                <a:gd name="connsiteY2" fmla="*/ 1790700 h 3118177"/>
                <a:gd name="connsiteX3" fmla="*/ 1791700 w 3391900"/>
                <a:gd name="connsiteY3" fmla="*/ 1447800 h 3118177"/>
                <a:gd name="connsiteX4" fmla="*/ 2315575 w 3391900"/>
                <a:gd name="connsiteY4" fmla="*/ 619125 h 3118177"/>
                <a:gd name="connsiteX5" fmla="*/ 3391900 w 3391900"/>
                <a:gd name="connsiteY5" fmla="*/ 0 h 3118177"/>
                <a:gd name="connsiteX0" fmla="*/ 1652654 w 3567179"/>
                <a:gd name="connsiteY0" fmla="*/ 3114675 h 3115660"/>
                <a:gd name="connsiteX1" fmla="*/ 52454 w 3567179"/>
                <a:gd name="connsiteY1" fmla="*/ 2562225 h 3115660"/>
                <a:gd name="connsiteX2" fmla="*/ 814454 w 3567179"/>
                <a:gd name="connsiteY2" fmla="*/ 1790700 h 3115660"/>
                <a:gd name="connsiteX3" fmla="*/ 1966979 w 3567179"/>
                <a:gd name="connsiteY3" fmla="*/ 1447800 h 3115660"/>
                <a:gd name="connsiteX4" fmla="*/ 2490854 w 3567179"/>
                <a:gd name="connsiteY4" fmla="*/ 619125 h 3115660"/>
                <a:gd name="connsiteX5" fmla="*/ 3567179 w 3567179"/>
                <a:gd name="connsiteY5" fmla="*/ 0 h 3115660"/>
                <a:gd name="connsiteX0" fmla="*/ 1637924 w 3552449"/>
                <a:gd name="connsiteY0" fmla="*/ 3114675 h 3115660"/>
                <a:gd name="connsiteX1" fmla="*/ 37724 w 3552449"/>
                <a:gd name="connsiteY1" fmla="*/ 2562225 h 3115660"/>
                <a:gd name="connsiteX2" fmla="*/ 1123574 w 3552449"/>
                <a:gd name="connsiteY2" fmla="*/ 2028825 h 3115660"/>
                <a:gd name="connsiteX3" fmla="*/ 1952249 w 3552449"/>
                <a:gd name="connsiteY3" fmla="*/ 1447800 h 3115660"/>
                <a:gd name="connsiteX4" fmla="*/ 2476124 w 3552449"/>
                <a:gd name="connsiteY4" fmla="*/ 619125 h 3115660"/>
                <a:gd name="connsiteX5" fmla="*/ 3552449 w 3552449"/>
                <a:gd name="connsiteY5" fmla="*/ 0 h 3115660"/>
                <a:gd name="connsiteX0" fmla="*/ 1637924 w 3552449"/>
                <a:gd name="connsiteY0" fmla="*/ 3114675 h 3115660"/>
                <a:gd name="connsiteX1" fmla="*/ 37724 w 3552449"/>
                <a:gd name="connsiteY1" fmla="*/ 2562225 h 3115660"/>
                <a:gd name="connsiteX2" fmla="*/ 1123574 w 3552449"/>
                <a:gd name="connsiteY2" fmla="*/ 2028825 h 3115660"/>
                <a:gd name="connsiteX3" fmla="*/ 1418849 w 3552449"/>
                <a:gd name="connsiteY3" fmla="*/ 1104900 h 3115660"/>
                <a:gd name="connsiteX4" fmla="*/ 2476124 w 3552449"/>
                <a:gd name="connsiteY4" fmla="*/ 619125 h 3115660"/>
                <a:gd name="connsiteX5" fmla="*/ 3552449 w 3552449"/>
                <a:gd name="connsiteY5" fmla="*/ 0 h 3115660"/>
                <a:gd name="connsiteX0" fmla="*/ 1637924 w 3552449"/>
                <a:gd name="connsiteY0" fmla="*/ 3114675 h 3115660"/>
                <a:gd name="connsiteX1" fmla="*/ 37724 w 3552449"/>
                <a:gd name="connsiteY1" fmla="*/ 2562225 h 3115660"/>
                <a:gd name="connsiteX2" fmla="*/ 1123574 w 3552449"/>
                <a:gd name="connsiteY2" fmla="*/ 2028825 h 3115660"/>
                <a:gd name="connsiteX3" fmla="*/ 1418849 w 3552449"/>
                <a:gd name="connsiteY3" fmla="*/ 1104900 h 3115660"/>
                <a:gd name="connsiteX4" fmla="*/ 2476124 w 3552449"/>
                <a:gd name="connsiteY4" fmla="*/ 619125 h 3115660"/>
                <a:gd name="connsiteX5" fmla="*/ 3552449 w 3552449"/>
                <a:gd name="connsiteY5" fmla="*/ 0 h 3115660"/>
                <a:gd name="connsiteX0" fmla="*/ 1637924 w 3552449"/>
                <a:gd name="connsiteY0" fmla="*/ 3114675 h 3115660"/>
                <a:gd name="connsiteX1" fmla="*/ 37724 w 3552449"/>
                <a:gd name="connsiteY1" fmla="*/ 2562225 h 3115660"/>
                <a:gd name="connsiteX2" fmla="*/ 1123574 w 3552449"/>
                <a:gd name="connsiteY2" fmla="*/ 2028825 h 3115660"/>
                <a:gd name="connsiteX3" fmla="*/ 1418849 w 3552449"/>
                <a:gd name="connsiteY3" fmla="*/ 1104900 h 3115660"/>
                <a:gd name="connsiteX4" fmla="*/ 2476124 w 3552449"/>
                <a:gd name="connsiteY4" fmla="*/ 619125 h 3115660"/>
                <a:gd name="connsiteX5" fmla="*/ 3552449 w 3552449"/>
                <a:gd name="connsiteY5" fmla="*/ 0 h 3115660"/>
                <a:gd name="connsiteX0" fmla="*/ 1688711 w 3603236"/>
                <a:gd name="connsiteY0" fmla="*/ 3114675 h 3115660"/>
                <a:gd name="connsiteX1" fmla="*/ 88511 w 3603236"/>
                <a:gd name="connsiteY1" fmla="*/ 2562225 h 3115660"/>
                <a:gd name="connsiteX2" fmla="*/ 1174361 w 3603236"/>
                <a:gd name="connsiteY2" fmla="*/ 2028825 h 3115660"/>
                <a:gd name="connsiteX3" fmla="*/ 1469636 w 3603236"/>
                <a:gd name="connsiteY3" fmla="*/ 1104900 h 3115660"/>
                <a:gd name="connsiteX4" fmla="*/ 2526911 w 3603236"/>
                <a:gd name="connsiteY4" fmla="*/ 619125 h 3115660"/>
                <a:gd name="connsiteX5" fmla="*/ 3603236 w 3603236"/>
                <a:gd name="connsiteY5" fmla="*/ 0 h 3115660"/>
                <a:gd name="connsiteX0" fmla="*/ 1688711 w 3603236"/>
                <a:gd name="connsiteY0" fmla="*/ 3114675 h 3115660"/>
                <a:gd name="connsiteX1" fmla="*/ 88511 w 3603236"/>
                <a:gd name="connsiteY1" fmla="*/ 2562225 h 3115660"/>
                <a:gd name="connsiteX2" fmla="*/ 1174361 w 3603236"/>
                <a:gd name="connsiteY2" fmla="*/ 2028825 h 3115660"/>
                <a:gd name="connsiteX3" fmla="*/ 1088636 w 3603236"/>
                <a:gd name="connsiteY3" fmla="*/ 942975 h 3115660"/>
                <a:gd name="connsiteX4" fmla="*/ 2526911 w 3603236"/>
                <a:gd name="connsiteY4" fmla="*/ 619125 h 3115660"/>
                <a:gd name="connsiteX5" fmla="*/ 3603236 w 3603236"/>
                <a:gd name="connsiteY5" fmla="*/ 0 h 3115660"/>
                <a:gd name="connsiteX0" fmla="*/ 1688711 w 3603236"/>
                <a:gd name="connsiteY0" fmla="*/ 3114675 h 3115660"/>
                <a:gd name="connsiteX1" fmla="*/ 88511 w 3603236"/>
                <a:gd name="connsiteY1" fmla="*/ 2562225 h 3115660"/>
                <a:gd name="connsiteX2" fmla="*/ 1174361 w 3603236"/>
                <a:gd name="connsiteY2" fmla="*/ 2028825 h 3115660"/>
                <a:gd name="connsiteX3" fmla="*/ 1088636 w 3603236"/>
                <a:gd name="connsiteY3" fmla="*/ 942975 h 3115660"/>
                <a:gd name="connsiteX4" fmla="*/ 2098286 w 3603236"/>
                <a:gd name="connsiteY4" fmla="*/ 695325 h 3115660"/>
                <a:gd name="connsiteX5" fmla="*/ 3603236 w 3603236"/>
                <a:gd name="connsiteY5" fmla="*/ 0 h 3115660"/>
                <a:gd name="connsiteX0" fmla="*/ 1688711 w 2946011"/>
                <a:gd name="connsiteY0" fmla="*/ 3000375 h 3001360"/>
                <a:gd name="connsiteX1" fmla="*/ 88511 w 2946011"/>
                <a:gd name="connsiteY1" fmla="*/ 2447925 h 3001360"/>
                <a:gd name="connsiteX2" fmla="*/ 1174361 w 2946011"/>
                <a:gd name="connsiteY2" fmla="*/ 1914525 h 3001360"/>
                <a:gd name="connsiteX3" fmla="*/ 1088636 w 2946011"/>
                <a:gd name="connsiteY3" fmla="*/ 828675 h 3001360"/>
                <a:gd name="connsiteX4" fmla="*/ 2098286 w 2946011"/>
                <a:gd name="connsiteY4" fmla="*/ 581025 h 3001360"/>
                <a:gd name="connsiteX5" fmla="*/ 2946011 w 2946011"/>
                <a:gd name="connsiteY5" fmla="*/ 0 h 3001360"/>
                <a:gd name="connsiteX0" fmla="*/ 1688711 w 2946011"/>
                <a:gd name="connsiteY0" fmla="*/ 3000375 h 3001360"/>
                <a:gd name="connsiteX1" fmla="*/ 88511 w 2946011"/>
                <a:gd name="connsiteY1" fmla="*/ 2447925 h 3001360"/>
                <a:gd name="connsiteX2" fmla="*/ 1174361 w 2946011"/>
                <a:gd name="connsiteY2" fmla="*/ 1914525 h 3001360"/>
                <a:gd name="connsiteX3" fmla="*/ 1088636 w 2946011"/>
                <a:gd name="connsiteY3" fmla="*/ 828675 h 3001360"/>
                <a:gd name="connsiteX4" fmla="*/ 2098286 w 2946011"/>
                <a:gd name="connsiteY4" fmla="*/ 581025 h 3001360"/>
                <a:gd name="connsiteX5" fmla="*/ 2946011 w 2946011"/>
                <a:gd name="connsiteY5" fmla="*/ 0 h 3001360"/>
                <a:gd name="connsiteX0" fmla="*/ 1688711 w 2946011"/>
                <a:gd name="connsiteY0" fmla="*/ 3000375 h 3001360"/>
                <a:gd name="connsiteX1" fmla="*/ 88511 w 2946011"/>
                <a:gd name="connsiteY1" fmla="*/ 2447925 h 3001360"/>
                <a:gd name="connsiteX2" fmla="*/ 1174361 w 2946011"/>
                <a:gd name="connsiteY2" fmla="*/ 1914525 h 3001360"/>
                <a:gd name="connsiteX3" fmla="*/ 1088636 w 2946011"/>
                <a:gd name="connsiteY3" fmla="*/ 828675 h 3001360"/>
                <a:gd name="connsiteX4" fmla="*/ 2098286 w 2946011"/>
                <a:gd name="connsiteY4" fmla="*/ 581025 h 3001360"/>
                <a:gd name="connsiteX5" fmla="*/ 2946011 w 2946011"/>
                <a:gd name="connsiteY5" fmla="*/ 0 h 3001360"/>
                <a:gd name="connsiteX0" fmla="*/ 1688711 w 2946011"/>
                <a:gd name="connsiteY0" fmla="*/ 3000375 h 3001360"/>
                <a:gd name="connsiteX1" fmla="*/ 88511 w 2946011"/>
                <a:gd name="connsiteY1" fmla="*/ 2447925 h 3001360"/>
                <a:gd name="connsiteX2" fmla="*/ 1174361 w 2946011"/>
                <a:gd name="connsiteY2" fmla="*/ 1914525 h 3001360"/>
                <a:gd name="connsiteX3" fmla="*/ 1088636 w 2946011"/>
                <a:gd name="connsiteY3" fmla="*/ 828675 h 3001360"/>
                <a:gd name="connsiteX4" fmla="*/ 2098286 w 2946011"/>
                <a:gd name="connsiteY4" fmla="*/ 581025 h 3001360"/>
                <a:gd name="connsiteX5" fmla="*/ 2946011 w 2946011"/>
                <a:gd name="connsiteY5" fmla="*/ 0 h 3001360"/>
                <a:gd name="connsiteX0" fmla="*/ 1688711 w 2946011"/>
                <a:gd name="connsiteY0" fmla="*/ 3000375 h 3001360"/>
                <a:gd name="connsiteX1" fmla="*/ 88511 w 2946011"/>
                <a:gd name="connsiteY1" fmla="*/ 2447925 h 3001360"/>
                <a:gd name="connsiteX2" fmla="*/ 1174361 w 2946011"/>
                <a:gd name="connsiteY2" fmla="*/ 1914525 h 3001360"/>
                <a:gd name="connsiteX3" fmla="*/ 1088636 w 2946011"/>
                <a:gd name="connsiteY3" fmla="*/ 828675 h 3001360"/>
                <a:gd name="connsiteX4" fmla="*/ 2098286 w 2946011"/>
                <a:gd name="connsiteY4" fmla="*/ 581025 h 3001360"/>
                <a:gd name="connsiteX5" fmla="*/ 2946011 w 2946011"/>
                <a:gd name="connsiteY5" fmla="*/ 0 h 3001360"/>
                <a:gd name="connsiteX0" fmla="*/ 1688711 w 2946011"/>
                <a:gd name="connsiteY0" fmla="*/ 3000375 h 3001360"/>
                <a:gd name="connsiteX1" fmla="*/ 88511 w 2946011"/>
                <a:gd name="connsiteY1" fmla="*/ 2447925 h 3001360"/>
                <a:gd name="connsiteX2" fmla="*/ 1174361 w 2946011"/>
                <a:gd name="connsiteY2" fmla="*/ 1914525 h 3001360"/>
                <a:gd name="connsiteX3" fmla="*/ 1088636 w 2946011"/>
                <a:gd name="connsiteY3" fmla="*/ 828675 h 3001360"/>
                <a:gd name="connsiteX4" fmla="*/ 2098286 w 2946011"/>
                <a:gd name="connsiteY4" fmla="*/ 581025 h 3001360"/>
                <a:gd name="connsiteX5" fmla="*/ 2946011 w 2946011"/>
                <a:gd name="connsiteY5" fmla="*/ 0 h 3001360"/>
                <a:gd name="connsiteX0" fmla="*/ 1688711 w 2946011"/>
                <a:gd name="connsiteY0" fmla="*/ 3000375 h 3001360"/>
                <a:gd name="connsiteX1" fmla="*/ 88511 w 2946011"/>
                <a:gd name="connsiteY1" fmla="*/ 2447925 h 3001360"/>
                <a:gd name="connsiteX2" fmla="*/ 1174361 w 2946011"/>
                <a:gd name="connsiteY2" fmla="*/ 1914525 h 3001360"/>
                <a:gd name="connsiteX3" fmla="*/ 1088636 w 2946011"/>
                <a:gd name="connsiteY3" fmla="*/ 828675 h 3001360"/>
                <a:gd name="connsiteX4" fmla="*/ 2098286 w 2946011"/>
                <a:gd name="connsiteY4" fmla="*/ 581025 h 3001360"/>
                <a:gd name="connsiteX5" fmla="*/ 2946011 w 2946011"/>
                <a:gd name="connsiteY5" fmla="*/ 0 h 3001360"/>
                <a:gd name="connsiteX0" fmla="*/ 1688711 w 2707886"/>
                <a:gd name="connsiteY0" fmla="*/ 2927451 h 2928436"/>
                <a:gd name="connsiteX1" fmla="*/ 88511 w 2707886"/>
                <a:gd name="connsiteY1" fmla="*/ 2375001 h 2928436"/>
                <a:gd name="connsiteX2" fmla="*/ 1174361 w 2707886"/>
                <a:gd name="connsiteY2" fmla="*/ 1841601 h 2928436"/>
                <a:gd name="connsiteX3" fmla="*/ 1088636 w 2707886"/>
                <a:gd name="connsiteY3" fmla="*/ 755751 h 2928436"/>
                <a:gd name="connsiteX4" fmla="*/ 2098286 w 2707886"/>
                <a:gd name="connsiteY4" fmla="*/ 508101 h 2928436"/>
                <a:gd name="connsiteX5" fmla="*/ 2707886 w 2707886"/>
                <a:gd name="connsiteY5" fmla="*/ 0 h 2928436"/>
                <a:gd name="connsiteX0" fmla="*/ 1688711 w 2707886"/>
                <a:gd name="connsiteY0" fmla="*/ 2927451 h 2928436"/>
                <a:gd name="connsiteX1" fmla="*/ 88511 w 2707886"/>
                <a:gd name="connsiteY1" fmla="*/ 2375001 h 2928436"/>
                <a:gd name="connsiteX2" fmla="*/ 1174361 w 2707886"/>
                <a:gd name="connsiteY2" fmla="*/ 1841601 h 2928436"/>
                <a:gd name="connsiteX3" fmla="*/ 1088636 w 2707886"/>
                <a:gd name="connsiteY3" fmla="*/ 755751 h 2928436"/>
                <a:gd name="connsiteX4" fmla="*/ 1879211 w 2707886"/>
                <a:gd name="connsiteY4" fmla="*/ 508101 h 2928436"/>
                <a:gd name="connsiteX5" fmla="*/ 2707886 w 2707886"/>
                <a:gd name="connsiteY5" fmla="*/ 0 h 2928436"/>
                <a:gd name="connsiteX0" fmla="*/ 1688711 w 2707886"/>
                <a:gd name="connsiteY0" fmla="*/ 2927451 h 2928436"/>
                <a:gd name="connsiteX1" fmla="*/ 88511 w 2707886"/>
                <a:gd name="connsiteY1" fmla="*/ 2375001 h 2928436"/>
                <a:gd name="connsiteX2" fmla="*/ 1174361 w 2707886"/>
                <a:gd name="connsiteY2" fmla="*/ 1841601 h 2928436"/>
                <a:gd name="connsiteX3" fmla="*/ 1088636 w 2707886"/>
                <a:gd name="connsiteY3" fmla="*/ 755751 h 2928436"/>
                <a:gd name="connsiteX4" fmla="*/ 1879211 w 2707886"/>
                <a:gd name="connsiteY4" fmla="*/ 508101 h 2928436"/>
                <a:gd name="connsiteX5" fmla="*/ 2707886 w 2707886"/>
                <a:gd name="connsiteY5" fmla="*/ 0 h 2928436"/>
                <a:gd name="connsiteX0" fmla="*/ 1688711 w 2707886"/>
                <a:gd name="connsiteY0" fmla="*/ 2927451 h 2928436"/>
                <a:gd name="connsiteX1" fmla="*/ 88511 w 2707886"/>
                <a:gd name="connsiteY1" fmla="*/ 2375001 h 2928436"/>
                <a:gd name="connsiteX2" fmla="*/ 1174361 w 2707886"/>
                <a:gd name="connsiteY2" fmla="*/ 1841601 h 2928436"/>
                <a:gd name="connsiteX3" fmla="*/ 1088636 w 2707886"/>
                <a:gd name="connsiteY3" fmla="*/ 755751 h 2928436"/>
                <a:gd name="connsiteX4" fmla="*/ 1879211 w 2707886"/>
                <a:gd name="connsiteY4" fmla="*/ 508101 h 2928436"/>
                <a:gd name="connsiteX5" fmla="*/ 2707886 w 2707886"/>
                <a:gd name="connsiteY5" fmla="*/ 0 h 2928436"/>
                <a:gd name="connsiteX0" fmla="*/ 1479161 w 2707886"/>
                <a:gd name="connsiteY0" fmla="*/ 4242268 h 4242487"/>
                <a:gd name="connsiteX1" fmla="*/ 88511 w 2707886"/>
                <a:gd name="connsiteY1" fmla="*/ 2375001 h 4242487"/>
                <a:gd name="connsiteX2" fmla="*/ 1174361 w 2707886"/>
                <a:gd name="connsiteY2" fmla="*/ 1841601 h 4242487"/>
                <a:gd name="connsiteX3" fmla="*/ 1088636 w 2707886"/>
                <a:gd name="connsiteY3" fmla="*/ 755751 h 4242487"/>
                <a:gd name="connsiteX4" fmla="*/ 1879211 w 2707886"/>
                <a:gd name="connsiteY4" fmla="*/ 508101 h 4242487"/>
                <a:gd name="connsiteX5" fmla="*/ 2707886 w 2707886"/>
                <a:gd name="connsiteY5" fmla="*/ 0 h 4242487"/>
                <a:gd name="connsiteX0" fmla="*/ 1659357 w 2888082"/>
                <a:gd name="connsiteY0" fmla="*/ 4242268 h 4242528"/>
                <a:gd name="connsiteX1" fmla="*/ 78207 w 2888082"/>
                <a:gd name="connsiteY1" fmla="*/ 2643941 h 4242528"/>
                <a:gd name="connsiteX2" fmla="*/ 1354557 w 2888082"/>
                <a:gd name="connsiteY2" fmla="*/ 1841601 h 4242528"/>
                <a:gd name="connsiteX3" fmla="*/ 1268832 w 2888082"/>
                <a:gd name="connsiteY3" fmla="*/ 755751 h 4242528"/>
                <a:gd name="connsiteX4" fmla="*/ 2059407 w 2888082"/>
                <a:gd name="connsiteY4" fmla="*/ 508101 h 4242528"/>
                <a:gd name="connsiteX5" fmla="*/ 2888082 w 2888082"/>
                <a:gd name="connsiteY5" fmla="*/ 0 h 4242528"/>
                <a:gd name="connsiteX0" fmla="*/ 1624989 w 2853714"/>
                <a:gd name="connsiteY0" fmla="*/ 4242268 h 4242528"/>
                <a:gd name="connsiteX1" fmla="*/ 43839 w 2853714"/>
                <a:gd name="connsiteY1" fmla="*/ 2643941 h 4242528"/>
                <a:gd name="connsiteX2" fmla="*/ 1320189 w 2853714"/>
                <a:gd name="connsiteY2" fmla="*/ 1841601 h 4242528"/>
                <a:gd name="connsiteX3" fmla="*/ 1234464 w 2853714"/>
                <a:gd name="connsiteY3" fmla="*/ 755751 h 4242528"/>
                <a:gd name="connsiteX4" fmla="*/ 2025039 w 2853714"/>
                <a:gd name="connsiteY4" fmla="*/ 508101 h 4242528"/>
                <a:gd name="connsiteX5" fmla="*/ 2853714 w 2853714"/>
                <a:gd name="connsiteY5" fmla="*/ 0 h 4242528"/>
                <a:gd name="connsiteX0" fmla="*/ 1624989 w 2853714"/>
                <a:gd name="connsiteY0" fmla="*/ 4242268 h 4242546"/>
                <a:gd name="connsiteX1" fmla="*/ 43839 w 2853714"/>
                <a:gd name="connsiteY1" fmla="*/ 2643941 h 4242546"/>
                <a:gd name="connsiteX2" fmla="*/ 1320189 w 2853714"/>
                <a:gd name="connsiteY2" fmla="*/ 1841601 h 4242546"/>
                <a:gd name="connsiteX3" fmla="*/ 1234464 w 2853714"/>
                <a:gd name="connsiteY3" fmla="*/ 755751 h 4242546"/>
                <a:gd name="connsiteX4" fmla="*/ 2025039 w 2853714"/>
                <a:gd name="connsiteY4" fmla="*/ 508101 h 4242546"/>
                <a:gd name="connsiteX5" fmla="*/ 2853714 w 2853714"/>
                <a:gd name="connsiteY5" fmla="*/ 0 h 4242546"/>
                <a:gd name="connsiteX0" fmla="*/ 1644039 w 2853714"/>
                <a:gd name="connsiteY0" fmla="*/ 4242268 h 4242546"/>
                <a:gd name="connsiteX1" fmla="*/ 43839 w 2853714"/>
                <a:gd name="connsiteY1" fmla="*/ 2643941 h 4242546"/>
                <a:gd name="connsiteX2" fmla="*/ 1320189 w 2853714"/>
                <a:gd name="connsiteY2" fmla="*/ 1841601 h 4242546"/>
                <a:gd name="connsiteX3" fmla="*/ 1234464 w 2853714"/>
                <a:gd name="connsiteY3" fmla="*/ 755751 h 4242546"/>
                <a:gd name="connsiteX4" fmla="*/ 2025039 w 2853714"/>
                <a:gd name="connsiteY4" fmla="*/ 508101 h 4242546"/>
                <a:gd name="connsiteX5" fmla="*/ 2853714 w 2853714"/>
                <a:gd name="connsiteY5" fmla="*/ 0 h 424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714" h="4242546">
                  <a:moveTo>
                    <a:pt x="1644039" y="4242268"/>
                  </a:moveTo>
                  <a:cubicBezTo>
                    <a:pt x="1136039" y="4264493"/>
                    <a:pt x="218464" y="2949488"/>
                    <a:pt x="43839" y="2643941"/>
                  </a:cubicBezTo>
                  <a:cubicBezTo>
                    <a:pt x="-241911" y="2068644"/>
                    <a:pt x="948714" y="2105126"/>
                    <a:pt x="1320189" y="1841601"/>
                  </a:cubicBezTo>
                  <a:cubicBezTo>
                    <a:pt x="1675789" y="1546326"/>
                    <a:pt x="907439" y="993876"/>
                    <a:pt x="1234464" y="755751"/>
                  </a:cubicBezTo>
                  <a:cubicBezTo>
                    <a:pt x="1437664" y="622401"/>
                    <a:pt x="1650389" y="539060"/>
                    <a:pt x="2025039" y="508101"/>
                  </a:cubicBezTo>
                  <a:cubicBezTo>
                    <a:pt x="2345714" y="466329"/>
                    <a:pt x="2599714" y="549275"/>
                    <a:pt x="2853714" y="0"/>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a:extLst>
                <a:ext uri="{FF2B5EF4-FFF2-40B4-BE49-F238E27FC236}">
                  <a16:creationId xmlns:a16="http://schemas.microsoft.com/office/drawing/2014/main" id="{5F278B8B-9495-279F-8A55-30B6CB226B8C}"/>
                </a:ext>
              </a:extLst>
            </p:cNvPr>
            <p:cNvGrpSpPr/>
            <p:nvPr/>
          </p:nvGrpSpPr>
          <p:grpSpPr>
            <a:xfrm rot="19591271">
              <a:off x="8185093" y="1320837"/>
              <a:ext cx="614009" cy="1057220"/>
              <a:chOff x="6231659" y="1257727"/>
              <a:chExt cx="1207366" cy="2078880"/>
            </a:xfrm>
          </p:grpSpPr>
          <p:sp>
            <p:nvSpPr>
              <p:cNvPr id="15" name="Chord 14">
                <a:extLst>
                  <a:ext uri="{FF2B5EF4-FFF2-40B4-BE49-F238E27FC236}">
                    <a16:creationId xmlns:a16="http://schemas.microsoft.com/office/drawing/2014/main" id="{9870CB92-5800-3F60-4693-95DFA8612174}"/>
                  </a:ext>
                </a:extLst>
              </p:cNvPr>
              <p:cNvSpPr/>
              <p:nvPr/>
            </p:nvSpPr>
            <p:spPr>
              <a:xfrm rot="14400000">
                <a:off x="6524625" y="1638300"/>
                <a:ext cx="914400" cy="914400"/>
              </a:xfrm>
              <a:prstGeom prst="cho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Rounded Corners 15">
                <a:extLst>
                  <a:ext uri="{FF2B5EF4-FFF2-40B4-BE49-F238E27FC236}">
                    <a16:creationId xmlns:a16="http://schemas.microsoft.com/office/drawing/2014/main" id="{6A9DC984-D83B-0A3A-AEDE-364949968A16}"/>
                  </a:ext>
                </a:extLst>
              </p:cNvPr>
              <p:cNvSpPr/>
              <p:nvPr/>
            </p:nvSpPr>
            <p:spPr>
              <a:xfrm rot="1072930">
                <a:off x="6905486" y="2083358"/>
                <a:ext cx="341803" cy="1253249"/>
              </a:xfrm>
              <a:prstGeom prst="roundRect">
                <a:avLst>
                  <a:gd name="adj" fmla="val 2990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Rounded Corners 16">
                <a:extLst>
                  <a:ext uri="{FF2B5EF4-FFF2-40B4-BE49-F238E27FC236}">
                    <a16:creationId xmlns:a16="http://schemas.microsoft.com/office/drawing/2014/main" id="{FC669D54-9BA7-FF9F-7F46-7F4994121874}"/>
                  </a:ext>
                </a:extLst>
              </p:cNvPr>
              <p:cNvSpPr/>
              <p:nvPr/>
            </p:nvSpPr>
            <p:spPr>
              <a:xfrm rot="2245720">
                <a:off x="6719738" y="1466521"/>
                <a:ext cx="91440" cy="9144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Shape 17">
                <a:extLst>
                  <a:ext uri="{FF2B5EF4-FFF2-40B4-BE49-F238E27FC236}">
                    <a16:creationId xmlns:a16="http://schemas.microsoft.com/office/drawing/2014/main" id="{29033E31-D07E-5C3B-F946-960BF4EFA7CF}"/>
                  </a:ext>
                </a:extLst>
              </p:cNvPr>
              <p:cNvSpPr/>
              <p:nvPr/>
            </p:nvSpPr>
            <p:spPr>
              <a:xfrm rot="18420000">
                <a:off x="6037697" y="1451689"/>
                <a:ext cx="892749" cy="504825"/>
              </a:xfrm>
              <a:custGeom>
                <a:avLst/>
                <a:gdLst>
                  <a:gd name="connsiteX0" fmla="*/ 211695 w 890175"/>
                  <a:gd name="connsiteY0" fmla="*/ 0 h 504825"/>
                  <a:gd name="connsiteX1" fmla="*/ 677901 w 890175"/>
                  <a:gd name="connsiteY1" fmla="*/ 0 h 504825"/>
                  <a:gd name="connsiteX2" fmla="*/ 743029 w 890175"/>
                  <a:gd name="connsiteY2" fmla="*/ 13149 h 504825"/>
                  <a:gd name="connsiteX3" fmla="*/ 832077 w 890175"/>
                  <a:gd name="connsiteY3" fmla="*/ 102198 h 504825"/>
                  <a:gd name="connsiteX4" fmla="*/ 845226 w 890175"/>
                  <a:gd name="connsiteY4" fmla="*/ 167325 h 504825"/>
                  <a:gd name="connsiteX5" fmla="*/ 845226 w 890175"/>
                  <a:gd name="connsiteY5" fmla="*/ 155726 h 504825"/>
                  <a:gd name="connsiteX6" fmla="*/ 890175 w 890175"/>
                  <a:gd name="connsiteY6" fmla="*/ 430285 h 504825"/>
                  <a:gd name="connsiteX7" fmla="*/ 815634 w 890175"/>
                  <a:gd name="connsiteY7" fmla="*/ 504825 h 504825"/>
                  <a:gd name="connsiteX8" fmla="*/ 73435 w 890175"/>
                  <a:gd name="connsiteY8" fmla="*/ 504825 h 504825"/>
                  <a:gd name="connsiteX9" fmla="*/ 0 w 890175"/>
                  <a:gd name="connsiteY9" fmla="*/ 431389 h 504825"/>
                  <a:gd name="connsiteX10" fmla="*/ 44370 w 890175"/>
                  <a:gd name="connsiteY10" fmla="*/ 160357 h 504825"/>
                  <a:gd name="connsiteX11" fmla="*/ 44370 w 890175"/>
                  <a:gd name="connsiteY11" fmla="*/ 167325 h 504825"/>
                  <a:gd name="connsiteX12" fmla="*/ 57519 w 890175"/>
                  <a:gd name="connsiteY12" fmla="*/ 102197 h 504825"/>
                  <a:gd name="connsiteX13" fmla="*/ 146568 w 890175"/>
                  <a:gd name="connsiteY13" fmla="*/ 13149 h 504825"/>
                  <a:gd name="connsiteX0" fmla="*/ 211695 w 890175"/>
                  <a:gd name="connsiteY0" fmla="*/ 0 h 504825"/>
                  <a:gd name="connsiteX1" fmla="*/ 677901 w 890175"/>
                  <a:gd name="connsiteY1" fmla="*/ 0 h 504825"/>
                  <a:gd name="connsiteX2" fmla="*/ 743029 w 890175"/>
                  <a:gd name="connsiteY2" fmla="*/ 13149 h 504825"/>
                  <a:gd name="connsiteX3" fmla="*/ 832077 w 890175"/>
                  <a:gd name="connsiteY3" fmla="*/ 102198 h 504825"/>
                  <a:gd name="connsiteX4" fmla="*/ 845226 w 890175"/>
                  <a:gd name="connsiteY4" fmla="*/ 167325 h 504825"/>
                  <a:gd name="connsiteX5" fmla="*/ 845226 w 890175"/>
                  <a:gd name="connsiteY5" fmla="*/ 155726 h 504825"/>
                  <a:gd name="connsiteX6" fmla="*/ 890175 w 890175"/>
                  <a:gd name="connsiteY6" fmla="*/ 430285 h 504825"/>
                  <a:gd name="connsiteX7" fmla="*/ 815634 w 890175"/>
                  <a:gd name="connsiteY7" fmla="*/ 504825 h 504825"/>
                  <a:gd name="connsiteX8" fmla="*/ 73435 w 890175"/>
                  <a:gd name="connsiteY8" fmla="*/ 504825 h 504825"/>
                  <a:gd name="connsiteX9" fmla="*/ 0 w 890175"/>
                  <a:gd name="connsiteY9" fmla="*/ 431389 h 504825"/>
                  <a:gd name="connsiteX10" fmla="*/ 44370 w 890175"/>
                  <a:gd name="connsiteY10" fmla="*/ 160357 h 504825"/>
                  <a:gd name="connsiteX11" fmla="*/ 44370 w 890175"/>
                  <a:gd name="connsiteY11" fmla="*/ 167325 h 504825"/>
                  <a:gd name="connsiteX12" fmla="*/ 57519 w 890175"/>
                  <a:gd name="connsiteY12" fmla="*/ 102197 h 504825"/>
                  <a:gd name="connsiteX13" fmla="*/ 146568 w 890175"/>
                  <a:gd name="connsiteY13" fmla="*/ 13149 h 504825"/>
                  <a:gd name="connsiteX14" fmla="*/ 211695 w 890175"/>
                  <a:gd name="connsiteY14" fmla="*/ 0 h 504825"/>
                  <a:gd name="connsiteX0" fmla="*/ 212374 w 890854"/>
                  <a:gd name="connsiteY0" fmla="*/ 0 h 504825"/>
                  <a:gd name="connsiteX1" fmla="*/ 678580 w 890854"/>
                  <a:gd name="connsiteY1" fmla="*/ 0 h 504825"/>
                  <a:gd name="connsiteX2" fmla="*/ 743708 w 890854"/>
                  <a:gd name="connsiteY2" fmla="*/ 13149 h 504825"/>
                  <a:gd name="connsiteX3" fmla="*/ 832756 w 890854"/>
                  <a:gd name="connsiteY3" fmla="*/ 102198 h 504825"/>
                  <a:gd name="connsiteX4" fmla="*/ 845905 w 890854"/>
                  <a:gd name="connsiteY4" fmla="*/ 167325 h 504825"/>
                  <a:gd name="connsiteX5" fmla="*/ 845905 w 890854"/>
                  <a:gd name="connsiteY5" fmla="*/ 155726 h 504825"/>
                  <a:gd name="connsiteX6" fmla="*/ 890854 w 890854"/>
                  <a:gd name="connsiteY6" fmla="*/ 430285 h 504825"/>
                  <a:gd name="connsiteX7" fmla="*/ 816313 w 890854"/>
                  <a:gd name="connsiteY7" fmla="*/ 504825 h 504825"/>
                  <a:gd name="connsiteX8" fmla="*/ 74114 w 890854"/>
                  <a:gd name="connsiteY8" fmla="*/ 504825 h 504825"/>
                  <a:gd name="connsiteX9" fmla="*/ 679 w 890854"/>
                  <a:gd name="connsiteY9" fmla="*/ 431389 h 504825"/>
                  <a:gd name="connsiteX10" fmla="*/ 45049 w 890854"/>
                  <a:gd name="connsiteY10" fmla="*/ 160357 h 504825"/>
                  <a:gd name="connsiteX11" fmla="*/ 45049 w 890854"/>
                  <a:gd name="connsiteY11" fmla="*/ 167325 h 504825"/>
                  <a:gd name="connsiteX12" fmla="*/ 58198 w 890854"/>
                  <a:gd name="connsiteY12" fmla="*/ 102197 h 504825"/>
                  <a:gd name="connsiteX13" fmla="*/ 147247 w 890854"/>
                  <a:gd name="connsiteY13" fmla="*/ 13149 h 504825"/>
                  <a:gd name="connsiteX14" fmla="*/ 212374 w 890854"/>
                  <a:gd name="connsiteY14" fmla="*/ 0 h 504825"/>
                  <a:gd name="connsiteX0" fmla="*/ 212374 w 890854"/>
                  <a:gd name="connsiteY0" fmla="*/ 0 h 504825"/>
                  <a:gd name="connsiteX1" fmla="*/ 678580 w 890854"/>
                  <a:gd name="connsiteY1" fmla="*/ 0 h 504825"/>
                  <a:gd name="connsiteX2" fmla="*/ 743708 w 890854"/>
                  <a:gd name="connsiteY2" fmla="*/ 13149 h 504825"/>
                  <a:gd name="connsiteX3" fmla="*/ 832756 w 890854"/>
                  <a:gd name="connsiteY3" fmla="*/ 102198 h 504825"/>
                  <a:gd name="connsiteX4" fmla="*/ 845905 w 890854"/>
                  <a:gd name="connsiteY4" fmla="*/ 167325 h 504825"/>
                  <a:gd name="connsiteX5" fmla="*/ 845905 w 890854"/>
                  <a:gd name="connsiteY5" fmla="*/ 155726 h 504825"/>
                  <a:gd name="connsiteX6" fmla="*/ 890854 w 890854"/>
                  <a:gd name="connsiteY6" fmla="*/ 430285 h 504825"/>
                  <a:gd name="connsiteX7" fmla="*/ 816313 w 890854"/>
                  <a:gd name="connsiteY7" fmla="*/ 504825 h 504825"/>
                  <a:gd name="connsiteX8" fmla="*/ 74114 w 890854"/>
                  <a:gd name="connsiteY8" fmla="*/ 504825 h 504825"/>
                  <a:gd name="connsiteX9" fmla="*/ 679 w 890854"/>
                  <a:gd name="connsiteY9" fmla="*/ 431389 h 504825"/>
                  <a:gd name="connsiteX10" fmla="*/ 45049 w 890854"/>
                  <a:gd name="connsiteY10" fmla="*/ 160357 h 504825"/>
                  <a:gd name="connsiteX11" fmla="*/ 45049 w 890854"/>
                  <a:gd name="connsiteY11" fmla="*/ 167325 h 504825"/>
                  <a:gd name="connsiteX12" fmla="*/ 58198 w 890854"/>
                  <a:gd name="connsiteY12" fmla="*/ 102197 h 504825"/>
                  <a:gd name="connsiteX13" fmla="*/ 147247 w 890854"/>
                  <a:gd name="connsiteY13" fmla="*/ 13149 h 504825"/>
                  <a:gd name="connsiteX14" fmla="*/ 212374 w 890854"/>
                  <a:gd name="connsiteY14" fmla="*/ 0 h 504825"/>
                  <a:gd name="connsiteX0" fmla="*/ 212374 w 892750"/>
                  <a:gd name="connsiteY0" fmla="*/ 0 h 504825"/>
                  <a:gd name="connsiteX1" fmla="*/ 678580 w 892750"/>
                  <a:gd name="connsiteY1" fmla="*/ 0 h 504825"/>
                  <a:gd name="connsiteX2" fmla="*/ 743708 w 892750"/>
                  <a:gd name="connsiteY2" fmla="*/ 13149 h 504825"/>
                  <a:gd name="connsiteX3" fmla="*/ 832756 w 892750"/>
                  <a:gd name="connsiteY3" fmla="*/ 102198 h 504825"/>
                  <a:gd name="connsiteX4" fmla="*/ 845905 w 892750"/>
                  <a:gd name="connsiteY4" fmla="*/ 167325 h 504825"/>
                  <a:gd name="connsiteX5" fmla="*/ 845905 w 892750"/>
                  <a:gd name="connsiteY5" fmla="*/ 155726 h 504825"/>
                  <a:gd name="connsiteX6" fmla="*/ 890854 w 892750"/>
                  <a:gd name="connsiteY6" fmla="*/ 430285 h 504825"/>
                  <a:gd name="connsiteX7" fmla="*/ 816313 w 892750"/>
                  <a:gd name="connsiteY7" fmla="*/ 504825 h 504825"/>
                  <a:gd name="connsiteX8" fmla="*/ 74114 w 892750"/>
                  <a:gd name="connsiteY8" fmla="*/ 504825 h 504825"/>
                  <a:gd name="connsiteX9" fmla="*/ 679 w 892750"/>
                  <a:gd name="connsiteY9" fmla="*/ 431389 h 504825"/>
                  <a:gd name="connsiteX10" fmla="*/ 45049 w 892750"/>
                  <a:gd name="connsiteY10" fmla="*/ 160357 h 504825"/>
                  <a:gd name="connsiteX11" fmla="*/ 45049 w 892750"/>
                  <a:gd name="connsiteY11" fmla="*/ 167325 h 504825"/>
                  <a:gd name="connsiteX12" fmla="*/ 58198 w 892750"/>
                  <a:gd name="connsiteY12" fmla="*/ 102197 h 504825"/>
                  <a:gd name="connsiteX13" fmla="*/ 147247 w 892750"/>
                  <a:gd name="connsiteY13" fmla="*/ 13149 h 504825"/>
                  <a:gd name="connsiteX14" fmla="*/ 212374 w 892750"/>
                  <a:gd name="connsiteY14"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2750" h="504825">
                    <a:moveTo>
                      <a:pt x="212374" y="0"/>
                    </a:moveTo>
                    <a:lnTo>
                      <a:pt x="678580" y="0"/>
                    </a:lnTo>
                    <a:lnTo>
                      <a:pt x="743708" y="13149"/>
                    </a:lnTo>
                    <a:cubicBezTo>
                      <a:pt x="783746" y="30084"/>
                      <a:pt x="815821" y="62159"/>
                      <a:pt x="832756" y="102198"/>
                    </a:cubicBezTo>
                    <a:lnTo>
                      <a:pt x="845905" y="167325"/>
                    </a:lnTo>
                    <a:lnTo>
                      <a:pt x="845905" y="155726"/>
                    </a:lnTo>
                    <a:lnTo>
                      <a:pt x="890854" y="430285"/>
                    </a:lnTo>
                    <a:cubicBezTo>
                      <a:pt x="902688" y="468233"/>
                      <a:pt x="856881" y="503559"/>
                      <a:pt x="816313" y="504825"/>
                    </a:cubicBezTo>
                    <a:lnTo>
                      <a:pt x="74114" y="504825"/>
                    </a:lnTo>
                    <a:cubicBezTo>
                      <a:pt x="41776" y="501307"/>
                      <a:pt x="-6283" y="461108"/>
                      <a:pt x="679" y="431389"/>
                    </a:cubicBezTo>
                    <a:lnTo>
                      <a:pt x="45049" y="160357"/>
                    </a:lnTo>
                    <a:lnTo>
                      <a:pt x="45049" y="167325"/>
                    </a:lnTo>
                    <a:lnTo>
                      <a:pt x="58198" y="102197"/>
                    </a:lnTo>
                    <a:cubicBezTo>
                      <a:pt x="75133" y="62159"/>
                      <a:pt x="107208" y="30084"/>
                      <a:pt x="147247" y="13149"/>
                    </a:cubicBezTo>
                    <a:lnTo>
                      <a:pt x="21237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9">
              <a:extLst>
                <a:ext uri="{FF2B5EF4-FFF2-40B4-BE49-F238E27FC236}">
                  <a16:creationId xmlns:a16="http://schemas.microsoft.com/office/drawing/2014/main" id="{3926F662-9014-B423-51AC-39DED048B3FA}"/>
                </a:ext>
              </a:extLst>
            </p:cNvPr>
            <p:cNvGrpSpPr/>
            <p:nvPr/>
          </p:nvGrpSpPr>
          <p:grpSpPr>
            <a:xfrm rot="1441980" flipH="1">
              <a:off x="3479349" y="1323724"/>
              <a:ext cx="611355" cy="1063441"/>
              <a:chOff x="6236878" y="1245493"/>
              <a:chExt cx="1202147" cy="2091114"/>
            </a:xfrm>
          </p:grpSpPr>
          <p:sp>
            <p:nvSpPr>
              <p:cNvPr id="11" name="Chord 10">
                <a:extLst>
                  <a:ext uri="{FF2B5EF4-FFF2-40B4-BE49-F238E27FC236}">
                    <a16:creationId xmlns:a16="http://schemas.microsoft.com/office/drawing/2014/main" id="{461C7AF8-2508-57F5-6ACB-932992267325}"/>
                  </a:ext>
                </a:extLst>
              </p:cNvPr>
              <p:cNvSpPr/>
              <p:nvPr/>
            </p:nvSpPr>
            <p:spPr>
              <a:xfrm rot="14400000">
                <a:off x="6524625" y="1638300"/>
                <a:ext cx="914400" cy="914400"/>
              </a:xfrm>
              <a:prstGeom prst="cho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Rounded Corners 11">
                <a:extLst>
                  <a:ext uri="{FF2B5EF4-FFF2-40B4-BE49-F238E27FC236}">
                    <a16:creationId xmlns:a16="http://schemas.microsoft.com/office/drawing/2014/main" id="{8DD9BC11-3960-3E0A-49C7-BD4D951F1D2A}"/>
                  </a:ext>
                </a:extLst>
              </p:cNvPr>
              <p:cNvSpPr/>
              <p:nvPr/>
            </p:nvSpPr>
            <p:spPr>
              <a:xfrm rot="1072930">
                <a:off x="6905486" y="2083358"/>
                <a:ext cx="341803" cy="1253249"/>
              </a:xfrm>
              <a:prstGeom prst="roundRect">
                <a:avLst>
                  <a:gd name="adj" fmla="val 2990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Rounded Corners 12">
                <a:extLst>
                  <a:ext uri="{FF2B5EF4-FFF2-40B4-BE49-F238E27FC236}">
                    <a16:creationId xmlns:a16="http://schemas.microsoft.com/office/drawing/2014/main" id="{D26BE205-C58A-A48E-9597-FB47D48A3934}"/>
                  </a:ext>
                </a:extLst>
              </p:cNvPr>
              <p:cNvSpPr/>
              <p:nvPr/>
            </p:nvSpPr>
            <p:spPr>
              <a:xfrm rot="2245720">
                <a:off x="6719738" y="1466521"/>
                <a:ext cx="91440" cy="9144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Shape 13">
                <a:extLst>
                  <a:ext uri="{FF2B5EF4-FFF2-40B4-BE49-F238E27FC236}">
                    <a16:creationId xmlns:a16="http://schemas.microsoft.com/office/drawing/2014/main" id="{AA8E5B5C-89A7-B8DE-F490-2DE070D7A2AD}"/>
                  </a:ext>
                </a:extLst>
              </p:cNvPr>
              <p:cNvSpPr/>
              <p:nvPr/>
            </p:nvSpPr>
            <p:spPr>
              <a:xfrm rot="18420000">
                <a:off x="6042916" y="1439455"/>
                <a:ext cx="892749" cy="504825"/>
              </a:xfrm>
              <a:custGeom>
                <a:avLst/>
                <a:gdLst>
                  <a:gd name="connsiteX0" fmla="*/ 211695 w 890175"/>
                  <a:gd name="connsiteY0" fmla="*/ 0 h 504825"/>
                  <a:gd name="connsiteX1" fmla="*/ 677901 w 890175"/>
                  <a:gd name="connsiteY1" fmla="*/ 0 h 504825"/>
                  <a:gd name="connsiteX2" fmla="*/ 743029 w 890175"/>
                  <a:gd name="connsiteY2" fmla="*/ 13149 h 504825"/>
                  <a:gd name="connsiteX3" fmla="*/ 832077 w 890175"/>
                  <a:gd name="connsiteY3" fmla="*/ 102198 h 504825"/>
                  <a:gd name="connsiteX4" fmla="*/ 845226 w 890175"/>
                  <a:gd name="connsiteY4" fmla="*/ 167325 h 504825"/>
                  <a:gd name="connsiteX5" fmla="*/ 845226 w 890175"/>
                  <a:gd name="connsiteY5" fmla="*/ 155726 h 504825"/>
                  <a:gd name="connsiteX6" fmla="*/ 890175 w 890175"/>
                  <a:gd name="connsiteY6" fmla="*/ 430285 h 504825"/>
                  <a:gd name="connsiteX7" fmla="*/ 815634 w 890175"/>
                  <a:gd name="connsiteY7" fmla="*/ 504825 h 504825"/>
                  <a:gd name="connsiteX8" fmla="*/ 73435 w 890175"/>
                  <a:gd name="connsiteY8" fmla="*/ 504825 h 504825"/>
                  <a:gd name="connsiteX9" fmla="*/ 0 w 890175"/>
                  <a:gd name="connsiteY9" fmla="*/ 431389 h 504825"/>
                  <a:gd name="connsiteX10" fmla="*/ 44370 w 890175"/>
                  <a:gd name="connsiteY10" fmla="*/ 160357 h 504825"/>
                  <a:gd name="connsiteX11" fmla="*/ 44370 w 890175"/>
                  <a:gd name="connsiteY11" fmla="*/ 167325 h 504825"/>
                  <a:gd name="connsiteX12" fmla="*/ 57519 w 890175"/>
                  <a:gd name="connsiteY12" fmla="*/ 102197 h 504825"/>
                  <a:gd name="connsiteX13" fmla="*/ 146568 w 890175"/>
                  <a:gd name="connsiteY13" fmla="*/ 13149 h 504825"/>
                  <a:gd name="connsiteX0" fmla="*/ 211695 w 890175"/>
                  <a:gd name="connsiteY0" fmla="*/ 0 h 504825"/>
                  <a:gd name="connsiteX1" fmla="*/ 677901 w 890175"/>
                  <a:gd name="connsiteY1" fmla="*/ 0 h 504825"/>
                  <a:gd name="connsiteX2" fmla="*/ 743029 w 890175"/>
                  <a:gd name="connsiteY2" fmla="*/ 13149 h 504825"/>
                  <a:gd name="connsiteX3" fmla="*/ 832077 w 890175"/>
                  <a:gd name="connsiteY3" fmla="*/ 102198 h 504825"/>
                  <a:gd name="connsiteX4" fmla="*/ 845226 w 890175"/>
                  <a:gd name="connsiteY4" fmla="*/ 167325 h 504825"/>
                  <a:gd name="connsiteX5" fmla="*/ 845226 w 890175"/>
                  <a:gd name="connsiteY5" fmla="*/ 155726 h 504825"/>
                  <a:gd name="connsiteX6" fmla="*/ 890175 w 890175"/>
                  <a:gd name="connsiteY6" fmla="*/ 430285 h 504825"/>
                  <a:gd name="connsiteX7" fmla="*/ 815634 w 890175"/>
                  <a:gd name="connsiteY7" fmla="*/ 504825 h 504825"/>
                  <a:gd name="connsiteX8" fmla="*/ 73435 w 890175"/>
                  <a:gd name="connsiteY8" fmla="*/ 504825 h 504825"/>
                  <a:gd name="connsiteX9" fmla="*/ 0 w 890175"/>
                  <a:gd name="connsiteY9" fmla="*/ 431389 h 504825"/>
                  <a:gd name="connsiteX10" fmla="*/ 44370 w 890175"/>
                  <a:gd name="connsiteY10" fmla="*/ 160357 h 504825"/>
                  <a:gd name="connsiteX11" fmla="*/ 44370 w 890175"/>
                  <a:gd name="connsiteY11" fmla="*/ 167325 h 504825"/>
                  <a:gd name="connsiteX12" fmla="*/ 57519 w 890175"/>
                  <a:gd name="connsiteY12" fmla="*/ 102197 h 504825"/>
                  <a:gd name="connsiteX13" fmla="*/ 146568 w 890175"/>
                  <a:gd name="connsiteY13" fmla="*/ 13149 h 504825"/>
                  <a:gd name="connsiteX14" fmla="*/ 211695 w 890175"/>
                  <a:gd name="connsiteY14" fmla="*/ 0 h 504825"/>
                  <a:gd name="connsiteX0" fmla="*/ 212374 w 890854"/>
                  <a:gd name="connsiteY0" fmla="*/ 0 h 504825"/>
                  <a:gd name="connsiteX1" fmla="*/ 678580 w 890854"/>
                  <a:gd name="connsiteY1" fmla="*/ 0 h 504825"/>
                  <a:gd name="connsiteX2" fmla="*/ 743708 w 890854"/>
                  <a:gd name="connsiteY2" fmla="*/ 13149 h 504825"/>
                  <a:gd name="connsiteX3" fmla="*/ 832756 w 890854"/>
                  <a:gd name="connsiteY3" fmla="*/ 102198 h 504825"/>
                  <a:gd name="connsiteX4" fmla="*/ 845905 w 890854"/>
                  <a:gd name="connsiteY4" fmla="*/ 167325 h 504825"/>
                  <a:gd name="connsiteX5" fmla="*/ 845905 w 890854"/>
                  <a:gd name="connsiteY5" fmla="*/ 155726 h 504825"/>
                  <a:gd name="connsiteX6" fmla="*/ 890854 w 890854"/>
                  <a:gd name="connsiteY6" fmla="*/ 430285 h 504825"/>
                  <a:gd name="connsiteX7" fmla="*/ 816313 w 890854"/>
                  <a:gd name="connsiteY7" fmla="*/ 504825 h 504825"/>
                  <a:gd name="connsiteX8" fmla="*/ 74114 w 890854"/>
                  <a:gd name="connsiteY8" fmla="*/ 504825 h 504825"/>
                  <a:gd name="connsiteX9" fmla="*/ 679 w 890854"/>
                  <a:gd name="connsiteY9" fmla="*/ 431389 h 504825"/>
                  <a:gd name="connsiteX10" fmla="*/ 45049 w 890854"/>
                  <a:gd name="connsiteY10" fmla="*/ 160357 h 504825"/>
                  <a:gd name="connsiteX11" fmla="*/ 45049 w 890854"/>
                  <a:gd name="connsiteY11" fmla="*/ 167325 h 504825"/>
                  <a:gd name="connsiteX12" fmla="*/ 58198 w 890854"/>
                  <a:gd name="connsiteY12" fmla="*/ 102197 h 504825"/>
                  <a:gd name="connsiteX13" fmla="*/ 147247 w 890854"/>
                  <a:gd name="connsiteY13" fmla="*/ 13149 h 504825"/>
                  <a:gd name="connsiteX14" fmla="*/ 212374 w 890854"/>
                  <a:gd name="connsiteY14" fmla="*/ 0 h 504825"/>
                  <a:gd name="connsiteX0" fmla="*/ 212374 w 890854"/>
                  <a:gd name="connsiteY0" fmla="*/ 0 h 504825"/>
                  <a:gd name="connsiteX1" fmla="*/ 678580 w 890854"/>
                  <a:gd name="connsiteY1" fmla="*/ 0 h 504825"/>
                  <a:gd name="connsiteX2" fmla="*/ 743708 w 890854"/>
                  <a:gd name="connsiteY2" fmla="*/ 13149 h 504825"/>
                  <a:gd name="connsiteX3" fmla="*/ 832756 w 890854"/>
                  <a:gd name="connsiteY3" fmla="*/ 102198 h 504825"/>
                  <a:gd name="connsiteX4" fmla="*/ 845905 w 890854"/>
                  <a:gd name="connsiteY4" fmla="*/ 167325 h 504825"/>
                  <a:gd name="connsiteX5" fmla="*/ 845905 w 890854"/>
                  <a:gd name="connsiteY5" fmla="*/ 155726 h 504825"/>
                  <a:gd name="connsiteX6" fmla="*/ 890854 w 890854"/>
                  <a:gd name="connsiteY6" fmla="*/ 430285 h 504825"/>
                  <a:gd name="connsiteX7" fmla="*/ 816313 w 890854"/>
                  <a:gd name="connsiteY7" fmla="*/ 504825 h 504825"/>
                  <a:gd name="connsiteX8" fmla="*/ 74114 w 890854"/>
                  <a:gd name="connsiteY8" fmla="*/ 504825 h 504825"/>
                  <a:gd name="connsiteX9" fmla="*/ 679 w 890854"/>
                  <a:gd name="connsiteY9" fmla="*/ 431389 h 504825"/>
                  <a:gd name="connsiteX10" fmla="*/ 45049 w 890854"/>
                  <a:gd name="connsiteY10" fmla="*/ 160357 h 504825"/>
                  <a:gd name="connsiteX11" fmla="*/ 45049 w 890854"/>
                  <a:gd name="connsiteY11" fmla="*/ 167325 h 504825"/>
                  <a:gd name="connsiteX12" fmla="*/ 58198 w 890854"/>
                  <a:gd name="connsiteY12" fmla="*/ 102197 h 504825"/>
                  <a:gd name="connsiteX13" fmla="*/ 147247 w 890854"/>
                  <a:gd name="connsiteY13" fmla="*/ 13149 h 504825"/>
                  <a:gd name="connsiteX14" fmla="*/ 212374 w 890854"/>
                  <a:gd name="connsiteY14" fmla="*/ 0 h 504825"/>
                  <a:gd name="connsiteX0" fmla="*/ 212374 w 892750"/>
                  <a:gd name="connsiteY0" fmla="*/ 0 h 504825"/>
                  <a:gd name="connsiteX1" fmla="*/ 678580 w 892750"/>
                  <a:gd name="connsiteY1" fmla="*/ 0 h 504825"/>
                  <a:gd name="connsiteX2" fmla="*/ 743708 w 892750"/>
                  <a:gd name="connsiteY2" fmla="*/ 13149 h 504825"/>
                  <a:gd name="connsiteX3" fmla="*/ 832756 w 892750"/>
                  <a:gd name="connsiteY3" fmla="*/ 102198 h 504825"/>
                  <a:gd name="connsiteX4" fmla="*/ 845905 w 892750"/>
                  <a:gd name="connsiteY4" fmla="*/ 167325 h 504825"/>
                  <a:gd name="connsiteX5" fmla="*/ 845905 w 892750"/>
                  <a:gd name="connsiteY5" fmla="*/ 155726 h 504825"/>
                  <a:gd name="connsiteX6" fmla="*/ 890854 w 892750"/>
                  <a:gd name="connsiteY6" fmla="*/ 430285 h 504825"/>
                  <a:gd name="connsiteX7" fmla="*/ 816313 w 892750"/>
                  <a:gd name="connsiteY7" fmla="*/ 504825 h 504825"/>
                  <a:gd name="connsiteX8" fmla="*/ 74114 w 892750"/>
                  <a:gd name="connsiteY8" fmla="*/ 504825 h 504825"/>
                  <a:gd name="connsiteX9" fmla="*/ 679 w 892750"/>
                  <a:gd name="connsiteY9" fmla="*/ 431389 h 504825"/>
                  <a:gd name="connsiteX10" fmla="*/ 45049 w 892750"/>
                  <a:gd name="connsiteY10" fmla="*/ 160357 h 504825"/>
                  <a:gd name="connsiteX11" fmla="*/ 45049 w 892750"/>
                  <a:gd name="connsiteY11" fmla="*/ 167325 h 504825"/>
                  <a:gd name="connsiteX12" fmla="*/ 58198 w 892750"/>
                  <a:gd name="connsiteY12" fmla="*/ 102197 h 504825"/>
                  <a:gd name="connsiteX13" fmla="*/ 147247 w 892750"/>
                  <a:gd name="connsiteY13" fmla="*/ 13149 h 504825"/>
                  <a:gd name="connsiteX14" fmla="*/ 212374 w 892750"/>
                  <a:gd name="connsiteY14"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2750" h="504825">
                    <a:moveTo>
                      <a:pt x="212374" y="0"/>
                    </a:moveTo>
                    <a:lnTo>
                      <a:pt x="678580" y="0"/>
                    </a:lnTo>
                    <a:lnTo>
                      <a:pt x="743708" y="13149"/>
                    </a:lnTo>
                    <a:cubicBezTo>
                      <a:pt x="783746" y="30084"/>
                      <a:pt x="815821" y="62159"/>
                      <a:pt x="832756" y="102198"/>
                    </a:cubicBezTo>
                    <a:lnTo>
                      <a:pt x="845905" y="167325"/>
                    </a:lnTo>
                    <a:lnTo>
                      <a:pt x="845905" y="155726"/>
                    </a:lnTo>
                    <a:lnTo>
                      <a:pt x="890854" y="430285"/>
                    </a:lnTo>
                    <a:cubicBezTo>
                      <a:pt x="902688" y="468233"/>
                      <a:pt x="856881" y="503559"/>
                      <a:pt x="816313" y="504825"/>
                    </a:cubicBezTo>
                    <a:lnTo>
                      <a:pt x="74114" y="504825"/>
                    </a:lnTo>
                    <a:cubicBezTo>
                      <a:pt x="41776" y="501307"/>
                      <a:pt x="-6283" y="461108"/>
                      <a:pt x="679" y="431389"/>
                    </a:cubicBezTo>
                    <a:lnTo>
                      <a:pt x="45049" y="160357"/>
                    </a:lnTo>
                    <a:lnTo>
                      <a:pt x="45049" y="167325"/>
                    </a:lnTo>
                    <a:lnTo>
                      <a:pt x="58198" y="102197"/>
                    </a:lnTo>
                    <a:cubicBezTo>
                      <a:pt x="75133" y="62159"/>
                      <a:pt x="107208" y="30084"/>
                      <a:pt x="147247" y="13149"/>
                    </a:cubicBezTo>
                    <a:lnTo>
                      <a:pt x="21237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23" name="Group 22">
            <a:extLst>
              <a:ext uri="{FF2B5EF4-FFF2-40B4-BE49-F238E27FC236}">
                <a16:creationId xmlns:a16="http://schemas.microsoft.com/office/drawing/2014/main" id="{BA9536F8-A723-525C-4C1A-F157BF381F6C}"/>
              </a:ext>
            </a:extLst>
          </p:cNvPr>
          <p:cNvGrpSpPr/>
          <p:nvPr/>
        </p:nvGrpSpPr>
        <p:grpSpPr>
          <a:xfrm>
            <a:off x="4374083" y="5549384"/>
            <a:ext cx="1422399" cy="905069"/>
            <a:chOff x="5053297" y="3418731"/>
            <a:chExt cx="2085136" cy="2719675"/>
          </a:xfrm>
        </p:grpSpPr>
        <p:sp>
          <p:nvSpPr>
            <p:cNvPr id="24" name="Oval 23">
              <a:extLst>
                <a:ext uri="{FF2B5EF4-FFF2-40B4-BE49-F238E27FC236}">
                  <a16:creationId xmlns:a16="http://schemas.microsoft.com/office/drawing/2014/main" id="{3B68C1DB-8D6C-CFA0-BCDE-70913F23B811}"/>
                </a:ext>
              </a:extLst>
            </p:cNvPr>
            <p:cNvSpPr/>
            <p:nvPr/>
          </p:nvSpPr>
          <p:spPr>
            <a:xfrm>
              <a:off x="5116695" y="3487260"/>
              <a:ext cx="1950793" cy="195079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grpSp>
          <p:nvGrpSpPr>
            <p:cNvPr id="25" name="Group 24">
              <a:extLst>
                <a:ext uri="{FF2B5EF4-FFF2-40B4-BE49-F238E27FC236}">
                  <a16:creationId xmlns:a16="http://schemas.microsoft.com/office/drawing/2014/main" id="{1E0C0CA4-EF8F-E276-6C00-0FD796FE8BBF}"/>
                </a:ext>
              </a:extLst>
            </p:cNvPr>
            <p:cNvGrpSpPr/>
            <p:nvPr/>
          </p:nvGrpSpPr>
          <p:grpSpPr>
            <a:xfrm>
              <a:off x="5295030" y="3665394"/>
              <a:ext cx="1605194" cy="2473012"/>
              <a:chOff x="3145556" y="2276871"/>
              <a:chExt cx="2025750" cy="3120934"/>
            </a:xfrm>
          </p:grpSpPr>
          <p:sp>
            <p:nvSpPr>
              <p:cNvPr id="31" name="Freeform 14">
                <a:extLst>
                  <a:ext uri="{FF2B5EF4-FFF2-40B4-BE49-F238E27FC236}">
                    <a16:creationId xmlns:a16="http://schemas.microsoft.com/office/drawing/2014/main" id="{86E18EF6-CF4C-5F7F-B583-86C97C14ABA7}"/>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ko-KR" altLang="en-US" sz="3600" dirty="0"/>
              </a:p>
            </p:txBody>
          </p:sp>
          <p:sp>
            <p:nvSpPr>
              <p:cNvPr id="32" name="Rounded Rectangle 10">
                <a:extLst>
                  <a:ext uri="{FF2B5EF4-FFF2-40B4-BE49-F238E27FC236}">
                    <a16:creationId xmlns:a16="http://schemas.microsoft.com/office/drawing/2014/main" id="{65A8724A-CBFD-B996-C697-8C0F9F075A30}"/>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33" name="Rounded Rectangle 10">
                <a:extLst>
                  <a:ext uri="{FF2B5EF4-FFF2-40B4-BE49-F238E27FC236}">
                    <a16:creationId xmlns:a16="http://schemas.microsoft.com/office/drawing/2014/main" id="{7E4523D4-29B6-4836-80B0-CF7BB0DD060E}"/>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cxnSp>
            <p:nvCxnSpPr>
              <p:cNvPr id="34" name="Straight Connector 33">
                <a:extLst>
                  <a:ext uri="{FF2B5EF4-FFF2-40B4-BE49-F238E27FC236}">
                    <a16:creationId xmlns:a16="http://schemas.microsoft.com/office/drawing/2014/main" id="{134765A7-5238-2C1B-B0B0-6C2CD01BD730}"/>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E1D91D-712D-A17F-B827-9CDF3588B54F}"/>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7E7D32-6606-7910-DBDF-2622E0E22769}"/>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FFFA367-382C-EB85-E7ED-ACD70EDCE4F0}"/>
                  </a:ext>
                </a:extLst>
              </p:cNvPr>
              <p:cNvGrpSpPr/>
              <p:nvPr/>
            </p:nvGrpSpPr>
            <p:grpSpPr>
              <a:xfrm>
                <a:off x="3962028" y="3275459"/>
                <a:ext cx="397074" cy="288031"/>
                <a:chOff x="3981078" y="3284984"/>
                <a:chExt cx="397074" cy="288031"/>
              </a:xfrm>
            </p:grpSpPr>
            <p:sp>
              <p:nvSpPr>
                <p:cNvPr id="38" name="Rounded Rectangle 65">
                  <a:extLst>
                    <a:ext uri="{FF2B5EF4-FFF2-40B4-BE49-F238E27FC236}">
                      <a16:creationId xmlns:a16="http://schemas.microsoft.com/office/drawing/2014/main" id="{E84E0FFC-3880-4EB9-79FA-DB87F81C123F}"/>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39" name="Rounded Rectangle 66">
                  <a:extLst>
                    <a:ext uri="{FF2B5EF4-FFF2-40B4-BE49-F238E27FC236}">
                      <a16:creationId xmlns:a16="http://schemas.microsoft.com/office/drawing/2014/main" id="{932861C2-4A1A-FB2A-D698-FCE782C11252}"/>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40" name="Rounded Rectangle 67">
                  <a:extLst>
                    <a:ext uri="{FF2B5EF4-FFF2-40B4-BE49-F238E27FC236}">
                      <a16:creationId xmlns:a16="http://schemas.microsoft.com/office/drawing/2014/main" id="{F5D3CA69-1A28-1B36-98D8-D5D4CBE117B8}"/>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grpSp>
        </p:grpSp>
        <p:sp>
          <p:nvSpPr>
            <p:cNvPr id="26" name="Oval 25">
              <a:extLst>
                <a:ext uri="{FF2B5EF4-FFF2-40B4-BE49-F238E27FC236}">
                  <a16:creationId xmlns:a16="http://schemas.microsoft.com/office/drawing/2014/main" id="{6366CCCF-2BB3-A3C5-28E6-17BD88387735}"/>
                </a:ext>
              </a:extLst>
            </p:cNvPr>
            <p:cNvSpPr/>
            <p:nvPr/>
          </p:nvSpPr>
          <p:spPr>
            <a:xfrm>
              <a:off x="6026680" y="3418731"/>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27" name="Oval 26">
              <a:extLst>
                <a:ext uri="{FF2B5EF4-FFF2-40B4-BE49-F238E27FC236}">
                  <a16:creationId xmlns:a16="http://schemas.microsoft.com/office/drawing/2014/main" id="{88BFD688-55BD-27CA-09FB-F523A2083506}"/>
                </a:ext>
              </a:extLst>
            </p:cNvPr>
            <p:cNvSpPr/>
            <p:nvPr/>
          </p:nvSpPr>
          <p:spPr>
            <a:xfrm>
              <a:off x="6996542" y="4386332"/>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28" name="Oval 27">
              <a:extLst>
                <a:ext uri="{FF2B5EF4-FFF2-40B4-BE49-F238E27FC236}">
                  <a16:creationId xmlns:a16="http://schemas.microsoft.com/office/drawing/2014/main" id="{993FB169-67DE-BFB1-5A0E-ECB647D89A6C}"/>
                </a:ext>
              </a:extLst>
            </p:cNvPr>
            <p:cNvSpPr/>
            <p:nvPr/>
          </p:nvSpPr>
          <p:spPr>
            <a:xfrm>
              <a:off x="5053297" y="4386332"/>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dirty="0"/>
            </a:p>
          </p:txBody>
        </p:sp>
        <p:sp>
          <p:nvSpPr>
            <p:cNvPr id="29" name="Oval 28">
              <a:extLst>
                <a:ext uri="{FF2B5EF4-FFF2-40B4-BE49-F238E27FC236}">
                  <a16:creationId xmlns:a16="http://schemas.microsoft.com/office/drawing/2014/main" id="{E5D2DA6D-8F51-0284-E2E6-B2E22F53E0FC}"/>
                </a:ext>
              </a:extLst>
            </p:cNvPr>
            <p:cNvSpPr/>
            <p:nvPr/>
          </p:nvSpPr>
          <p:spPr>
            <a:xfrm>
              <a:off x="6770105" y="3739954"/>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30" name="Oval 29">
              <a:extLst>
                <a:ext uri="{FF2B5EF4-FFF2-40B4-BE49-F238E27FC236}">
                  <a16:creationId xmlns:a16="http://schemas.microsoft.com/office/drawing/2014/main" id="{8CF97A3E-3BB9-8F8C-3DEE-E5A290148BD5}"/>
                </a:ext>
              </a:extLst>
            </p:cNvPr>
            <p:cNvSpPr/>
            <p:nvPr/>
          </p:nvSpPr>
          <p:spPr>
            <a:xfrm>
              <a:off x="5299560" y="3739954"/>
              <a:ext cx="141891" cy="1418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gr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D58CD-973A-DD53-2380-120447BA1C1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9A63408-2E8E-AB9D-22E9-0CFEC9633E4A}"/>
              </a:ext>
            </a:extLst>
          </p:cNvPr>
          <p:cNvSpPr>
            <a:spLocks noGrp="1"/>
          </p:cNvSpPr>
          <p:nvPr>
            <p:ph type="body" sz="quarter" idx="10"/>
          </p:nvPr>
        </p:nvSpPr>
        <p:spPr>
          <a:xfrm>
            <a:off x="1352550" y="1191986"/>
            <a:ext cx="9486900" cy="5290457"/>
          </a:xfrm>
        </p:spPr>
        <p:txBody>
          <a:bodyPr>
            <a:noAutofit/>
          </a:bodyPr>
          <a:lstStyle/>
          <a:p>
            <a:pPr>
              <a:lnSpc>
                <a:spcPct val="100000"/>
              </a:lnSpc>
            </a:pPr>
            <a:r>
              <a:rPr lang="id-ID" sz="1600" dirty="0"/>
              <a:t>Arsip Nasional Republik Indonesia mempunyai beberapa koleksi yang terkait dengan program makanan siang gratis dan swasembada pangan sebagaimana terdapat dalam Khazanah</a:t>
            </a:r>
            <a:r>
              <a:rPr lang="en-US" sz="1600" dirty="0"/>
              <a:t>:</a:t>
            </a:r>
          </a:p>
          <a:p>
            <a:pPr>
              <a:lnSpc>
                <a:spcPct val="100000"/>
              </a:lnSpc>
            </a:pPr>
            <a:r>
              <a:rPr lang="id-ID" sz="1600" dirty="0"/>
              <a:t> Arsip Kolonial </a:t>
            </a:r>
            <a:r>
              <a:rPr lang="id-ID" sz="1600" i="1" dirty="0"/>
              <a:t>Burgerlijke Openbare Werken</a:t>
            </a:r>
            <a:r>
              <a:rPr lang="id-ID" sz="1600" dirty="0"/>
              <a:t> (BOW), </a:t>
            </a:r>
            <a:endParaRPr lang="en-US" sz="1600" dirty="0"/>
          </a:p>
          <a:p>
            <a:pPr>
              <a:lnSpc>
                <a:spcPct val="100000"/>
              </a:lnSpc>
            </a:pPr>
            <a:r>
              <a:rPr lang="en-US" sz="1600" dirty="0" err="1"/>
              <a:t>Arsip</a:t>
            </a:r>
            <a:r>
              <a:rPr lang="en-US" sz="1600" dirty="0"/>
              <a:t> </a:t>
            </a:r>
            <a:r>
              <a:rPr lang="en-US" sz="1600" dirty="0" err="1"/>
              <a:t>Algemeene</a:t>
            </a:r>
            <a:r>
              <a:rPr lang="en-US" sz="1600" dirty="0"/>
              <a:t> Secretary</a:t>
            </a:r>
          </a:p>
          <a:p>
            <a:pPr>
              <a:lnSpc>
                <a:spcPct val="100000"/>
              </a:lnSpc>
            </a:pPr>
            <a:r>
              <a:rPr lang="id-ID" sz="1600" dirty="0"/>
              <a:t>Inventaris Arsip Kementerian Pertanian Tahun (1948) 1950-2009, </a:t>
            </a:r>
            <a:endParaRPr lang="en-US" sz="1600" dirty="0"/>
          </a:p>
          <a:p>
            <a:pPr>
              <a:lnSpc>
                <a:spcPct val="100000"/>
              </a:lnSpc>
            </a:pPr>
            <a:r>
              <a:rPr lang="id-ID" sz="1600" dirty="0"/>
              <a:t>Inventaris Arsip Sekretariat Negara: Seri Pidato Presiden Soeharto Tahun 1966-1998 </a:t>
            </a:r>
            <a:endParaRPr lang="en-US" sz="1600" dirty="0"/>
          </a:p>
          <a:p>
            <a:pPr>
              <a:lnSpc>
                <a:spcPct val="100000"/>
              </a:lnSpc>
            </a:pPr>
            <a:r>
              <a:rPr lang="id-ID" sz="1600" dirty="0"/>
              <a:t>Kabinet Pembangunan III dengan adanya Program Supra Intensifikasi Khusus (Insus) “Indonesia Swasembada Beras”. </a:t>
            </a:r>
            <a:endParaRPr lang="en-US" sz="1600" dirty="0"/>
          </a:p>
          <a:p>
            <a:pPr>
              <a:lnSpc>
                <a:spcPct val="100000"/>
              </a:lnSpc>
            </a:pPr>
            <a:r>
              <a:rPr lang="id-ID" sz="1600" dirty="0"/>
              <a:t>Arsip-arsip tersebut memberikan informasi bahwa Indonesia memiliki potensi untuk melakukan swasembada pangan mengingat Indonesia dikenal sebagai negara agraris. </a:t>
            </a:r>
            <a:endParaRPr lang="en-US" sz="1600" dirty="0"/>
          </a:p>
          <a:p>
            <a:pPr>
              <a:lnSpc>
                <a:spcPct val="100000"/>
              </a:lnSpc>
            </a:pPr>
            <a:r>
              <a:rPr lang="en-US" sz="1600" dirty="0" err="1"/>
              <a:t>Arsip-arsip</a:t>
            </a:r>
            <a:r>
              <a:rPr lang="en-US" sz="1600" dirty="0"/>
              <a:t> itu pula dapat menjadi dasar penetapan kebijakan dan keputusan bagi pimpinan tertinggi di lembaga/badan pemerintah </a:t>
            </a:r>
            <a:r>
              <a:rPr lang="en-US" sz="1600" dirty="0" err="1"/>
              <a:t>atau</a:t>
            </a:r>
            <a:r>
              <a:rPr lang="en-US" sz="1600" dirty="0"/>
              <a:t> Kementerian. </a:t>
            </a:r>
          </a:p>
          <a:p>
            <a:endParaRPr lang="en-US" sz="1600" dirty="0"/>
          </a:p>
        </p:txBody>
      </p:sp>
    </p:spTree>
    <p:extLst>
      <p:ext uri="{BB962C8B-B14F-4D97-AF65-F5344CB8AC3E}">
        <p14:creationId xmlns:p14="http://schemas.microsoft.com/office/powerpoint/2010/main" val="2343863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ED862F80-9C2E-734B-E3EB-2E1A7751B780}"/>
              </a:ext>
            </a:extLst>
          </p:cNvPr>
          <p:cNvGraphicFramePr/>
          <p:nvPr/>
        </p:nvGraphicFramePr>
        <p:xfrm>
          <a:off x="763040" y="399329"/>
          <a:ext cx="7704856"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59" name="Rectangle 3" descr="Water droplets">
            <a:extLst>
              <a:ext uri="{FF2B5EF4-FFF2-40B4-BE49-F238E27FC236}">
                <a16:creationId xmlns:a16="http://schemas.microsoft.com/office/drawing/2014/main" id="{4A1995B6-C9D2-3E31-6B78-AC94CCE9537B}"/>
              </a:ext>
            </a:extLst>
          </p:cNvPr>
          <p:cNvSpPr>
            <a:spLocks noGrp="1" noChangeArrowheads="1"/>
          </p:cNvSpPr>
          <p:nvPr>
            <p:ph idx="1"/>
          </p:nvPr>
        </p:nvSpPr>
        <p:spPr>
          <a:xfrm>
            <a:off x="763041" y="1549998"/>
            <a:ext cx="8713788" cy="4908673"/>
          </a:xfrm>
          <a:solidFill>
            <a:schemeClr val="bg2">
              <a:lumMod val="20000"/>
              <a:lumOff val="80000"/>
            </a:schemeClr>
          </a:solidFill>
        </p:spPr>
        <p:txBody>
          <a:bodyPr>
            <a:normAutofit fontScale="62500" lnSpcReduction="20000"/>
          </a:bodyPr>
          <a:lstStyle/>
          <a:p>
            <a:pPr marL="800080" indent="-457189">
              <a:lnSpc>
                <a:spcPct val="150000"/>
              </a:lnSpc>
              <a:buClr>
                <a:srgbClr val="002060"/>
              </a:buClr>
              <a:buFont typeface="Century Gothic" panose="020B0502020202020204" pitchFamily="34" charset="0"/>
              <a:buAutoNum type="arabicPeriod"/>
              <a:defRPr/>
            </a:pPr>
            <a:r>
              <a:rPr lang="id-ID" sz="2200" dirty="0">
                <a:solidFill>
                  <a:srgbClr val="1C1C1C"/>
                </a:solidFill>
                <a:latin typeface="Berlin Sans FB" panose="020E0602020502020306" pitchFamily="34" charset="0"/>
                <a:cs typeface="Times New Roman" panose="02020603050405020304" pitchFamily="18" charset="0"/>
              </a:rPr>
              <a:t>pemeliharaan arsip dinamis dilakukan  </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Untuk menjaga keautentikan (ttd/paraf pejabat yg  berwenang);</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Keutuhan (lengkap);</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Keamanan (tertata dan tersimpan); dan</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Keselamatan arsip (bukti akuntabilitas kinerja)</a:t>
            </a:r>
          </a:p>
          <a:p>
            <a:pPr marL="800080" indent="-457189">
              <a:lnSpc>
                <a:spcPct val="150000"/>
              </a:lnSpc>
              <a:buClr>
                <a:srgbClr val="002060"/>
              </a:buClr>
              <a:defRPr/>
            </a:pPr>
            <a:r>
              <a:rPr lang="id-ID" sz="2200" dirty="0">
                <a:solidFill>
                  <a:srgbClr val="1C1C1C"/>
                </a:solidFill>
                <a:latin typeface="Berlin Sans FB" panose="020E0602020502020306" pitchFamily="34" charset="0"/>
                <a:cs typeface="Times New Roman" panose="02020603050405020304" pitchFamily="18" charset="0"/>
              </a:rPr>
              <a:t>2. 	Meliputi apa saja pemeliharaan arsip dinamis???? ARSIP VITAL, ARSIP AKTIF dan ARSIP INAKTIF;</a:t>
            </a:r>
          </a:p>
          <a:p>
            <a:pPr marL="800080" indent="-457189">
              <a:lnSpc>
                <a:spcPct val="150000"/>
              </a:lnSpc>
              <a:buClr>
                <a:srgbClr val="002060"/>
              </a:buClr>
              <a:defRPr/>
            </a:pPr>
            <a:r>
              <a:rPr lang="id-ID" sz="2200" dirty="0">
                <a:solidFill>
                  <a:srgbClr val="1C1C1C"/>
                </a:solidFill>
                <a:latin typeface="Berlin Sans FB" panose="020E0602020502020306" pitchFamily="34" charset="0"/>
                <a:cs typeface="Times New Roman" panose="02020603050405020304" pitchFamily="18" charset="0"/>
              </a:rPr>
              <a:t>3. 	Pemeliharaan arsip dinamis dilakukan melalui kegiatan:</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 </a:t>
            </a:r>
            <a:r>
              <a:rPr lang="id-ID" sz="2200" dirty="0">
                <a:latin typeface="Berlin Sans FB" panose="020E0602020502020306" pitchFamily="34" charset="0"/>
                <a:cs typeface="Times New Roman" panose="02020603050405020304" pitchFamily="18" charset="0"/>
              </a:rPr>
              <a:t>Pemberkasan Arsip Aktif;</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 Penataan Arsip Inaktif;</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 Penyimpanan Arsip;</a:t>
            </a:r>
          </a:p>
          <a:p>
            <a:pPr marL="1428715" indent="-442902">
              <a:lnSpc>
                <a:spcPct val="150000"/>
              </a:lnSpc>
              <a:buClr>
                <a:srgbClr val="002060"/>
              </a:buClr>
              <a:buFont typeface="Century Gothic" panose="020B0502020202020204" pitchFamily="34" charset="0"/>
              <a:buAutoNum type="alphaLcParenR"/>
              <a:defRPr/>
            </a:pPr>
            <a:r>
              <a:rPr lang="id-ID" sz="2200" dirty="0">
                <a:solidFill>
                  <a:srgbClr val="1C1C1C"/>
                </a:solidFill>
                <a:latin typeface="Berlin Sans FB" panose="020E0602020502020306" pitchFamily="34" charset="0"/>
                <a:cs typeface="Times New Roman" panose="02020603050405020304" pitchFamily="18" charset="0"/>
              </a:rPr>
              <a:t> </a:t>
            </a:r>
            <a:r>
              <a:rPr lang="id-ID" sz="2200" dirty="0">
                <a:solidFill>
                  <a:srgbClr val="FF0000"/>
                </a:solidFill>
                <a:latin typeface="Berlin Sans FB" panose="020E0602020502020306" pitchFamily="34" charset="0"/>
                <a:cs typeface="Times New Roman" panose="02020603050405020304" pitchFamily="18" charset="0"/>
              </a:rPr>
              <a:t>Alih Media Arsip.</a:t>
            </a:r>
            <a:endParaRPr lang="id-ID" dirty="0">
              <a:solidFill>
                <a:srgbClr val="FF0000"/>
              </a:solidFill>
              <a:latin typeface="Berlin Sans FB" panose="020E0602020502020306" pitchFamily="34" charset="0"/>
              <a:cs typeface="Times New Roman" panose="02020603050405020304" pitchFamily="18" charset="0"/>
            </a:endParaRPr>
          </a:p>
          <a:p>
            <a:pPr marL="800080" indent="-457189">
              <a:lnSpc>
                <a:spcPct val="150000"/>
              </a:lnSpc>
              <a:buClr>
                <a:srgbClr val="002060"/>
              </a:buClr>
              <a:buFont typeface="Century Gothic" panose="020B0502020202020204" pitchFamily="34" charset="0"/>
              <a:buAutoNum type="arabicParenR"/>
              <a:defRPr/>
            </a:pPr>
            <a:endParaRPr lang="id-ID" sz="2200" dirty="0">
              <a:solidFill>
                <a:srgbClr val="FF0000"/>
              </a:solidFill>
              <a:latin typeface="Berlin Sans FB" panose="020E0602020502020306" pitchFamily="34" charset="0"/>
              <a:cs typeface="Times New Roman" panose="02020603050405020304" pitchFamily="18" charset="0"/>
            </a:endParaRPr>
          </a:p>
          <a:p>
            <a:pPr marL="800080" indent="-457189">
              <a:lnSpc>
                <a:spcPct val="80000"/>
              </a:lnSpc>
              <a:buClr>
                <a:srgbClr val="002060"/>
              </a:buClr>
              <a:buFont typeface="Century Gothic" panose="020B0502020202020204" pitchFamily="34" charset="0"/>
              <a:buAutoNum type="arabicPeriod"/>
              <a:defRPr/>
            </a:pPr>
            <a:endParaRPr lang="en-US" sz="2600" dirty="0">
              <a:solidFill>
                <a:srgbClr val="1C1C1C"/>
              </a:solidFill>
            </a:endParaRPr>
          </a:p>
        </p:txBody>
      </p:sp>
      <p:grpSp>
        <p:nvGrpSpPr>
          <p:cNvPr id="2" name="Group 1">
            <a:extLst>
              <a:ext uri="{FF2B5EF4-FFF2-40B4-BE49-F238E27FC236}">
                <a16:creationId xmlns:a16="http://schemas.microsoft.com/office/drawing/2014/main" id="{1F301C83-99C4-CE76-D02E-0CD815F56A67}"/>
              </a:ext>
            </a:extLst>
          </p:cNvPr>
          <p:cNvGrpSpPr/>
          <p:nvPr/>
        </p:nvGrpSpPr>
        <p:grpSpPr>
          <a:xfrm>
            <a:off x="9245600" y="4876801"/>
            <a:ext cx="2897579" cy="1600200"/>
            <a:chOff x="3544388" y="1380450"/>
            <a:chExt cx="5477691" cy="5477691"/>
          </a:xfrm>
        </p:grpSpPr>
        <p:grpSp>
          <p:nvGrpSpPr>
            <p:cNvPr id="3" name="Group 2">
              <a:extLst>
                <a:ext uri="{FF2B5EF4-FFF2-40B4-BE49-F238E27FC236}">
                  <a16:creationId xmlns:a16="http://schemas.microsoft.com/office/drawing/2014/main" id="{C7152928-BD73-CFFD-1C36-D740B827F33C}"/>
                </a:ext>
              </a:extLst>
            </p:cNvPr>
            <p:cNvGrpSpPr/>
            <p:nvPr/>
          </p:nvGrpSpPr>
          <p:grpSpPr>
            <a:xfrm flipH="1">
              <a:off x="4172545" y="2472415"/>
              <a:ext cx="4849534" cy="3982909"/>
              <a:chOff x="694037" y="1907584"/>
              <a:chExt cx="4600185" cy="3778119"/>
            </a:xfrm>
          </p:grpSpPr>
          <p:grpSp>
            <p:nvGrpSpPr>
              <p:cNvPr id="5" name="Group 4">
                <a:extLst>
                  <a:ext uri="{FF2B5EF4-FFF2-40B4-BE49-F238E27FC236}">
                    <a16:creationId xmlns:a16="http://schemas.microsoft.com/office/drawing/2014/main" id="{51CB5F80-6060-6244-0F7C-F27FF944A696}"/>
                  </a:ext>
                </a:extLst>
              </p:cNvPr>
              <p:cNvGrpSpPr/>
              <p:nvPr/>
            </p:nvGrpSpPr>
            <p:grpSpPr>
              <a:xfrm>
                <a:off x="694037" y="1907584"/>
                <a:ext cx="4600185" cy="3778119"/>
                <a:chOff x="6317071" y="541239"/>
                <a:chExt cx="4600185" cy="3778119"/>
              </a:xfrm>
            </p:grpSpPr>
            <p:sp>
              <p:nvSpPr>
                <p:cNvPr id="7" name="Freeform: Shape 6">
                  <a:extLst>
                    <a:ext uri="{FF2B5EF4-FFF2-40B4-BE49-F238E27FC236}">
                      <a16:creationId xmlns:a16="http://schemas.microsoft.com/office/drawing/2014/main" id="{0027072A-49DF-8980-DFDA-6ACF77EF8C5D}"/>
                    </a:ext>
                  </a:extLst>
                </p:cNvPr>
                <p:cNvSpPr/>
                <p:nvPr/>
              </p:nvSpPr>
              <p:spPr>
                <a:xfrm>
                  <a:off x="7792347" y="541239"/>
                  <a:ext cx="1769425" cy="2142119"/>
                </a:xfrm>
                <a:custGeom>
                  <a:avLst/>
                  <a:gdLst>
                    <a:gd name="connsiteX0" fmla="*/ 2660333 w 2715559"/>
                    <a:gd name="connsiteY0" fmla="*/ 1901649 h 3287536"/>
                    <a:gd name="connsiteX1" fmla="*/ 2655570 w 2715559"/>
                    <a:gd name="connsiteY1" fmla="*/ 1765441 h 3287536"/>
                    <a:gd name="connsiteX2" fmla="*/ 2713672 w 2715559"/>
                    <a:gd name="connsiteY2" fmla="*/ 1554939 h 3287536"/>
                    <a:gd name="connsiteX3" fmla="*/ 2673668 w 2715559"/>
                    <a:gd name="connsiteY3" fmla="*/ 1450164 h 3287536"/>
                    <a:gd name="connsiteX4" fmla="*/ 2648903 w 2715559"/>
                    <a:gd name="connsiteY4" fmla="*/ 1334911 h 3287536"/>
                    <a:gd name="connsiteX5" fmla="*/ 2655570 w 2715559"/>
                    <a:gd name="connsiteY5" fmla="*/ 1231089 h 3287536"/>
                    <a:gd name="connsiteX6" fmla="*/ 2480310 w 2715559"/>
                    <a:gd name="connsiteY6" fmla="*/ 1001536 h 3287536"/>
                    <a:gd name="connsiteX7" fmla="*/ 1182052 w 2715559"/>
                    <a:gd name="connsiteY7" fmla="*/ 964389 h 3287536"/>
                    <a:gd name="connsiteX8" fmla="*/ 886777 w 2715559"/>
                    <a:gd name="connsiteY8" fmla="*/ 993916 h 3287536"/>
                    <a:gd name="connsiteX9" fmla="*/ 865823 w 2715559"/>
                    <a:gd name="connsiteY9" fmla="*/ 979629 h 3287536"/>
                    <a:gd name="connsiteX10" fmla="*/ 901065 w 2715559"/>
                    <a:gd name="connsiteY10" fmla="*/ 824371 h 3287536"/>
                    <a:gd name="connsiteX11" fmla="*/ 973455 w 2715559"/>
                    <a:gd name="connsiteY11" fmla="*/ 680544 h 3287536"/>
                    <a:gd name="connsiteX12" fmla="*/ 973455 w 2715559"/>
                    <a:gd name="connsiteY12" fmla="*/ 680544 h 3287536"/>
                    <a:gd name="connsiteX13" fmla="*/ 985838 w 2715559"/>
                    <a:gd name="connsiteY13" fmla="*/ 133809 h 3287536"/>
                    <a:gd name="connsiteX14" fmla="*/ 1012508 w 2715559"/>
                    <a:gd name="connsiteY14" fmla="*/ 103329 h 3287536"/>
                    <a:gd name="connsiteX15" fmla="*/ 983933 w 2715559"/>
                    <a:gd name="connsiteY15" fmla="*/ 57609 h 3287536"/>
                    <a:gd name="connsiteX16" fmla="*/ 784860 w 2715559"/>
                    <a:gd name="connsiteY16" fmla="*/ 42369 h 3287536"/>
                    <a:gd name="connsiteX17" fmla="*/ 716280 w 2715559"/>
                    <a:gd name="connsiteY17" fmla="*/ 156669 h 3287536"/>
                    <a:gd name="connsiteX18" fmla="*/ 649605 w 2715559"/>
                    <a:gd name="connsiteY18" fmla="*/ 318594 h 3287536"/>
                    <a:gd name="connsiteX19" fmla="*/ 258127 w 2715559"/>
                    <a:gd name="connsiteY19" fmla="*/ 921526 h 3287536"/>
                    <a:gd name="connsiteX20" fmla="*/ 160020 w 2715559"/>
                    <a:gd name="connsiteY20" fmla="*/ 1078689 h 3287536"/>
                    <a:gd name="connsiteX21" fmla="*/ 40005 w 2715559"/>
                    <a:gd name="connsiteY21" fmla="*/ 1474929 h 3287536"/>
                    <a:gd name="connsiteX22" fmla="*/ 0 w 2715559"/>
                    <a:gd name="connsiteY22" fmla="*/ 1522554 h 3287536"/>
                    <a:gd name="connsiteX23" fmla="*/ 3810 w 2715559"/>
                    <a:gd name="connsiteY23" fmla="*/ 1534936 h 3287536"/>
                    <a:gd name="connsiteX24" fmla="*/ 303848 w 2715559"/>
                    <a:gd name="connsiteY24" fmla="*/ 2331226 h 3287536"/>
                    <a:gd name="connsiteX25" fmla="*/ 664845 w 2715559"/>
                    <a:gd name="connsiteY25" fmla="*/ 3287536 h 3287536"/>
                    <a:gd name="connsiteX26" fmla="*/ 701040 w 2715559"/>
                    <a:gd name="connsiteY26" fmla="*/ 3279916 h 3287536"/>
                    <a:gd name="connsiteX27" fmla="*/ 992505 w 2715559"/>
                    <a:gd name="connsiteY27" fmla="*/ 3169426 h 3287536"/>
                    <a:gd name="connsiteX28" fmla="*/ 1344930 w 2715559"/>
                    <a:gd name="connsiteY28" fmla="*/ 3009406 h 3287536"/>
                    <a:gd name="connsiteX29" fmla="*/ 2436495 w 2715559"/>
                    <a:gd name="connsiteY29" fmla="*/ 2568399 h 3287536"/>
                    <a:gd name="connsiteX30" fmla="*/ 2579370 w 2715559"/>
                    <a:gd name="connsiteY30" fmla="*/ 2518869 h 3287536"/>
                    <a:gd name="connsiteX31" fmla="*/ 2651760 w 2715559"/>
                    <a:gd name="connsiteY31" fmla="*/ 2436001 h 3287536"/>
                    <a:gd name="connsiteX32" fmla="*/ 2594610 w 2715559"/>
                    <a:gd name="connsiteY32" fmla="*/ 2215974 h 3287536"/>
                    <a:gd name="connsiteX33" fmla="*/ 2700338 w 2715559"/>
                    <a:gd name="connsiteY33" fmla="*/ 2056906 h 3287536"/>
                    <a:gd name="connsiteX34" fmla="*/ 2660333 w 2715559"/>
                    <a:gd name="connsiteY34" fmla="*/ 1901649 h 32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5559" h="3287536">
                      <a:moveTo>
                        <a:pt x="2660333" y="1901649"/>
                      </a:moveTo>
                      <a:cubicBezTo>
                        <a:pt x="2630805" y="1854024"/>
                        <a:pt x="2619375" y="1812114"/>
                        <a:pt x="2655570" y="1765441"/>
                      </a:cubicBezTo>
                      <a:cubicBezTo>
                        <a:pt x="2695575" y="1700671"/>
                        <a:pt x="2723197" y="1633044"/>
                        <a:pt x="2713672" y="1554939"/>
                      </a:cubicBezTo>
                      <a:cubicBezTo>
                        <a:pt x="2707005" y="1506361"/>
                        <a:pt x="2686050" y="1459689"/>
                        <a:pt x="2673668" y="1450164"/>
                      </a:cubicBezTo>
                      <a:cubicBezTo>
                        <a:pt x="2630805" y="1418731"/>
                        <a:pt x="2627947" y="1379679"/>
                        <a:pt x="2648903" y="1334911"/>
                      </a:cubicBezTo>
                      <a:cubicBezTo>
                        <a:pt x="2663190" y="1310146"/>
                        <a:pt x="2662238" y="1257759"/>
                        <a:pt x="2655570" y="1231089"/>
                      </a:cubicBezTo>
                      <a:cubicBezTo>
                        <a:pt x="2627947" y="1131076"/>
                        <a:pt x="2575560" y="1050114"/>
                        <a:pt x="2480310" y="1001536"/>
                      </a:cubicBezTo>
                      <a:cubicBezTo>
                        <a:pt x="2211705" y="870091"/>
                        <a:pt x="1816418" y="870091"/>
                        <a:pt x="1182052" y="964389"/>
                      </a:cubicBezTo>
                      <a:cubicBezTo>
                        <a:pt x="1154430" y="977724"/>
                        <a:pt x="998220" y="981534"/>
                        <a:pt x="886777" y="993916"/>
                      </a:cubicBezTo>
                      <a:cubicBezTo>
                        <a:pt x="867727" y="995821"/>
                        <a:pt x="863918" y="996774"/>
                        <a:pt x="865823" y="979629"/>
                      </a:cubicBezTo>
                      <a:cubicBezTo>
                        <a:pt x="871538" y="927241"/>
                        <a:pt x="869633" y="873901"/>
                        <a:pt x="901065" y="824371"/>
                      </a:cubicBezTo>
                      <a:cubicBezTo>
                        <a:pt x="929640" y="779604"/>
                        <a:pt x="949643" y="729121"/>
                        <a:pt x="973455" y="680544"/>
                      </a:cubicBezTo>
                      <a:cubicBezTo>
                        <a:pt x="973455" y="680544"/>
                        <a:pt x="973455" y="680544"/>
                        <a:pt x="973455" y="680544"/>
                      </a:cubicBezTo>
                      <a:cubicBezTo>
                        <a:pt x="978218" y="498616"/>
                        <a:pt x="982027" y="315736"/>
                        <a:pt x="985838" y="133809"/>
                      </a:cubicBezTo>
                      <a:cubicBezTo>
                        <a:pt x="985838" y="112854"/>
                        <a:pt x="990600" y="101424"/>
                        <a:pt x="1012508" y="103329"/>
                      </a:cubicBezTo>
                      <a:cubicBezTo>
                        <a:pt x="1002983" y="88089"/>
                        <a:pt x="995363" y="71896"/>
                        <a:pt x="983933" y="57609"/>
                      </a:cubicBezTo>
                      <a:cubicBezTo>
                        <a:pt x="929640" y="-12876"/>
                        <a:pt x="848677" y="-19544"/>
                        <a:pt x="784860" y="42369"/>
                      </a:cubicBezTo>
                      <a:cubicBezTo>
                        <a:pt x="751523" y="74754"/>
                        <a:pt x="729615" y="112854"/>
                        <a:pt x="716280" y="156669"/>
                      </a:cubicBezTo>
                      <a:cubicBezTo>
                        <a:pt x="698183" y="211914"/>
                        <a:pt x="681990" y="269064"/>
                        <a:pt x="649605" y="318594"/>
                      </a:cubicBezTo>
                      <a:cubicBezTo>
                        <a:pt x="519113" y="519571"/>
                        <a:pt x="387667" y="719596"/>
                        <a:pt x="258127" y="921526"/>
                      </a:cubicBezTo>
                      <a:cubicBezTo>
                        <a:pt x="224790" y="972961"/>
                        <a:pt x="182880" y="1020586"/>
                        <a:pt x="160020" y="1078689"/>
                      </a:cubicBezTo>
                      <a:cubicBezTo>
                        <a:pt x="109538" y="1207276"/>
                        <a:pt x="78105" y="1342531"/>
                        <a:pt x="40005" y="1474929"/>
                      </a:cubicBezTo>
                      <a:cubicBezTo>
                        <a:pt x="33338" y="1497789"/>
                        <a:pt x="26670" y="1517791"/>
                        <a:pt x="0" y="1522554"/>
                      </a:cubicBezTo>
                      <a:cubicBezTo>
                        <a:pt x="953" y="1526364"/>
                        <a:pt x="1905" y="1531126"/>
                        <a:pt x="3810" y="1534936"/>
                      </a:cubicBezTo>
                      <a:cubicBezTo>
                        <a:pt x="103823" y="1800684"/>
                        <a:pt x="203835" y="2065479"/>
                        <a:pt x="303848" y="2331226"/>
                      </a:cubicBezTo>
                      <a:cubicBezTo>
                        <a:pt x="423863" y="2650314"/>
                        <a:pt x="544830" y="2968449"/>
                        <a:pt x="664845" y="3287536"/>
                      </a:cubicBezTo>
                      <a:cubicBezTo>
                        <a:pt x="677227" y="3284679"/>
                        <a:pt x="688658" y="3282774"/>
                        <a:pt x="701040" y="3279916"/>
                      </a:cubicBezTo>
                      <a:cubicBezTo>
                        <a:pt x="801052" y="3250389"/>
                        <a:pt x="896302" y="3208479"/>
                        <a:pt x="992505" y="3169426"/>
                      </a:cubicBezTo>
                      <a:cubicBezTo>
                        <a:pt x="1109663" y="3121801"/>
                        <a:pt x="1229677" y="3062746"/>
                        <a:pt x="1344930" y="3009406"/>
                      </a:cubicBezTo>
                      <a:cubicBezTo>
                        <a:pt x="1480185" y="2930349"/>
                        <a:pt x="2380298" y="2584591"/>
                        <a:pt x="2436495" y="2568399"/>
                      </a:cubicBezTo>
                      <a:cubicBezTo>
                        <a:pt x="2484120" y="2551254"/>
                        <a:pt x="2536508" y="2534109"/>
                        <a:pt x="2579370" y="2518869"/>
                      </a:cubicBezTo>
                      <a:cubicBezTo>
                        <a:pt x="2617470" y="2505534"/>
                        <a:pt x="2642235" y="2476959"/>
                        <a:pt x="2651760" y="2436001"/>
                      </a:cubicBezTo>
                      <a:cubicBezTo>
                        <a:pt x="2670810" y="2353134"/>
                        <a:pt x="2670810" y="2275029"/>
                        <a:pt x="2594610" y="2215974"/>
                      </a:cubicBezTo>
                      <a:cubicBezTo>
                        <a:pt x="2682240" y="2173111"/>
                        <a:pt x="2707958" y="2135964"/>
                        <a:pt x="2700338" y="2056906"/>
                      </a:cubicBezTo>
                      <a:cubicBezTo>
                        <a:pt x="2696528" y="2003566"/>
                        <a:pt x="2688908" y="1947369"/>
                        <a:pt x="2660333" y="1901649"/>
                      </a:cubicBezTo>
                      <a:close/>
                    </a:path>
                  </a:pathLst>
                </a:custGeom>
                <a:solidFill>
                  <a:srgbClr val="FDCBA3"/>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51B81E5-6B1E-E406-D00C-323792F70AA8}"/>
                    </a:ext>
                  </a:extLst>
                </p:cNvPr>
                <p:cNvSpPr/>
                <p:nvPr/>
              </p:nvSpPr>
              <p:spPr>
                <a:xfrm>
                  <a:off x="8393113" y="600488"/>
                  <a:ext cx="1045795" cy="1919653"/>
                </a:xfrm>
                <a:custGeom>
                  <a:avLst/>
                  <a:gdLst>
                    <a:gd name="connsiteX0" fmla="*/ 1460199 w 1604995"/>
                    <a:gd name="connsiteY0" fmla="*/ 2946099 h 2946115"/>
                    <a:gd name="connsiteX1" fmla="*/ 92409 w 1604995"/>
                    <a:gd name="connsiteY1" fmla="*/ 2921334 h 2946115"/>
                    <a:gd name="connsiteX2" fmla="*/ 16 w 1604995"/>
                    <a:gd name="connsiteY2" fmla="*/ 2825131 h 2946115"/>
                    <a:gd name="connsiteX3" fmla="*/ 48594 w 1604995"/>
                    <a:gd name="connsiteY3" fmla="*/ 92409 h 2946115"/>
                    <a:gd name="connsiteX4" fmla="*/ 144796 w 1604995"/>
                    <a:gd name="connsiteY4" fmla="*/ 16 h 2946115"/>
                    <a:gd name="connsiteX5" fmla="*/ 1512586 w 1604995"/>
                    <a:gd name="connsiteY5" fmla="*/ 24781 h 2946115"/>
                    <a:gd name="connsiteX6" fmla="*/ 1604979 w 1604995"/>
                    <a:gd name="connsiteY6" fmla="*/ 120984 h 2946115"/>
                    <a:gd name="connsiteX7" fmla="*/ 1555449 w 1604995"/>
                    <a:gd name="connsiteY7" fmla="*/ 2853706 h 2946115"/>
                    <a:gd name="connsiteX8" fmla="*/ 1460199 w 1604995"/>
                    <a:gd name="connsiteY8" fmla="*/ 2946099 h 29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995" h="2946115">
                      <a:moveTo>
                        <a:pt x="1460199" y="2946099"/>
                      </a:moveTo>
                      <a:lnTo>
                        <a:pt x="92409" y="2921334"/>
                      </a:lnTo>
                      <a:cubicBezTo>
                        <a:pt x="40021" y="2920381"/>
                        <a:pt x="-936" y="2877519"/>
                        <a:pt x="16" y="2825131"/>
                      </a:cubicBezTo>
                      <a:lnTo>
                        <a:pt x="48594" y="92409"/>
                      </a:lnTo>
                      <a:cubicBezTo>
                        <a:pt x="49546" y="40021"/>
                        <a:pt x="92409" y="-936"/>
                        <a:pt x="144796" y="16"/>
                      </a:cubicBezTo>
                      <a:lnTo>
                        <a:pt x="1512586" y="24781"/>
                      </a:lnTo>
                      <a:cubicBezTo>
                        <a:pt x="1564974" y="25734"/>
                        <a:pt x="1605931" y="68596"/>
                        <a:pt x="1604979" y="120984"/>
                      </a:cubicBezTo>
                      <a:lnTo>
                        <a:pt x="1555449" y="2853706"/>
                      </a:lnTo>
                      <a:cubicBezTo>
                        <a:pt x="1554496" y="2906094"/>
                        <a:pt x="1511634" y="2947051"/>
                        <a:pt x="1460199" y="2946099"/>
                      </a:cubicBezTo>
                      <a:close/>
                    </a:path>
                  </a:pathLst>
                </a:custGeom>
                <a:solidFill>
                  <a:srgbClr val="000000"/>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622462EB-0031-A858-196D-9BD68A0C9A8B}"/>
                    </a:ext>
                  </a:extLst>
                </p:cNvPr>
                <p:cNvSpPr/>
                <p:nvPr/>
              </p:nvSpPr>
              <p:spPr>
                <a:xfrm>
                  <a:off x="8458911" y="789793"/>
                  <a:ext cx="909854" cy="1477737"/>
                </a:xfrm>
                <a:custGeom>
                  <a:avLst/>
                  <a:gdLst>
                    <a:gd name="connsiteX0" fmla="*/ 1320165 w 1396365"/>
                    <a:gd name="connsiteY0" fmla="*/ 2267903 h 2267902"/>
                    <a:gd name="connsiteX1" fmla="*/ 36195 w 1396365"/>
                    <a:gd name="connsiteY1" fmla="*/ 2245043 h 2267902"/>
                    <a:gd name="connsiteX2" fmla="*/ 0 w 1396365"/>
                    <a:gd name="connsiteY2" fmla="*/ 2207895 h 2267902"/>
                    <a:gd name="connsiteX3" fmla="*/ 39053 w 1396365"/>
                    <a:gd name="connsiteY3" fmla="*/ 36195 h 2267902"/>
                    <a:gd name="connsiteX4" fmla="*/ 76200 w 1396365"/>
                    <a:gd name="connsiteY4" fmla="*/ 0 h 2267902"/>
                    <a:gd name="connsiteX5" fmla="*/ 1360170 w 1396365"/>
                    <a:gd name="connsiteY5" fmla="*/ 22860 h 2267902"/>
                    <a:gd name="connsiteX6" fmla="*/ 1396365 w 1396365"/>
                    <a:gd name="connsiteY6" fmla="*/ 60007 h 2267902"/>
                    <a:gd name="connsiteX7" fmla="*/ 1357313 w 1396365"/>
                    <a:gd name="connsiteY7" fmla="*/ 2231708 h 2267902"/>
                    <a:gd name="connsiteX8" fmla="*/ 1320165 w 1396365"/>
                    <a:gd name="connsiteY8" fmla="*/ 2267903 h 226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365" h="2267902">
                      <a:moveTo>
                        <a:pt x="1320165" y="2267903"/>
                      </a:moveTo>
                      <a:lnTo>
                        <a:pt x="36195" y="2245043"/>
                      </a:lnTo>
                      <a:cubicBezTo>
                        <a:pt x="16192" y="2245043"/>
                        <a:pt x="0" y="2227897"/>
                        <a:pt x="0" y="2207895"/>
                      </a:cubicBezTo>
                      <a:lnTo>
                        <a:pt x="39053" y="36195"/>
                      </a:lnTo>
                      <a:cubicBezTo>
                        <a:pt x="39053" y="16192"/>
                        <a:pt x="56197" y="0"/>
                        <a:pt x="76200" y="0"/>
                      </a:cubicBezTo>
                      <a:lnTo>
                        <a:pt x="1360170" y="22860"/>
                      </a:lnTo>
                      <a:cubicBezTo>
                        <a:pt x="1380173" y="22860"/>
                        <a:pt x="1396365" y="40005"/>
                        <a:pt x="1396365" y="60007"/>
                      </a:cubicBezTo>
                      <a:lnTo>
                        <a:pt x="1357313" y="2231708"/>
                      </a:lnTo>
                      <a:cubicBezTo>
                        <a:pt x="1356360" y="2251710"/>
                        <a:pt x="1340167" y="2267903"/>
                        <a:pt x="1320165" y="2267903"/>
                      </a:cubicBezTo>
                      <a:close/>
                    </a:path>
                  </a:pathLst>
                </a:custGeom>
                <a:solidFill>
                  <a:srgbClr val="CDFEFE"/>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70D6A56-A6EF-910A-7F12-D1A125C5DD6C}"/>
                    </a:ext>
                  </a:extLst>
                </p:cNvPr>
                <p:cNvSpPr/>
                <p:nvPr/>
              </p:nvSpPr>
              <p:spPr>
                <a:xfrm>
                  <a:off x="6317071" y="1517968"/>
                  <a:ext cx="1940714" cy="1844831"/>
                </a:xfrm>
                <a:custGeom>
                  <a:avLst/>
                  <a:gdLst>
                    <a:gd name="connsiteX0" fmla="*/ 2219357 w 2978438"/>
                    <a:gd name="connsiteY0" fmla="*/ 5459 h 2831285"/>
                    <a:gd name="connsiteX1" fmla="*/ 2265077 w 2978438"/>
                    <a:gd name="connsiteY1" fmla="*/ 24509 h 2831285"/>
                    <a:gd name="connsiteX2" fmla="*/ 2973737 w 2978438"/>
                    <a:gd name="connsiteY2" fmla="*/ 1905696 h 2831285"/>
                    <a:gd name="connsiteX3" fmla="*/ 2957544 w 2978438"/>
                    <a:gd name="connsiteY3" fmla="*/ 1943796 h 2831285"/>
                    <a:gd name="connsiteX4" fmla="*/ 627729 w 2978438"/>
                    <a:gd name="connsiteY4" fmla="*/ 2822954 h 2831285"/>
                    <a:gd name="connsiteX5" fmla="*/ 588677 w 2978438"/>
                    <a:gd name="connsiteY5" fmla="*/ 2828669 h 2831285"/>
                    <a:gd name="connsiteX6" fmla="*/ 361029 w 2978438"/>
                    <a:gd name="connsiteY6" fmla="*/ 2400996 h 2831285"/>
                    <a:gd name="connsiteX7" fmla="*/ 126714 w 2978438"/>
                    <a:gd name="connsiteY7" fmla="*/ 1732341 h 2831285"/>
                    <a:gd name="connsiteX8" fmla="*/ 36226 w 2978438"/>
                    <a:gd name="connsiteY8" fmla="*/ 1268474 h 2831285"/>
                    <a:gd name="connsiteX9" fmla="*/ 31 w 2978438"/>
                    <a:gd name="connsiteY9" fmla="*/ 826514 h 2831285"/>
                    <a:gd name="connsiteX10" fmla="*/ 7651 w 2978438"/>
                    <a:gd name="connsiteY10" fmla="*/ 794129 h 2831285"/>
                    <a:gd name="connsiteX11" fmla="*/ 40989 w 2978438"/>
                    <a:gd name="connsiteY11" fmla="*/ 773173 h 2831285"/>
                    <a:gd name="connsiteX12" fmla="*/ 2219357 w 2978438"/>
                    <a:gd name="connsiteY12" fmla="*/ 5459 h 283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8438" h="2831285">
                      <a:moveTo>
                        <a:pt x="2219357" y="5459"/>
                      </a:moveTo>
                      <a:cubicBezTo>
                        <a:pt x="2244122" y="-4066"/>
                        <a:pt x="2258409" y="-3114"/>
                        <a:pt x="2265077" y="24509"/>
                      </a:cubicBezTo>
                      <a:cubicBezTo>
                        <a:pt x="2275554" y="32129"/>
                        <a:pt x="2957544" y="1867596"/>
                        <a:pt x="2973737" y="1905696"/>
                      </a:cubicBezTo>
                      <a:cubicBezTo>
                        <a:pt x="2982309" y="1926651"/>
                        <a:pt x="2980404" y="1935224"/>
                        <a:pt x="2957544" y="1943796"/>
                      </a:cubicBezTo>
                      <a:cubicBezTo>
                        <a:pt x="2807049" y="1998089"/>
                        <a:pt x="850614" y="2742944"/>
                        <a:pt x="627729" y="2822954"/>
                      </a:cubicBezTo>
                      <a:cubicBezTo>
                        <a:pt x="615347" y="2827716"/>
                        <a:pt x="602964" y="2835336"/>
                        <a:pt x="588677" y="2828669"/>
                      </a:cubicBezTo>
                      <a:cubicBezTo>
                        <a:pt x="504857" y="2690556"/>
                        <a:pt x="427704" y="2548634"/>
                        <a:pt x="361029" y="2400996"/>
                      </a:cubicBezTo>
                      <a:cubicBezTo>
                        <a:pt x="263874" y="2184779"/>
                        <a:pt x="184816" y="1962846"/>
                        <a:pt x="126714" y="1732341"/>
                      </a:cubicBezTo>
                      <a:cubicBezTo>
                        <a:pt x="87661" y="1578989"/>
                        <a:pt x="57181" y="1423731"/>
                        <a:pt x="36226" y="1268474"/>
                      </a:cubicBezTo>
                      <a:cubicBezTo>
                        <a:pt x="20986" y="1158936"/>
                        <a:pt x="31" y="863661"/>
                        <a:pt x="31" y="826514"/>
                      </a:cubicBezTo>
                      <a:cubicBezTo>
                        <a:pt x="31" y="815084"/>
                        <a:pt x="-921" y="803654"/>
                        <a:pt x="7651" y="794129"/>
                      </a:cubicBezTo>
                      <a:cubicBezTo>
                        <a:pt x="14319" y="779841"/>
                        <a:pt x="28606" y="777936"/>
                        <a:pt x="40989" y="773173"/>
                      </a:cubicBezTo>
                      <a:cubicBezTo>
                        <a:pt x="314357" y="675066"/>
                        <a:pt x="2105057" y="48321"/>
                        <a:pt x="2219357" y="5459"/>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8629EBE-5941-7F7C-1296-42A49693A52E}"/>
                    </a:ext>
                  </a:extLst>
                </p:cNvPr>
                <p:cNvSpPr/>
                <p:nvPr/>
              </p:nvSpPr>
              <p:spPr>
                <a:xfrm>
                  <a:off x="9780807" y="3331581"/>
                  <a:ext cx="1136449" cy="987777"/>
                </a:xfrm>
                <a:custGeom>
                  <a:avLst/>
                  <a:gdLst>
                    <a:gd name="connsiteX0" fmla="*/ 603980 w 1744122"/>
                    <a:gd name="connsiteY0" fmla="*/ 1515955 h 1515954"/>
                    <a:gd name="connsiteX1" fmla="*/ 18193 w 1744122"/>
                    <a:gd name="connsiteY1" fmla="*/ 836822 h 1515954"/>
                    <a:gd name="connsiteX2" fmla="*/ 24860 w 1744122"/>
                    <a:gd name="connsiteY2" fmla="*/ 774910 h 1515954"/>
                    <a:gd name="connsiteX3" fmla="*/ 1165003 w 1744122"/>
                    <a:gd name="connsiteY3" fmla="*/ 8147 h 1515954"/>
                    <a:gd name="connsiteX4" fmla="*/ 1203103 w 1744122"/>
                    <a:gd name="connsiteY4" fmla="*/ 11958 h 1515954"/>
                    <a:gd name="connsiteX5" fmla="*/ 1744123 w 1744122"/>
                    <a:gd name="connsiteY5" fmla="*/ 619652 h 1515954"/>
                    <a:gd name="connsiteX6" fmla="*/ 1651730 w 1744122"/>
                    <a:gd name="connsiteY6" fmla="*/ 733000 h 1515954"/>
                    <a:gd name="connsiteX7" fmla="*/ 684943 w 1744122"/>
                    <a:gd name="connsiteY7" fmla="*/ 1478808 h 1515954"/>
                    <a:gd name="connsiteX8" fmla="*/ 603980 w 1744122"/>
                    <a:gd name="connsiteY8" fmla="*/ 1515955 h 151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122" h="1515954">
                      <a:moveTo>
                        <a:pt x="603980" y="1515955"/>
                      </a:moveTo>
                      <a:cubicBezTo>
                        <a:pt x="458248" y="1343552"/>
                        <a:pt x="53435" y="876827"/>
                        <a:pt x="18193" y="836822"/>
                      </a:cubicBezTo>
                      <a:cubicBezTo>
                        <a:pt x="-7525" y="807295"/>
                        <a:pt x="-6572" y="797770"/>
                        <a:pt x="24860" y="774910"/>
                      </a:cubicBezTo>
                      <a:cubicBezTo>
                        <a:pt x="86773" y="728238"/>
                        <a:pt x="1084993" y="63392"/>
                        <a:pt x="1165003" y="8147"/>
                      </a:cubicBezTo>
                      <a:cubicBezTo>
                        <a:pt x="1181195" y="-3283"/>
                        <a:pt x="1188816" y="-3283"/>
                        <a:pt x="1203103" y="11958"/>
                      </a:cubicBezTo>
                      <a:cubicBezTo>
                        <a:pt x="1383125" y="214840"/>
                        <a:pt x="1564100" y="416770"/>
                        <a:pt x="1744123" y="619652"/>
                      </a:cubicBezTo>
                      <a:cubicBezTo>
                        <a:pt x="1724120" y="666325"/>
                        <a:pt x="1685068" y="698710"/>
                        <a:pt x="1651730" y="733000"/>
                      </a:cubicBezTo>
                      <a:cubicBezTo>
                        <a:pt x="1365028" y="1027322"/>
                        <a:pt x="1044988" y="1278783"/>
                        <a:pt x="684943" y="1478808"/>
                      </a:cubicBezTo>
                      <a:cubicBezTo>
                        <a:pt x="659225" y="1492142"/>
                        <a:pt x="634460" y="1510240"/>
                        <a:pt x="603980" y="1515955"/>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71F0607-F789-9076-0374-F436DB778189}"/>
                    </a:ext>
                  </a:extLst>
                </p:cNvPr>
                <p:cNvSpPr/>
                <p:nvPr/>
              </p:nvSpPr>
              <p:spPr>
                <a:xfrm>
                  <a:off x="9074897" y="1948024"/>
                  <a:ext cx="1306749" cy="1894064"/>
                </a:xfrm>
                <a:custGeom>
                  <a:avLst/>
                  <a:gdLst>
                    <a:gd name="connsiteX0" fmla="*/ 2005485 w 2005484"/>
                    <a:gd name="connsiteY0" fmla="*/ 2294387 h 2906844"/>
                    <a:gd name="connsiteX1" fmla="*/ 1502564 w 2005484"/>
                    <a:gd name="connsiteY1" fmla="*/ 2638239 h 2906844"/>
                    <a:gd name="connsiteX2" fmla="*/ 1095847 w 2005484"/>
                    <a:gd name="connsiteY2" fmla="*/ 2906845 h 2906844"/>
                    <a:gd name="connsiteX3" fmla="*/ 725324 w 2005484"/>
                    <a:gd name="connsiteY3" fmla="*/ 2624904 h 2906844"/>
                    <a:gd name="connsiteX4" fmla="*/ 351944 w 2005484"/>
                    <a:gd name="connsiteY4" fmla="*/ 2177229 h 2906844"/>
                    <a:gd name="connsiteX5" fmla="*/ 249074 w 2005484"/>
                    <a:gd name="connsiteY5" fmla="*/ 2015304 h 2906844"/>
                    <a:gd name="connsiteX6" fmla="*/ 227167 w 2005484"/>
                    <a:gd name="connsiteY6" fmla="*/ 1910529 h 2906844"/>
                    <a:gd name="connsiteX7" fmla="*/ 220499 w 2005484"/>
                    <a:gd name="connsiteY7" fmla="*/ 1660974 h 2906844"/>
                    <a:gd name="connsiteX8" fmla="*/ 201449 w 2005484"/>
                    <a:gd name="connsiteY8" fmla="*/ 1409514 h 2906844"/>
                    <a:gd name="connsiteX9" fmla="*/ 320512 w 2005484"/>
                    <a:gd name="connsiteY9" fmla="*/ 1135194 h 2906844"/>
                    <a:gd name="connsiteX10" fmla="*/ 329084 w 2005484"/>
                    <a:gd name="connsiteY10" fmla="*/ 1108524 h 2906844"/>
                    <a:gd name="connsiteX11" fmla="*/ 238597 w 2005484"/>
                    <a:gd name="connsiteY11" fmla="*/ 865637 h 2906844"/>
                    <a:gd name="connsiteX12" fmla="*/ 210974 w 2005484"/>
                    <a:gd name="connsiteY12" fmla="*/ 813249 h 2906844"/>
                    <a:gd name="connsiteX13" fmla="*/ 88102 w 2005484"/>
                    <a:gd name="connsiteY13" fmla="*/ 479874 h 2906844"/>
                    <a:gd name="connsiteX14" fmla="*/ 12855 w 2005484"/>
                    <a:gd name="connsiteY14" fmla="*/ 237939 h 2906844"/>
                    <a:gd name="connsiteX15" fmla="*/ 472 w 2005484"/>
                    <a:gd name="connsiteY15" fmla="*/ 117924 h 2906844"/>
                    <a:gd name="connsiteX16" fmla="*/ 108105 w 2005484"/>
                    <a:gd name="connsiteY16" fmla="*/ 3624 h 2906844"/>
                    <a:gd name="connsiteX17" fmla="*/ 188114 w 2005484"/>
                    <a:gd name="connsiteY17" fmla="*/ 767 h 2906844"/>
                    <a:gd name="connsiteX18" fmla="*/ 284317 w 2005484"/>
                    <a:gd name="connsiteY18" fmla="*/ 69347 h 2906844"/>
                    <a:gd name="connsiteX19" fmla="*/ 410999 w 2005484"/>
                    <a:gd name="connsiteY19" fmla="*/ 318902 h 2906844"/>
                    <a:gd name="connsiteX20" fmla="*/ 474817 w 2005484"/>
                    <a:gd name="connsiteY20" fmla="*/ 467492 h 2906844"/>
                    <a:gd name="connsiteX21" fmla="*/ 664364 w 2005484"/>
                    <a:gd name="connsiteY21" fmla="*/ 835157 h 2906844"/>
                    <a:gd name="connsiteX22" fmla="*/ 689130 w 2005484"/>
                    <a:gd name="connsiteY22" fmla="*/ 841824 h 2906844"/>
                    <a:gd name="connsiteX23" fmla="*/ 758662 w 2005484"/>
                    <a:gd name="connsiteY23" fmla="*/ 815154 h 2906844"/>
                    <a:gd name="connsiteX24" fmla="*/ 940589 w 2005484"/>
                    <a:gd name="connsiteY24" fmla="*/ 830394 h 2906844"/>
                    <a:gd name="connsiteX25" fmla="*/ 987262 w 2005484"/>
                    <a:gd name="connsiteY25" fmla="*/ 857064 h 2906844"/>
                    <a:gd name="connsiteX26" fmla="*/ 1163474 w 2005484"/>
                    <a:gd name="connsiteY26" fmla="*/ 918024 h 2906844"/>
                    <a:gd name="connsiteX27" fmla="*/ 1332067 w 2005484"/>
                    <a:gd name="connsiteY27" fmla="*/ 979937 h 2906844"/>
                    <a:gd name="connsiteX28" fmla="*/ 1627342 w 2005484"/>
                    <a:gd name="connsiteY28" fmla="*/ 1078997 h 2906844"/>
                    <a:gd name="connsiteX29" fmla="*/ 1854037 w 2005484"/>
                    <a:gd name="connsiteY29" fmla="*/ 1292357 h 2906844"/>
                    <a:gd name="connsiteX30" fmla="*/ 1879755 w 2005484"/>
                    <a:gd name="connsiteY30" fmla="*/ 1525719 h 2906844"/>
                    <a:gd name="connsiteX31" fmla="*/ 1927380 w 2005484"/>
                    <a:gd name="connsiteY31" fmla="*/ 2072454 h 2906844"/>
                    <a:gd name="connsiteX32" fmla="*/ 2005485 w 2005484"/>
                    <a:gd name="connsiteY32" fmla="*/ 2294387 h 29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5484" h="2906844">
                      <a:moveTo>
                        <a:pt x="2005485" y="2294387"/>
                      </a:moveTo>
                      <a:cubicBezTo>
                        <a:pt x="1837844" y="2408687"/>
                        <a:pt x="1670205" y="2523939"/>
                        <a:pt x="1502564" y="2638239"/>
                      </a:cubicBezTo>
                      <a:cubicBezTo>
                        <a:pt x="1371119" y="2727775"/>
                        <a:pt x="1229197" y="2818262"/>
                        <a:pt x="1095847" y="2906845"/>
                      </a:cubicBezTo>
                      <a:cubicBezTo>
                        <a:pt x="1025362" y="2854457"/>
                        <a:pt x="855817" y="2739204"/>
                        <a:pt x="725324" y="2624904"/>
                      </a:cubicBezTo>
                      <a:cubicBezTo>
                        <a:pt x="577687" y="2495364"/>
                        <a:pt x="465292" y="2336297"/>
                        <a:pt x="351944" y="2177229"/>
                      </a:cubicBezTo>
                      <a:cubicBezTo>
                        <a:pt x="314797" y="2124842"/>
                        <a:pt x="271934" y="2076264"/>
                        <a:pt x="249074" y="2015304"/>
                      </a:cubicBezTo>
                      <a:cubicBezTo>
                        <a:pt x="235739" y="1981014"/>
                        <a:pt x="229072" y="1945772"/>
                        <a:pt x="227167" y="1910529"/>
                      </a:cubicBezTo>
                      <a:cubicBezTo>
                        <a:pt x="223357" y="1827662"/>
                        <a:pt x="224309" y="1743842"/>
                        <a:pt x="220499" y="1660974"/>
                      </a:cubicBezTo>
                      <a:cubicBezTo>
                        <a:pt x="216689" y="1577154"/>
                        <a:pt x="209069" y="1493334"/>
                        <a:pt x="201449" y="1409514"/>
                      </a:cubicBezTo>
                      <a:cubicBezTo>
                        <a:pt x="191924" y="1296167"/>
                        <a:pt x="209069" y="1195202"/>
                        <a:pt x="320512" y="1135194"/>
                      </a:cubicBezTo>
                      <a:cubicBezTo>
                        <a:pt x="332894" y="1128527"/>
                        <a:pt x="334799" y="1121859"/>
                        <a:pt x="329084" y="1108524"/>
                      </a:cubicBezTo>
                      <a:cubicBezTo>
                        <a:pt x="298605" y="1027562"/>
                        <a:pt x="268124" y="946599"/>
                        <a:pt x="238597" y="865637"/>
                      </a:cubicBezTo>
                      <a:cubicBezTo>
                        <a:pt x="221452" y="852302"/>
                        <a:pt x="217642" y="831347"/>
                        <a:pt x="210974" y="813249"/>
                      </a:cubicBezTo>
                      <a:cubicBezTo>
                        <a:pt x="170017" y="701807"/>
                        <a:pt x="129059" y="591317"/>
                        <a:pt x="88102" y="479874"/>
                      </a:cubicBezTo>
                      <a:cubicBezTo>
                        <a:pt x="62384" y="399864"/>
                        <a:pt x="34762" y="319854"/>
                        <a:pt x="12855" y="237939"/>
                      </a:cubicBezTo>
                      <a:cubicBezTo>
                        <a:pt x="2377" y="198887"/>
                        <a:pt x="-1433" y="157929"/>
                        <a:pt x="472" y="117924"/>
                      </a:cubicBezTo>
                      <a:cubicBezTo>
                        <a:pt x="4282" y="55059"/>
                        <a:pt x="45239" y="10292"/>
                        <a:pt x="108105" y="3624"/>
                      </a:cubicBezTo>
                      <a:cubicBezTo>
                        <a:pt x="134774" y="767"/>
                        <a:pt x="161444" y="-1138"/>
                        <a:pt x="188114" y="767"/>
                      </a:cubicBezTo>
                      <a:cubicBezTo>
                        <a:pt x="236692" y="3624"/>
                        <a:pt x="263362" y="30294"/>
                        <a:pt x="284317" y="69347"/>
                      </a:cubicBezTo>
                      <a:cubicBezTo>
                        <a:pt x="329084" y="151262"/>
                        <a:pt x="370994" y="235082"/>
                        <a:pt x="410999" y="318902"/>
                      </a:cubicBezTo>
                      <a:cubicBezTo>
                        <a:pt x="428144" y="370337"/>
                        <a:pt x="463387" y="413199"/>
                        <a:pt x="474817" y="467492"/>
                      </a:cubicBezTo>
                      <a:cubicBezTo>
                        <a:pt x="527205" y="596079"/>
                        <a:pt x="601499" y="713237"/>
                        <a:pt x="664364" y="835157"/>
                      </a:cubicBezTo>
                      <a:cubicBezTo>
                        <a:pt x="671032" y="847539"/>
                        <a:pt x="677699" y="846587"/>
                        <a:pt x="689130" y="841824"/>
                      </a:cubicBezTo>
                      <a:cubicBezTo>
                        <a:pt x="711989" y="832299"/>
                        <a:pt x="734849" y="823727"/>
                        <a:pt x="758662" y="815154"/>
                      </a:cubicBezTo>
                      <a:cubicBezTo>
                        <a:pt x="821527" y="793247"/>
                        <a:pt x="882487" y="799914"/>
                        <a:pt x="940589" y="830394"/>
                      </a:cubicBezTo>
                      <a:cubicBezTo>
                        <a:pt x="956782" y="838967"/>
                        <a:pt x="973927" y="845634"/>
                        <a:pt x="987262" y="857064"/>
                      </a:cubicBezTo>
                      <a:cubicBezTo>
                        <a:pt x="1038697" y="898974"/>
                        <a:pt x="1096799" y="915167"/>
                        <a:pt x="1163474" y="918024"/>
                      </a:cubicBezTo>
                      <a:cubicBezTo>
                        <a:pt x="1225387" y="919929"/>
                        <a:pt x="1281585" y="947552"/>
                        <a:pt x="1332067" y="979937"/>
                      </a:cubicBezTo>
                      <a:cubicBezTo>
                        <a:pt x="1422555" y="1037087"/>
                        <a:pt x="1520662" y="1066614"/>
                        <a:pt x="1627342" y="1078997"/>
                      </a:cubicBezTo>
                      <a:cubicBezTo>
                        <a:pt x="1758787" y="1093284"/>
                        <a:pt x="1824510" y="1162817"/>
                        <a:pt x="1854037" y="1292357"/>
                      </a:cubicBezTo>
                      <a:cubicBezTo>
                        <a:pt x="1871182" y="1369509"/>
                        <a:pt x="1872135" y="1448567"/>
                        <a:pt x="1879755" y="1525719"/>
                      </a:cubicBezTo>
                      <a:cubicBezTo>
                        <a:pt x="1896899" y="1707647"/>
                        <a:pt x="1902614" y="1890527"/>
                        <a:pt x="1927380" y="2072454"/>
                      </a:cubicBezTo>
                      <a:cubicBezTo>
                        <a:pt x="1940714" y="2151512"/>
                        <a:pt x="1967385" y="2224854"/>
                        <a:pt x="2005485" y="2294387"/>
                      </a:cubicBezTo>
                      <a:close/>
                    </a:path>
                  </a:pathLst>
                </a:custGeom>
                <a:solidFill>
                  <a:srgbClr val="FECBA3"/>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B17AE1E-33C4-83CE-1C6A-C24C515ED569}"/>
                    </a:ext>
                  </a:extLst>
                </p:cNvPr>
                <p:cNvSpPr/>
                <p:nvPr/>
              </p:nvSpPr>
              <p:spPr>
                <a:xfrm>
                  <a:off x="10152751" y="1107758"/>
                  <a:ext cx="209372" cy="83446"/>
                </a:xfrm>
                <a:custGeom>
                  <a:avLst/>
                  <a:gdLst>
                    <a:gd name="connsiteX0" fmla="*/ 145548 w 321326"/>
                    <a:gd name="connsiteY0" fmla="*/ 1600 h 128066"/>
                    <a:gd name="connsiteX1" fmla="*/ 302711 w 321326"/>
                    <a:gd name="connsiteY1" fmla="*/ 11125 h 128066"/>
                    <a:gd name="connsiteX2" fmla="*/ 316046 w 321326"/>
                    <a:gd name="connsiteY2" fmla="*/ 36842 h 128066"/>
                    <a:gd name="connsiteX3" fmla="*/ 8388 w 321326"/>
                    <a:gd name="connsiteY3" fmla="*/ 53035 h 128066"/>
                    <a:gd name="connsiteX4" fmla="*/ 18866 w 321326"/>
                    <a:gd name="connsiteY4" fmla="*/ 22555 h 128066"/>
                    <a:gd name="connsiteX5" fmla="*/ 145548 w 321326"/>
                    <a:gd name="connsiteY5" fmla="*/ 1600 h 12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26" h="128066">
                      <a:moveTo>
                        <a:pt x="145548" y="1600"/>
                      </a:moveTo>
                      <a:cubicBezTo>
                        <a:pt x="212223" y="-3163"/>
                        <a:pt x="257943" y="3505"/>
                        <a:pt x="302711" y="11125"/>
                      </a:cubicBezTo>
                      <a:cubicBezTo>
                        <a:pt x="316998" y="13982"/>
                        <a:pt x="328428" y="16840"/>
                        <a:pt x="316046" y="36842"/>
                      </a:cubicBezTo>
                      <a:cubicBezTo>
                        <a:pt x="244608" y="151142"/>
                        <a:pt x="87446" y="159715"/>
                        <a:pt x="8388" y="53035"/>
                      </a:cubicBezTo>
                      <a:cubicBezTo>
                        <a:pt x="-4947" y="34937"/>
                        <a:pt x="-3042" y="28270"/>
                        <a:pt x="18866" y="22555"/>
                      </a:cubicBezTo>
                      <a:cubicBezTo>
                        <a:pt x="67443" y="10172"/>
                        <a:pt x="116021" y="2552"/>
                        <a:pt x="145548" y="1600"/>
                      </a:cubicBezTo>
                      <a:close/>
                    </a:path>
                  </a:pathLst>
                </a:custGeom>
                <a:solidFill>
                  <a:srgbClr val="FEFEF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A6607A7-D4B0-1F58-F803-3C5EE2A44604}"/>
                    </a:ext>
                  </a:extLst>
                </p:cNvPr>
                <p:cNvSpPr/>
                <p:nvPr/>
              </p:nvSpPr>
              <p:spPr>
                <a:xfrm>
                  <a:off x="8820736" y="1893900"/>
                  <a:ext cx="185604" cy="184964"/>
                </a:xfrm>
                <a:custGeom>
                  <a:avLst/>
                  <a:gdLst>
                    <a:gd name="connsiteX0" fmla="*/ 11 w 284849"/>
                    <a:gd name="connsiteY0" fmla="*/ 139076 h 283866"/>
                    <a:gd name="connsiteX1" fmla="*/ 142886 w 284849"/>
                    <a:gd name="connsiteY1" fmla="*/ 11 h 283866"/>
                    <a:gd name="connsiteX2" fmla="*/ 284808 w 284849"/>
                    <a:gd name="connsiteY2" fmla="*/ 143838 h 283866"/>
                    <a:gd name="connsiteX3" fmla="*/ 140981 w 284849"/>
                    <a:gd name="connsiteY3" fmla="*/ 283856 h 283866"/>
                    <a:gd name="connsiteX4" fmla="*/ 11 w 284849"/>
                    <a:gd name="connsiteY4" fmla="*/ 139076 h 28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49" h="283866">
                      <a:moveTo>
                        <a:pt x="11" y="139076"/>
                      </a:moveTo>
                      <a:cubicBezTo>
                        <a:pt x="963" y="60019"/>
                        <a:pt x="62876" y="-942"/>
                        <a:pt x="142886" y="11"/>
                      </a:cubicBezTo>
                      <a:cubicBezTo>
                        <a:pt x="222896" y="11"/>
                        <a:pt x="286713" y="65733"/>
                        <a:pt x="284808" y="143838"/>
                      </a:cubicBezTo>
                      <a:cubicBezTo>
                        <a:pt x="282903" y="220991"/>
                        <a:pt x="218133" y="284808"/>
                        <a:pt x="140981" y="283856"/>
                      </a:cubicBezTo>
                      <a:cubicBezTo>
                        <a:pt x="61923" y="282903"/>
                        <a:pt x="-942" y="219086"/>
                        <a:pt x="11" y="139076"/>
                      </a:cubicBez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6E56708-D1FE-58FE-72E7-08FBDBC1C693}"/>
                    </a:ext>
                  </a:extLst>
                </p:cNvPr>
                <p:cNvSpPr/>
                <p:nvPr/>
              </p:nvSpPr>
              <p:spPr>
                <a:xfrm>
                  <a:off x="8879065" y="1951626"/>
                  <a:ext cx="67046" cy="67668"/>
                </a:xfrm>
                <a:custGeom>
                  <a:avLst/>
                  <a:gdLst>
                    <a:gd name="connsiteX0" fmla="*/ 102898 w 102897"/>
                    <a:gd name="connsiteY0" fmla="*/ 51435 h 103851"/>
                    <a:gd name="connsiteX1" fmla="*/ 53368 w 102897"/>
                    <a:gd name="connsiteY1" fmla="*/ 103822 h 103851"/>
                    <a:gd name="connsiteX2" fmla="*/ 28 w 102897"/>
                    <a:gd name="connsiteY2" fmla="*/ 54292 h 103851"/>
                    <a:gd name="connsiteX3" fmla="*/ 51463 w 102897"/>
                    <a:gd name="connsiteY3" fmla="*/ 0 h 103851"/>
                    <a:gd name="connsiteX4" fmla="*/ 102898 w 102897"/>
                    <a:gd name="connsiteY4" fmla="*/ 51435 h 10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97" h="103851">
                      <a:moveTo>
                        <a:pt x="102898" y="51435"/>
                      </a:moveTo>
                      <a:cubicBezTo>
                        <a:pt x="102898" y="80010"/>
                        <a:pt x="81943" y="102870"/>
                        <a:pt x="53368" y="103822"/>
                      </a:cubicBezTo>
                      <a:cubicBezTo>
                        <a:pt x="25745" y="104775"/>
                        <a:pt x="1933" y="81915"/>
                        <a:pt x="28" y="54292"/>
                      </a:cubicBezTo>
                      <a:cubicBezTo>
                        <a:pt x="-925" y="24765"/>
                        <a:pt x="22888" y="0"/>
                        <a:pt x="51463" y="0"/>
                      </a:cubicBezTo>
                      <a:cubicBezTo>
                        <a:pt x="79085" y="0"/>
                        <a:pt x="102898" y="23813"/>
                        <a:pt x="102898" y="51435"/>
                      </a:cubicBezTo>
                      <a:close/>
                    </a:path>
                  </a:pathLst>
                </a:custGeom>
                <a:solidFill>
                  <a:srgbClr val="FCFCFC"/>
                </a:solidFill>
                <a:ln w="9525" cap="flat">
                  <a:noFill/>
                  <a:prstDash val="solid"/>
                  <a:miter/>
                </a:ln>
              </p:spPr>
              <p:txBody>
                <a:bodyPr rtlCol="0" anchor="ctr"/>
                <a:lstStyle/>
                <a:p>
                  <a:endParaRPr lang="en-US"/>
                </a:p>
              </p:txBody>
            </p:sp>
          </p:grpSp>
          <p:sp>
            <p:nvSpPr>
              <p:cNvPr id="6" name="Rectangle 9">
                <a:extLst>
                  <a:ext uri="{FF2B5EF4-FFF2-40B4-BE49-F238E27FC236}">
                    <a16:creationId xmlns:a16="http://schemas.microsoft.com/office/drawing/2014/main" id="{0413CBAE-797E-65EC-652A-9564E62B2F3E}"/>
                  </a:ext>
                </a:extLst>
              </p:cNvPr>
              <p:cNvSpPr/>
              <p:nvPr/>
            </p:nvSpPr>
            <p:spPr>
              <a:xfrm>
                <a:off x="2995080" y="2432538"/>
                <a:ext cx="588948" cy="551308"/>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 name="Circle: Hollow 3">
              <a:extLst>
                <a:ext uri="{FF2B5EF4-FFF2-40B4-BE49-F238E27FC236}">
                  <a16:creationId xmlns:a16="http://schemas.microsoft.com/office/drawing/2014/main" id="{D6B1C46C-FAAF-78EE-F2E3-FCE53CFAD7B6}"/>
                </a:ext>
              </a:extLst>
            </p:cNvPr>
            <p:cNvSpPr/>
            <p:nvPr/>
          </p:nvSpPr>
          <p:spPr>
            <a:xfrm>
              <a:off x="3544388" y="1380450"/>
              <a:ext cx="5477691" cy="5477691"/>
            </a:xfrm>
            <a:prstGeom prst="donut">
              <a:avLst>
                <a:gd name="adj" fmla="val 18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Water droplets">
            <a:extLst>
              <a:ext uri="{FF2B5EF4-FFF2-40B4-BE49-F238E27FC236}">
                <a16:creationId xmlns:a16="http://schemas.microsoft.com/office/drawing/2014/main" id="{FEAD60A3-05C2-E575-8DE5-A0EFAC3B7C7F}"/>
              </a:ext>
            </a:extLst>
          </p:cNvPr>
          <p:cNvSpPr>
            <a:spLocks noGrp="1" noChangeArrowheads="1"/>
          </p:cNvSpPr>
          <p:nvPr>
            <p:ph idx="1"/>
          </p:nvPr>
        </p:nvSpPr>
        <p:spPr>
          <a:xfrm>
            <a:off x="711202" y="670243"/>
            <a:ext cx="5892799" cy="5298757"/>
          </a:xfrm>
          <a:solidFill>
            <a:schemeClr val="bg2">
              <a:lumMod val="20000"/>
              <a:lumOff val="80000"/>
            </a:schemeClr>
          </a:solidFill>
        </p:spPr>
        <p:txBody>
          <a:bodyPr>
            <a:normAutofit fontScale="85000" lnSpcReduction="20000"/>
          </a:bodyPr>
          <a:lstStyle/>
          <a:p>
            <a:pPr marL="800080" indent="-457189">
              <a:lnSpc>
                <a:spcPct val="150000"/>
              </a:lnSpc>
              <a:buClr>
                <a:srgbClr val="002060"/>
              </a:buClr>
              <a:buFont typeface="Century Gothic" panose="020B0502020202020204" pitchFamily="34" charset="0"/>
              <a:buAutoNum type="arabicPeriod"/>
              <a:defRPr/>
            </a:pPr>
            <a:r>
              <a:rPr lang="id-ID" dirty="0">
                <a:solidFill>
                  <a:srgbClr val="1C1C1C"/>
                </a:solidFill>
                <a:latin typeface="Berlin Sans FB" panose="020E0602020502020306" pitchFamily="34" charset="0"/>
                <a:cs typeface="Times New Roman" panose="02020603050405020304" pitchFamily="18" charset="0"/>
              </a:rPr>
              <a:t>Pemeliharaan arsip aktif dilsanakan melalui kegiatan: PEMBERKASAN dan PENYIMPANAN ARSIP;</a:t>
            </a:r>
          </a:p>
          <a:p>
            <a:pPr marL="800080" indent="-457189">
              <a:lnSpc>
                <a:spcPct val="150000"/>
              </a:lnSpc>
              <a:buClr>
                <a:srgbClr val="002060"/>
              </a:buClr>
              <a:buFont typeface="Century Gothic" panose="020B0502020202020204" pitchFamily="34" charset="0"/>
              <a:buAutoNum type="arabicPeriod"/>
              <a:defRPr/>
            </a:pPr>
            <a:r>
              <a:rPr lang="id-ID" dirty="0">
                <a:solidFill>
                  <a:srgbClr val="1C1C1C"/>
                </a:solidFill>
                <a:latin typeface="Berlin Sans FB" panose="020E0602020502020306" pitchFamily="34" charset="0"/>
                <a:cs typeface="Times New Roman" panose="02020603050405020304" pitchFamily="18" charset="0"/>
              </a:rPr>
              <a:t>Dilakukan terhadap arsip yang DIBUAT dan yang DITERIMA;</a:t>
            </a:r>
          </a:p>
          <a:p>
            <a:pPr marL="800080" indent="-457189">
              <a:lnSpc>
                <a:spcPct val="150000"/>
              </a:lnSpc>
              <a:buClr>
                <a:srgbClr val="002060"/>
              </a:buClr>
              <a:buFont typeface="Century Gothic" panose="020B0502020202020204" pitchFamily="34" charset="0"/>
              <a:buAutoNum type="arabicPeriod"/>
              <a:defRPr/>
            </a:pPr>
            <a:r>
              <a:rPr lang="id-ID" dirty="0">
                <a:solidFill>
                  <a:srgbClr val="1C1C1C"/>
                </a:solidFill>
                <a:latin typeface="Berlin Sans FB" panose="020E0602020502020306" pitchFamily="34" charset="0"/>
                <a:cs typeface="Times New Roman" panose="02020603050405020304" pitchFamily="18" charset="0"/>
              </a:rPr>
              <a:t>Dilaksanakan berdasarkan KLASIFIKASI ARSIP;</a:t>
            </a:r>
          </a:p>
          <a:p>
            <a:pPr marL="800080" indent="-457189">
              <a:lnSpc>
                <a:spcPct val="150000"/>
              </a:lnSpc>
              <a:buClr>
                <a:srgbClr val="002060"/>
              </a:buClr>
              <a:buFont typeface="Century Gothic" panose="020B0502020202020204" pitchFamily="34" charset="0"/>
              <a:buAutoNum type="arabicPeriod"/>
              <a:defRPr/>
            </a:pPr>
            <a:r>
              <a:rPr lang="id-ID" dirty="0">
                <a:solidFill>
                  <a:srgbClr val="1C1C1C"/>
                </a:solidFill>
                <a:latin typeface="Berlin Sans FB" panose="020E0602020502020306" pitchFamily="34" charset="0"/>
                <a:cs typeface="Times New Roman" panose="02020603050405020304" pitchFamily="18" charset="0"/>
              </a:rPr>
              <a:t>Kegiatan pemberkasan menghasilkan:</a:t>
            </a:r>
          </a:p>
          <a:p>
            <a:pPr marL="1428715" indent="-442902">
              <a:lnSpc>
                <a:spcPct val="150000"/>
              </a:lnSpc>
              <a:buClr>
                <a:srgbClr val="002060"/>
              </a:buClr>
              <a:buFont typeface="Century Gothic" panose="020B0502020202020204" pitchFamily="34" charset="0"/>
              <a:buAutoNum type="alphaLcParenR"/>
              <a:defRPr/>
            </a:pPr>
            <a:r>
              <a:rPr lang="id-ID" dirty="0">
                <a:solidFill>
                  <a:srgbClr val="1C1C1C"/>
                </a:solidFill>
                <a:latin typeface="Berlin Sans FB" panose="020E0602020502020306" pitchFamily="34" charset="0"/>
                <a:cs typeface="Times New Roman" panose="02020603050405020304" pitchFamily="18" charset="0"/>
              </a:rPr>
              <a:t>Tertatanya Fisik Arsip;</a:t>
            </a:r>
          </a:p>
          <a:p>
            <a:pPr marL="1428715" indent="-442902">
              <a:lnSpc>
                <a:spcPct val="150000"/>
              </a:lnSpc>
              <a:buClr>
                <a:srgbClr val="002060"/>
              </a:buClr>
              <a:buFont typeface="Century Gothic" panose="020B0502020202020204" pitchFamily="34" charset="0"/>
              <a:buAutoNum type="alphaLcParenR"/>
              <a:defRPr/>
            </a:pPr>
            <a:r>
              <a:rPr lang="id-ID" dirty="0">
                <a:solidFill>
                  <a:srgbClr val="1C1C1C"/>
                </a:solidFill>
                <a:latin typeface="Berlin Sans FB" panose="020E0602020502020306" pitchFamily="34" charset="0"/>
                <a:cs typeface="Times New Roman" panose="02020603050405020304" pitchFamily="18" charset="0"/>
              </a:rPr>
              <a:t>Tertatanya Informasi Arsip;</a:t>
            </a:r>
          </a:p>
          <a:p>
            <a:pPr marL="1428715" indent="-442902">
              <a:lnSpc>
                <a:spcPct val="150000"/>
              </a:lnSpc>
              <a:buClr>
                <a:srgbClr val="002060"/>
              </a:buClr>
              <a:buFont typeface="Century Gothic" panose="020B0502020202020204" pitchFamily="34" charset="0"/>
              <a:buAutoNum type="alphaLcParenR"/>
              <a:defRPr/>
            </a:pPr>
            <a:r>
              <a:rPr lang="id-ID" dirty="0">
                <a:solidFill>
                  <a:srgbClr val="1C1C1C"/>
                </a:solidFill>
                <a:latin typeface="Berlin Sans FB" panose="020E0602020502020306" pitchFamily="34" charset="0"/>
                <a:cs typeface="Times New Roman" panose="02020603050405020304" pitchFamily="18" charset="0"/>
              </a:rPr>
              <a:t>Tersusunnya Daftar Arsip Aktif.</a:t>
            </a:r>
          </a:p>
          <a:p>
            <a:pPr marL="800080" indent="-457189">
              <a:lnSpc>
                <a:spcPct val="150000"/>
              </a:lnSpc>
              <a:buClr>
                <a:srgbClr val="002060"/>
              </a:buClr>
              <a:buAutoNum type="arabicPeriod" startAt="2"/>
              <a:defRPr/>
            </a:pPr>
            <a:r>
              <a:rPr lang="id-ID" dirty="0">
                <a:solidFill>
                  <a:srgbClr val="1C1C1C"/>
                </a:solidFill>
                <a:latin typeface="Berlin Sans FB" panose="020E0602020502020306" pitchFamily="34" charset="0"/>
                <a:cs typeface="Times New Roman" panose="02020603050405020304" pitchFamily="18" charset="0"/>
              </a:rPr>
              <a:t>Daftar Arsip Aktif terdiri dari: DAFTAR BERKAS dan DAFTAR ISI BERKAS.</a:t>
            </a:r>
            <a:endParaRPr lang="en-US" dirty="0">
              <a:solidFill>
                <a:srgbClr val="1C1C1C"/>
              </a:solidFill>
              <a:latin typeface="Berlin Sans FB" panose="020E0602020502020306" pitchFamily="34" charset="0"/>
              <a:cs typeface="Times New Roman" panose="02020603050405020304" pitchFamily="18" charset="0"/>
            </a:endParaRPr>
          </a:p>
          <a:p>
            <a:pPr marL="342891">
              <a:buClr>
                <a:srgbClr val="002060"/>
              </a:buClr>
              <a:defRPr/>
            </a:pPr>
            <a:r>
              <a:rPr lang="id-ID" dirty="0">
                <a:solidFill>
                  <a:srgbClr val="1C1C1C"/>
                </a:solidFill>
                <a:latin typeface="Berlin Sans FB" panose="020E0602020502020306" pitchFamily="34" charset="0"/>
                <a:cs typeface="Times New Roman" panose="02020603050405020304" pitchFamily="18" charset="0"/>
              </a:rPr>
              <a:t> </a:t>
            </a:r>
          </a:p>
          <a:p>
            <a:pPr marL="800080" indent="-457189">
              <a:buClr>
                <a:srgbClr val="002060"/>
              </a:buClr>
              <a:buFont typeface="Century Gothic" panose="020B0502020202020204" pitchFamily="34" charset="0"/>
              <a:buAutoNum type="arabicPeriod"/>
              <a:defRPr/>
            </a:pPr>
            <a:endParaRPr lang="en-US" sz="2800" dirty="0">
              <a:solidFill>
                <a:srgbClr val="1C1C1C"/>
              </a:solidFill>
            </a:endParaRPr>
          </a:p>
        </p:txBody>
      </p:sp>
      <p:sp>
        <p:nvSpPr>
          <p:cNvPr id="3" name="TextBox 2">
            <a:extLst>
              <a:ext uri="{FF2B5EF4-FFF2-40B4-BE49-F238E27FC236}">
                <a16:creationId xmlns:a16="http://schemas.microsoft.com/office/drawing/2014/main" id="{18918E78-A311-AAEE-D221-C37F6C5955DA}"/>
              </a:ext>
            </a:extLst>
          </p:cNvPr>
          <p:cNvSpPr txBox="1"/>
          <p:nvPr/>
        </p:nvSpPr>
        <p:spPr>
          <a:xfrm>
            <a:off x="406400" y="177801"/>
            <a:ext cx="6096000" cy="461665"/>
          </a:xfrm>
          <a:prstGeom prst="rect">
            <a:avLst/>
          </a:prstGeom>
          <a:noFill/>
        </p:spPr>
        <p:txBody>
          <a:bodyPr wrap="square">
            <a:spAutoFit/>
          </a:bodyPr>
          <a:lstStyle/>
          <a:p>
            <a:r>
              <a:rPr lang="en-US" sz="2400" dirty="0">
                <a:solidFill>
                  <a:srgbClr val="1C1C1C"/>
                </a:solidFill>
                <a:latin typeface="Berlin Sans FB" panose="020E0602020502020306" pitchFamily="34" charset="0"/>
                <a:cs typeface="Times New Roman" panose="02020603050405020304" pitchFamily="18" charset="0"/>
              </a:rPr>
              <a:t>PEMBERKASASN</a:t>
            </a:r>
            <a:endParaRPr lang="en-ID" sz="2400" dirty="0"/>
          </a:p>
        </p:txBody>
      </p:sp>
      <p:grpSp>
        <p:nvGrpSpPr>
          <p:cNvPr id="4" name="object 3">
            <a:extLst>
              <a:ext uri="{FF2B5EF4-FFF2-40B4-BE49-F238E27FC236}">
                <a16:creationId xmlns:a16="http://schemas.microsoft.com/office/drawing/2014/main" id="{8FDA2694-4159-115C-D097-2E7DBD12C2F6}"/>
              </a:ext>
            </a:extLst>
          </p:cNvPr>
          <p:cNvGrpSpPr/>
          <p:nvPr/>
        </p:nvGrpSpPr>
        <p:grpSpPr>
          <a:xfrm>
            <a:off x="6604000" y="1104053"/>
            <a:ext cx="4775200" cy="4864947"/>
            <a:chOff x="2912364" y="1495044"/>
            <a:chExt cx="6131560" cy="3648710"/>
          </a:xfrm>
        </p:grpSpPr>
        <p:pic>
          <p:nvPicPr>
            <p:cNvPr id="5" name="object 4">
              <a:extLst>
                <a:ext uri="{FF2B5EF4-FFF2-40B4-BE49-F238E27FC236}">
                  <a16:creationId xmlns:a16="http://schemas.microsoft.com/office/drawing/2014/main" id="{62D8A66F-195C-0A9C-2FBA-078854041351}"/>
                </a:ext>
              </a:extLst>
            </p:cNvPr>
            <p:cNvPicPr/>
            <p:nvPr/>
          </p:nvPicPr>
          <p:blipFill>
            <a:blip r:embed="rId3" cstate="print"/>
            <a:stretch>
              <a:fillRect/>
            </a:stretch>
          </p:blipFill>
          <p:spPr>
            <a:xfrm>
              <a:off x="5368346" y="1647444"/>
              <a:ext cx="3637788" cy="3275075"/>
            </a:xfrm>
            <a:prstGeom prst="rect">
              <a:avLst/>
            </a:prstGeom>
          </p:spPr>
        </p:pic>
        <p:sp>
          <p:nvSpPr>
            <p:cNvPr id="6" name="object 5">
              <a:extLst>
                <a:ext uri="{FF2B5EF4-FFF2-40B4-BE49-F238E27FC236}">
                  <a16:creationId xmlns:a16="http://schemas.microsoft.com/office/drawing/2014/main" id="{9044C92B-3E43-F32E-F965-F228B04B4AAC}"/>
                </a:ext>
              </a:extLst>
            </p:cNvPr>
            <p:cNvSpPr/>
            <p:nvPr/>
          </p:nvSpPr>
          <p:spPr>
            <a:xfrm>
              <a:off x="2912364" y="1495044"/>
              <a:ext cx="6131560" cy="3648710"/>
            </a:xfrm>
            <a:custGeom>
              <a:avLst/>
              <a:gdLst/>
              <a:ahLst/>
              <a:cxnLst/>
              <a:rect l="l" t="t" r="r" b="b"/>
              <a:pathLst>
                <a:path w="6131559" h="3648710">
                  <a:moveTo>
                    <a:pt x="6131052" y="0"/>
                  </a:moveTo>
                  <a:lnTo>
                    <a:pt x="0" y="0"/>
                  </a:lnTo>
                  <a:lnTo>
                    <a:pt x="0" y="3648453"/>
                  </a:lnTo>
                  <a:lnTo>
                    <a:pt x="1066690" y="3648453"/>
                  </a:lnTo>
                  <a:lnTo>
                    <a:pt x="2738120" y="532637"/>
                  </a:lnTo>
                  <a:lnTo>
                    <a:pt x="2763493" y="492877"/>
                  </a:lnTo>
                  <a:lnTo>
                    <a:pt x="2794196" y="458032"/>
                  </a:lnTo>
                  <a:lnTo>
                    <a:pt x="2829540" y="428541"/>
                  </a:lnTo>
                  <a:lnTo>
                    <a:pt x="2868835" y="404842"/>
                  </a:lnTo>
                  <a:lnTo>
                    <a:pt x="2911395" y="387372"/>
                  </a:lnTo>
                  <a:lnTo>
                    <a:pt x="2956529" y="376570"/>
                  </a:lnTo>
                  <a:lnTo>
                    <a:pt x="3003550" y="372871"/>
                  </a:lnTo>
                  <a:lnTo>
                    <a:pt x="6131052" y="372871"/>
                  </a:lnTo>
                  <a:lnTo>
                    <a:pt x="6131052" y="0"/>
                  </a:lnTo>
                  <a:close/>
                </a:path>
                <a:path w="6131559" h="3648710">
                  <a:moveTo>
                    <a:pt x="6131052" y="372871"/>
                  </a:moveTo>
                  <a:lnTo>
                    <a:pt x="5855208" y="372871"/>
                  </a:lnTo>
                  <a:lnTo>
                    <a:pt x="5855208" y="3648453"/>
                  </a:lnTo>
                  <a:lnTo>
                    <a:pt x="6131052" y="3648453"/>
                  </a:lnTo>
                  <a:lnTo>
                    <a:pt x="6131052" y="372871"/>
                  </a:lnTo>
                  <a:close/>
                </a:path>
              </a:pathLst>
            </a:custGeom>
            <a:solidFill>
              <a:srgbClr val="FFFCFC"/>
            </a:solidFill>
          </p:spPr>
          <p:txBody>
            <a:bodyPr wrap="square" lIns="0" tIns="0" rIns="0" bIns="0" rtlCol="0"/>
            <a:lstStyle/>
            <a:p>
              <a:endParaRPr sz="2400"/>
            </a:p>
          </p:txBody>
        </p:sp>
      </p:grpSp>
    </p:spTree>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46BBE0F-821D-EAD7-B07D-341FB506799C}"/>
              </a:ext>
            </a:extLst>
          </p:cNvPr>
          <p:cNvSpPr>
            <a:spLocks noGrp="1"/>
          </p:cNvSpPr>
          <p:nvPr>
            <p:ph type="title"/>
          </p:nvPr>
        </p:nvSpPr>
        <p:spPr>
          <a:xfrm>
            <a:off x="203200" y="482601"/>
            <a:ext cx="5080000" cy="328295"/>
          </a:xfrm>
          <a:solidFill>
            <a:schemeClr val="bg1"/>
          </a:solidFill>
        </p:spPr>
        <p:txBody>
          <a:bodyPr>
            <a:normAutofit fontScale="90000"/>
          </a:bodyPr>
          <a:lstStyle/>
          <a:p>
            <a:pPr eaLnBrk="1" hangingPunct="1"/>
            <a:r>
              <a:rPr lang="en-US" altLang="en-US" sz="2133" dirty="0">
                <a:solidFill>
                  <a:schemeClr val="accent1"/>
                </a:solidFill>
                <a:latin typeface="Berlin Sans FB" panose="020E0602020502020306" pitchFamily="34" charset="0"/>
              </a:rPr>
              <a:t>                   </a:t>
            </a:r>
            <a:r>
              <a:rPr lang="en-US" altLang="en-US" sz="2133" dirty="0" err="1">
                <a:solidFill>
                  <a:schemeClr val="accent1"/>
                </a:solidFill>
                <a:latin typeface="Berlin Sans FB" panose="020E0602020502020306" pitchFamily="34" charset="0"/>
              </a:rPr>
              <a:t>Pemberkasan</a:t>
            </a:r>
            <a:endParaRPr lang="en-US" altLang="en-US" sz="2133" dirty="0">
              <a:solidFill>
                <a:schemeClr val="accent1"/>
              </a:solidFill>
              <a:latin typeface="Berlin Sans FB" panose="020E0602020502020306" pitchFamily="34" charset="0"/>
            </a:endParaRPr>
          </a:p>
        </p:txBody>
      </p:sp>
      <p:sp>
        <p:nvSpPr>
          <p:cNvPr id="86019" name="Rectangle 3">
            <a:extLst>
              <a:ext uri="{FF2B5EF4-FFF2-40B4-BE49-F238E27FC236}">
                <a16:creationId xmlns:a16="http://schemas.microsoft.com/office/drawing/2014/main" id="{5BEBD6DF-4207-F9B4-AE70-D265250E0066}"/>
              </a:ext>
            </a:extLst>
          </p:cNvPr>
          <p:cNvSpPr>
            <a:spLocks noGrp="1"/>
          </p:cNvSpPr>
          <p:nvPr>
            <p:ph idx="1"/>
          </p:nvPr>
        </p:nvSpPr>
        <p:spPr>
          <a:xfrm>
            <a:off x="4405746" y="1889443"/>
            <a:ext cx="7605713" cy="1313180"/>
          </a:xfrm>
          <a:solidFill>
            <a:schemeClr val="bg1"/>
          </a:solidFill>
          <a:ln>
            <a:solidFill>
              <a:schemeClr val="accent1"/>
            </a:solidFill>
          </a:ln>
        </p:spPr>
        <p:txBody>
          <a:bodyPr>
            <a:normAutofit fontScale="62500" lnSpcReduction="20000"/>
          </a:bodyPr>
          <a:lstStyle/>
          <a:p>
            <a:pPr algn="l" eaLnBrk="1" hangingPunct="1">
              <a:buFont typeface="Wingdings" panose="05000000000000000000" pitchFamily="2" charset="2"/>
              <a:buNone/>
            </a:pPr>
            <a:endParaRPr lang="en-US" altLang="en-US" sz="2133" dirty="0">
              <a:solidFill>
                <a:schemeClr val="tx2"/>
              </a:solidFill>
              <a:latin typeface="Agency FB" panose="020B0503020202020204" pitchFamily="34" charset="0"/>
            </a:endParaRPr>
          </a:p>
          <a:p>
            <a:pPr algn="l" eaLnBrk="1" hangingPunct="1">
              <a:buFont typeface="Wingdings" panose="05000000000000000000" pitchFamily="2" charset="2"/>
              <a:buNone/>
            </a:pPr>
            <a:r>
              <a:rPr lang="en-US" altLang="en-US" sz="2133" dirty="0" err="1">
                <a:solidFill>
                  <a:schemeClr val="tx2"/>
                </a:solidFill>
                <a:latin typeface="Berlin Sans FB" panose="020E0602020502020306" pitchFamily="34" charset="0"/>
              </a:rPr>
              <a:t>Pengaturan</a:t>
            </a:r>
            <a:r>
              <a:rPr lang="en-US" altLang="en-US" sz="2133" dirty="0">
                <a:solidFill>
                  <a:schemeClr val="tx2"/>
                </a:solidFill>
                <a:latin typeface="Berlin Sans FB" panose="020E0602020502020306" pitchFamily="34" charset="0"/>
              </a:rPr>
              <a:t> dan </a:t>
            </a:r>
            <a:r>
              <a:rPr lang="en-US" altLang="en-US" sz="2133" dirty="0" err="1">
                <a:solidFill>
                  <a:schemeClr val="tx2"/>
                </a:solidFill>
                <a:latin typeface="Berlin Sans FB" panose="020E0602020502020306" pitchFamily="34" charset="0"/>
              </a:rPr>
              <a:t>penyimpanan</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arsip</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secara</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logis</a:t>
            </a:r>
            <a:r>
              <a:rPr lang="en-US" altLang="en-US" sz="2133" dirty="0">
                <a:solidFill>
                  <a:schemeClr val="tx2"/>
                </a:solidFill>
                <a:latin typeface="Berlin Sans FB" panose="020E0602020502020306" pitchFamily="34" charset="0"/>
              </a:rPr>
              <a:t> dan </a:t>
            </a:r>
            <a:r>
              <a:rPr lang="en-US" altLang="en-US" sz="2133" dirty="0" err="1">
                <a:solidFill>
                  <a:schemeClr val="tx2"/>
                </a:solidFill>
                <a:latin typeface="Berlin Sans FB" panose="020E0602020502020306" pitchFamily="34" charset="0"/>
              </a:rPr>
              <a:t>sistematis</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dgn</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menggunakan</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huruf</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nomor</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atau</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kombinasi</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huruf</a:t>
            </a:r>
            <a:r>
              <a:rPr lang="en-US" altLang="en-US" sz="2133" dirty="0">
                <a:solidFill>
                  <a:schemeClr val="tx2"/>
                </a:solidFill>
                <a:latin typeface="Berlin Sans FB" panose="020E0602020502020306" pitchFamily="34" charset="0"/>
              </a:rPr>
              <a:t> dan </a:t>
            </a:r>
            <a:r>
              <a:rPr lang="en-US" altLang="en-US" sz="2133" dirty="0" err="1">
                <a:solidFill>
                  <a:schemeClr val="tx2"/>
                </a:solidFill>
                <a:latin typeface="Berlin Sans FB" panose="020E0602020502020306" pitchFamily="34" charset="0"/>
              </a:rPr>
              <a:t>nomor</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yg</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digunakan</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sebagai</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identitas</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arsip</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yg</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akan</a:t>
            </a:r>
            <a:r>
              <a:rPr lang="en-US" altLang="en-US" sz="2133" dirty="0">
                <a:solidFill>
                  <a:schemeClr val="tx2"/>
                </a:solidFill>
                <a:latin typeface="Berlin Sans FB" panose="020E0602020502020306" pitchFamily="34" charset="0"/>
              </a:rPr>
              <a:t> </a:t>
            </a:r>
            <a:r>
              <a:rPr lang="en-US" altLang="en-US" sz="2133" dirty="0" err="1">
                <a:solidFill>
                  <a:schemeClr val="tx2"/>
                </a:solidFill>
                <a:latin typeface="Berlin Sans FB" panose="020E0602020502020306" pitchFamily="34" charset="0"/>
              </a:rPr>
              <a:t>disimpan</a:t>
            </a:r>
            <a:r>
              <a:rPr lang="en-US" altLang="en-US" sz="2133" dirty="0">
                <a:solidFill>
                  <a:schemeClr val="tx2"/>
                </a:solidFill>
                <a:latin typeface="Berlin Sans FB" panose="020E0602020502020306" pitchFamily="34" charset="0"/>
              </a:rPr>
              <a:t>.</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495808" y="752997"/>
            <a:ext cx="4997872" cy="5068993"/>
            <a:chOff x="371856" y="537654"/>
            <a:chExt cx="3748404" cy="3801745"/>
          </a:xfrm>
        </p:grpSpPr>
        <p:pic>
          <p:nvPicPr>
            <p:cNvPr id="5" name="object 5"/>
            <p:cNvPicPr/>
            <p:nvPr/>
          </p:nvPicPr>
          <p:blipFill>
            <a:blip r:embed="rId2" cstate="print"/>
            <a:stretch>
              <a:fillRect/>
            </a:stretch>
          </p:blipFill>
          <p:spPr>
            <a:xfrm>
              <a:off x="371856" y="1228343"/>
              <a:ext cx="2275332" cy="3110483"/>
            </a:xfrm>
            <a:prstGeom prst="rect">
              <a:avLst/>
            </a:prstGeom>
          </p:spPr>
        </p:pic>
        <p:pic>
          <p:nvPicPr>
            <p:cNvPr id="6" name="object 6"/>
            <p:cNvPicPr/>
            <p:nvPr/>
          </p:nvPicPr>
          <p:blipFill>
            <a:blip r:embed="rId3" cstate="print"/>
            <a:stretch>
              <a:fillRect/>
            </a:stretch>
          </p:blipFill>
          <p:spPr>
            <a:xfrm>
              <a:off x="2164079" y="547115"/>
              <a:ext cx="1946147" cy="1946148"/>
            </a:xfrm>
            <a:prstGeom prst="rect">
              <a:avLst/>
            </a:prstGeom>
          </p:spPr>
        </p:pic>
        <p:sp>
          <p:nvSpPr>
            <p:cNvPr id="7" name="object 7"/>
            <p:cNvSpPr/>
            <p:nvPr/>
          </p:nvSpPr>
          <p:spPr>
            <a:xfrm>
              <a:off x="2159254" y="542416"/>
              <a:ext cx="1955800" cy="1955800"/>
            </a:xfrm>
            <a:custGeom>
              <a:avLst/>
              <a:gdLst/>
              <a:ahLst/>
              <a:cxnLst/>
              <a:rect l="l" t="t" r="r" b="b"/>
              <a:pathLst>
                <a:path w="1955800" h="1955800">
                  <a:moveTo>
                    <a:pt x="0" y="1955673"/>
                  </a:moveTo>
                  <a:lnTo>
                    <a:pt x="1955672" y="1955673"/>
                  </a:lnTo>
                  <a:lnTo>
                    <a:pt x="1955672" y="0"/>
                  </a:lnTo>
                  <a:lnTo>
                    <a:pt x="0" y="0"/>
                  </a:lnTo>
                  <a:lnTo>
                    <a:pt x="0" y="1955673"/>
                  </a:lnTo>
                  <a:close/>
                </a:path>
              </a:pathLst>
            </a:custGeom>
            <a:ln w="9525">
              <a:solidFill>
                <a:srgbClr val="000000"/>
              </a:solidFill>
            </a:ln>
          </p:spPr>
          <p:txBody>
            <a:bodyPr wrap="square" lIns="0" tIns="0" rIns="0" bIns="0" rtlCol="0"/>
            <a:lstStyle/>
            <a:p>
              <a:endParaRPr sz="2400"/>
            </a:p>
          </p:txBody>
        </p:sp>
      </p:grpSp>
      <p:grpSp>
        <p:nvGrpSpPr>
          <p:cNvPr id="8" name="object 8"/>
          <p:cNvGrpSpPr/>
          <p:nvPr/>
        </p:nvGrpSpPr>
        <p:grpSpPr>
          <a:xfrm>
            <a:off x="82210" y="72750"/>
            <a:ext cx="11627273" cy="6392333"/>
            <a:chOff x="61657" y="54562"/>
            <a:chExt cx="8720455" cy="4794250"/>
          </a:xfrm>
        </p:grpSpPr>
        <p:pic>
          <p:nvPicPr>
            <p:cNvPr id="9" name="object 9"/>
            <p:cNvPicPr/>
            <p:nvPr/>
          </p:nvPicPr>
          <p:blipFill>
            <a:blip r:embed="rId4" cstate="print"/>
            <a:stretch>
              <a:fillRect/>
            </a:stretch>
          </p:blipFill>
          <p:spPr>
            <a:xfrm>
              <a:off x="4175759" y="379475"/>
              <a:ext cx="3892295" cy="2782824"/>
            </a:xfrm>
            <a:prstGeom prst="rect">
              <a:avLst/>
            </a:prstGeom>
          </p:spPr>
        </p:pic>
        <p:sp>
          <p:nvSpPr>
            <p:cNvPr id="10" name="object 10"/>
            <p:cNvSpPr/>
            <p:nvPr/>
          </p:nvSpPr>
          <p:spPr>
            <a:xfrm>
              <a:off x="4170933" y="374650"/>
              <a:ext cx="3902075" cy="2792730"/>
            </a:xfrm>
            <a:custGeom>
              <a:avLst/>
              <a:gdLst/>
              <a:ahLst/>
              <a:cxnLst/>
              <a:rect l="l" t="t" r="r" b="b"/>
              <a:pathLst>
                <a:path w="3902075" h="2792730">
                  <a:moveTo>
                    <a:pt x="0" y="2792349"/>
                  </a:moveTo>
                  <a:lnTo>
                    <a:pt x="3901821" y="2792349"/>
                  </a:lnTo>
                  <a:lnTo>
                    <a:pt x="3901821" y="0"/>
                  </a:lnTo>
                  <a:lnTo>
                    <a:pt x="0" y="0"/>
                  </a:lnTo>
                  <a:lnTo>
                    <a:pt x="0" y="2792349"/>
                  </a:lnTo>
                  <a:close/>
                </a:path>
              </a:pathLst>
            </a:custGeom>
            <a:ln w="9525">
              <a:solidFill>
                <a:srgbClr val="000000"/>
              </a:solidFill>
            </a:ln>
          </p:spPr>
          <p:txBody>
            <a:bodyPr wrap="square" lIns="0" tIns="0" rIns="0" bIns="0" rtlCol="0"/>
            <a:lstStyle/>
            <a:p>
              <a:endParaRPr sz="2400"/>
            </a:p>
          </p:txBody>
        </p:sp>
        <p:pic>
          <p:nvPicPr>
            <p:cNvPr id="11" name="object 11"/>
            <p:cNvPicPr/>
            <p:nvPr/>
          </p:nvPicPr>
          <p:blipFill>
            <a:blip r:embed="rId5" cstate="print"/>
            <a:stretch>
              <a:fillRect/>
            </a:stretch>
          </p:blipFill>
          <p:spPr>
            <a:xfrm>
              <a:off x="2500883" y="2688335"/>
              <a:ext cx="2151888" cy="2150364"/>
            </a:xfrm>
            <a:prstGeom prst="rect">
              <a:avLst/>
            </a:prstGeom>
          </p:spPr>
        </p:pic>
        <p:sp>
          <p:nvSpPr>
            <p:cNvPr id="12" name="object 12"/>
            <p:cNvSpPr/>
            <p:nvPr/>
          </p:nvSpPr>
          <p:spPr>
            <a:xfrm>
              <a:off x="2496058" y="2683573"/>
              <a:ext cx="2161540" cy="2160270"/>
            </a:xfrm>
            <a:custGeom>
              <a:avLst/>
              <a:gdLst/>
              <a:ahLst/>
              <a:cxnLst/>
              <a:rect l="l" t="t" r="r" b="b"/>
              <a:pathLst>
                <a:path w="2161540" h="2160270">
                  <a:moveTo>
                    <a:pt x="0" y="2159889"/>
                  </a:moveTo>
                  <a:lnTo>
                    <a:pt x="2161413" y="2159889"/>
                  </a:lnTo>
                  <a:lnTo>
                    <a:pt x="2161413" y="0"/>
                  </a:lnTo>
                  <a:lnTo>
                    <a:pt x="0" y="0"/>
                  </a:lnTo>
                  <a:lnTo>
                    <a:pt x="0" y="2159889"/>
                  </a:lnTo>
                  <a:close/>
                </a:path>
              </a:pathLst>
            </a:custGeom>
            <a:ln w="9525">
              <a:solidFill>
                <a:srgbClr val="000000"/>
              </a:solidFill>
            </a:ln>
          </p:spPr>
          <p:txBody>
            <a:bodyPr wrap="square" lIns="0" tIns="0" rIns="0" bIns="0" rtlCol="0"/>
            <a:lstStyle/>
            <a:p>
              <a:endParaRPr sz="2400"/>
            </a:p>
          </p:txBody>
        </p:sp>
        <p:pic>
          <p:nvPicPr>
            <p:cNvPr id="13" name="object 13"/>
            <p:cNvPicPr/>
            <p:nvPr/>
          </p:nvPicPr>
          <p:blipFill>
            <a:blip r:embed="rId6" cstate="print"/>
            <a:stretch>
              <a:fillRect/>
            </a:stretch>
          </p:blipFill>
          <p:spPr>
            <a:xfrm>
              <a:off x="4879848" y="2737104"/>
              <a:ext cx="3892296" cy="2045208"/>
            </a:xfrm>
            <a:prstGeom prst="rect">
              <a:avLst/>
            </a:prstGeom>
          </p:spPr>
        </p:pic>
        <p:sp>
          <p:nvSpPr>
            <p:cNvPr id="14" name="object 14"/>
            <p:cNvSpPr/>
            <p:nvPr/>
          </p:nvSpPr>
          <p:spPr>
            <a:xfrm>
              <a:off x="4875021" y="2732341"/>
              <a:ext cx="3902075" cy="2054860"/>
            </a:xfrm>
            <a:custGeom>
              <a:avLst/>
              <a:gdLst/>
              <a:ahLst/>
              <a:cxnLst/>
              <a:rect l="l" t="t" r="r" b="b"/>
              <a:pathLst>
                <a:path w="3902075" h="2054860">
                  <a:moveTo>
                    <a:pt x="0" y="2054733"/>
                  </a:moveTo>
                  <a:lnTo>
                    <a:pt x="3901821" y="2054733"/>
                  </a:lnTo>
                  <a:lnTo>
                    <a:pt x="3901821" y="0"/>
                  </a:lnTo>
                  <a:lnTo>
                    <a:pt x="0" y="0"/>
                  </a:lnTo>
                  <a:lnTo>
                    <a:pt x="0" y="2054733"/>
                  </a:lnTo>
                  <a:close/>
                </a:path>
              </a:pathLst>
            </a:custGeom>
            <a:ln w="9525">
              <a:solidFill>
                <a:srgbClr val="000000"/>
              </a:solidFill>
            </a:ln>
          </p:spPr>
          <p:txBody>
            <a:bodyPr wrap="square" lIns="0" tIns="0" rIns="0" bIns="0" rtlCol="0"/>
            <a:lstStyle/>
            <a:p>
              <a:endParaRPr sz="2400"/>
            </a:p>
          </p:txBody>
        </p:sp>
        <p:pic>
          <p:nvPicPr>
            <p:cNvPr id="15" name="object 15"/>
            <p:cNvPicPr/>
            <p:nvPr/>
          </p:nvPicPr>
          <p:blipFill>
            <a:blip r:embed="rId7" cstate="print"/>
            <a:stretch>
              <a:fillRect/>
            </a:stretch>
          </p:blipFill>
          <p:spPr>
            <a:xfrm>
              <a:off x="61657" y="54562"/>
              <a:ext cx="2712149" cy="1578276"/>
            </a:xfrm>
            <a:prstGeom prst="rect">
              <a:avLst/>
            </a:prstGeom>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4456008" y="1498601"/>
            <a:ext cx="5805593" cy="4314216"/>
          </a:xfrm>
          <a:prstGeom prst="rect">
            <a:avLst/>
          </a:prstGeom>
          <a:solidFill>
            <a:schemeClr val="accent1">
              <a:lumMod val="20000"/>
              <a:lumOff val="80000"/>
            </a:schemeClr>
          </a:solidFill>
        </p:spPr>
        <p:txBody>
          <a:bodyPr vert="horz" wrap="square" lIns="0" tIns="16087" rIns="0" bIns="0" rtlCol="0">
            <a:spAutoFit/>
          </a:bodyPr>
          <a:lstStyle/>
          <a:p>
            <a:pPr marL="703562" indent="-687476">
              <a:spcBef>
                <a:spcPts val="127"/>
              </a:spcBef>
              <a:buFont typeface="Wingdings"/>
              <a:buChar char=""/>
              <a:tabLst>
                <a:tab pos="703562" algn="l"/>
                <a:tab pos="704409" algn="l"/>
              </a:tabLst>
            </a:pPr>
            <a:r>
              <a:rPr sz="2133" spc="60" dirty="0">
                <a:solidFill>
                  <a:schemeClr val="tx2"/>
                </a:solidFill>
                <a:latin typeface="Trebuchet MS"/>
                <a:cs typeface="Trebuchet MS"/>
              </a:rPr>
              <a:t>Menjamin</a:t>
            </a:r>
            <a:r>
              <a:rPr sz="2133" spc="-120" dirty="0">
                <a:solidFill>
                  <a:schemeClr val="tx2"/>
                </a:solidFill>
                <a:latin typeface="Trebuchet MS"/>
                <a:cs typeface="Trebuchet MS"/>
              </a:rPr>
              <a:t> </a:t>
            </a:r>
            <a:r>
              <a:rPr sz="2133" spc="60" dirty="0">
                <a:solidFill>
                  <a:schemeClr val="tx2"/>
                </a:solidFill>
                <a:latin typeface="Trebuchet MS"/>
                <a:cs typeface="Trebuchet MS"/>
              </a:rPr>
              <a:t>Ketersediaan</a:t>
            </a:r>
            <a:r>
              <a:rPr sz="2133" spc="-133" dirty="0">
                <a:solidFill>
                  <a:schemeClr val="tx2"/>
                </a:solidFill>
                <a:latin typeface="Trebuchet MS"/>
                <a:cs typeface="Trebuchet MS"/>
              </a:rPr>
              <a:t> </a:t>
            </a:r>
            <a:r>
              <a:rPr sz="2133" spc="60" dirty="0">
                <a:solidFill>
                  <a:schemeClr val="tx2"/>
                </a:solidFill>
                <a:latin typeface="Trebuchet MS"/>
                <a:cs typeface="Trebuchet MS"/>
              </a:rPr>
              <a:t>Arsip</a:t>
            </a:r>
            <a:r>
              <a:rPr sz="2133" spc="-133" dirty="0">
                <a:solidFill>
                  <a:schemeClr val="tx2"/>
                </a:solidFill>
                <a:latin typeface="Trebuchet MS"/>
                <a:cs typeface="Trebuchet MS"/>
              </a:rPr>
              <a:t> </a:t>
            </a:r>
            <a:r>
              <a:rPr sz="2133" spc="127" dirty="0">
                <a:solidFill>
                  <a:schemeClr val="tx2"/>
                </a:solidFill>
                <a:latin typeface="Trebuchet MS"/>
                <a:cs typeface="Trebuchet MS"/>
              </a:rPr>
              <a:t>yang</a:t>
            </a:r>
            <a:endParaRPr sz="2133" dirty="0">
              <a:solidFill>
                <a:schemeClr val="tx2"/>
              </a:solidFill>
              <a:latin typeface="Trebuchet MS"/>
              <a:cs typeface="Trebuchet MS"/>
            </a:endParaRPr>
          </a:p>
          <a:p>
            <a:pPr marL="703562">
              <a:spcBef>
                <a:spcPts val="7"/>
              </a:spcBef>
            </a:pPr>
            <a:r>
              <a:rPr sz="2133" spc="-13" dirty="0">
                <a:solidFill>
                  <a:schemeClr val="tx2"/>
                </a:solidFill>
                <a:latin typeface="Trebuchet MS"/>
                <a:cs typeface="Trebuchet MS"/>
              </a:rPr>
              <a:t>Autentik,</a:t>
            </a:r>
            <a:r>
              <a:rPr sz="2133" spc="-120" dirty="0">
                <a:solidFill>
                  <a:schemeClr val="tx2"/>
                </a:solidFill>
                <a:latin typeface="Trebuchet MS"/>
                <a:cs typeface="Trebuchet MS"/>
              </a:rPr>
              <a:t> </a:t>
            </a:r>
            <a:r>
              <a:rPr sz="2133" spc="80" dirty="0">
                <a:solidFill>
                  <a:schemeClr val="tx2"/>
                </a:solidFill>
                <a:latin typeface="Trebuchet MS"/>
                <a:cs typeface="Trebuchet MS"/>
              </a:rPr>
              <a:t>Utuh</a:t>
            </a:r>
            <a:r>
              <a:rPr sz="2133" spc="-93" dirty="0">
                <a:solidFill>
                  <a:schemeClr val="tx2"/>
                </a:solidFill>
                <a:latin typeface="Trebuchet MS"/>
                <a:cs typeface="Trebuchet MS"/>
              </a:rPr>
              <a:t> </a:t>
            </a:r>
            <a:r>
              <a:rPr sz="2133" spc="100" dirty="0">
                <a:solidFill>
                  <a:schemeClr val="tx2"/>
                </a:solidFill>
                <a:latin typeface="Trebuchet MS"/>
                <a:cs typeface="Trebuchet MS"/>
              </a:rPr>
              <a:t>dan</a:t>
            </a:r>
            <a:r>
              <a:rPr sz="2133" spc="-107" dirty="0">
                <a:solidFill>
                  <a:schemeClr val="tx2"/>
                </a:solidFill>
                <a:latin typeface="Trebuchet MS"/>
                <a:cs typeface="Trebuchet MS"/>
              </a:rPr>
              <a:t> </a:t>
            </a:r>
            <a:r>
              <a:rPr sz="2133" spc="60" dirty="0">
                <a:solidFill>
                  <a:schemeClr val="tx2"/>
                </a:solidFill>
                <a:latin typeface="Trebuchet MS"/>
                <a:cs typeface="Trebuchet MS"/>
              </a:rPr>
              <a:t>Terpercaya</a:t>
            </a:r>
            <a:endParaRPr sz="2133" dirty="0">
              <a:solidFill>
                <a:schemeClr val="tx2"/>
              </a:solidFill>
              <a:latin typeface="Trebuchet MS"/>
              <a:cs typeface="Trebuchet MS"/>
            </a:endParaRPr>
          </a:p>
          <a:p>
            <a:pPr>
              <a:lnSpc>
                <a:spcPct val="100000"/>
              </a:lnSpc>
            </a:pPr>
            <a:endParaRPr sz="2200" dirty="0">
              <a:solidFill>
                <a:schemeClr val="tx2"/>
              </a:solidFill>
              <a:latin typeface="Trebuchet MS"/>
              <a:cs typeface="Trebuchet MS"/>
            </a:endParaRPr>
          </a:p>
          <a:p>
            <a:pPr marL="703562" marR="187955" indent="-687476">
              <a:spcBef>
                <a:spcPts val="7"/>
              </a:spcBef>
              <a:buFont typeface="Wingdings"/>
              <a:buChar char=""/>
              <a:tabLst>
                <a:tab pos="703562" algn="l"/>
                <a:tab pos="704409" algn="l"/>
              </a:tabLst>
            </a:pPr>
            <a:r>
              <a:rPr sz="2133" spc="167" dirty="0">
                <a:solidFill>
                  <a:schemeClr val="tx2"/>
                </a:solidFill>
                <a:latin typeface="Trebuchet MS"/>
                <a:cs typeface="Trebuchet MS"/>
              </a:rPr>
              <a:t>Mampu</a:t>
            </a:r>
            <a:r>
              <a:rPr sz="2133" spc="-107" dirty="0">
                <a:solidFill>
                  <a:schemeClr val="tx2"/>
                </a:solidFill>
                <a:latin typeface="Trebuchet MS"/>
                <a:cs typeface="Trebuchet MS"/>
              </a:rPr>
              <a:t> </a:t>
            </a:r>
            <a:r>
              <a:rPr sz="2133" spc="80" dirty="0">
                <a:solidFill>
                  <a:schemeClr val="tx2"/>
                </a:solidFill>
                <a:latin typeface="Trebuchet MS"/>
                <a:cs typeface="Trebuchet MS"/>
              </a:rPr>
              <a:t>menyediakan</a:t>
            </a:r>
            <a:r>
              <a:rPr sz="2133" spc="-80" dirty="0">
                <a:solidFill>
                  <a:schemeClr val="tx2"/>
                </a:solidFill>
                <a:latin typeface="Trebuchet MS"/>
                <a:cs typeface="Trebuchet MS"/>
              </a:rPr>
              <a:t> </a:t>
            </a:r>
            <a:r>
              <a:rPr sz="2133" spc="33" dirty="0">
                <a:solidFill>
                  <a:schemeClr val="tx2"/>
                </a:solidFill>
                <a:latin typeface="Trebuchet MS"/>
                <a:cs typeface="Trebuchet MS"/>
              </a:rPr>
              <a:t>arsip</a:t>
            </a:r>
            <a:r>
              <a:rPr sz="2133" spc="-133" dirty="0">
                <a:solidFill>
                  <a:schemeClr val="tx2"/>
                </a:solidFill>
                <a:latin typeface="Trebuchet MS"/>
                <a:cs typeface="Trebuchet MS"/>
              </a:rPr>
              <a:t> </a:t>
            </a:r>
            <a:r>
              <a:rPr sz="2133" spc="120" dirty="0">
                <a:solidFill>
                  <a:schemeClr val="tx2"/>
                </a:solidFill>
                <a:latin typeface="Trebuchet MS"/>
                <a:cs typeface="Trebuchet MS"/>
              </a:rPr>
              <a:t>yang</a:t>
            </a:r>
            <a:r>
              <a:rPr sz="2133" spc="-80" dirty="0">
                <a:solidFill>
                  <a:schemeClr val="tx2"/>
                </a:solidFill>
                <a:latin typeface="Trebuchet MS"/>
                <a:cs typeface="Trebuchet MS"/>
              </a:rPr>
              <a:t> </a:t>
            </a:r>
            <a:r>
              <a:rPr sz="2133" spc="13" dirty="0">
                <a:solidFill>
                  <a:schemeClr val="tx2"/>
                </a:solidFill>
                <a:latin typeface="Trebuchet MS"/>
                <a:cs typeface="Trebuchet MS"/>
              </a:rPr>
              <a:t>tepat </a:t>
            </a:r>
            <a:r>
              <a:rPr sz="2133" spc="-627" dirty="0">
                <a:solidFill>
                  <a:schemeClr val="tx2"/>
                </a:solidFill>
                <a:latin typeface="Trebuchet MS"/>
                <a:cs typeface="Trebuchet MS"/>
              </a:rPr>
              <a:t> </a:t>
            </a:r>
            <a:r>
              <a:rPr sz="2133" spc="93" dirty="0">
                <a:solidFill>
                  <a:schemeClr val="tx2"/>
                </a:solidFill>
                <a:latin typeface="Trebuchet MS"/>
                <a:cs typeface="Trebuchet MS"/>
              </a:rPr>
              <a:t>kepada</a:t>
            </a:r>
            <a:r>
              <a:rPr sz="2133" spc="-107" dirty="0">
                <a:solidFill>
                  <a:schemeClr val="tx2"/>
                </a:solidFill>
                <a:latin typeface="Trebuchet MS"/>
                <a:cs typeface="Trebuchet MS"/>
              </a:rPr>
              <a:t> </a:t>
            </a:r>
            <a:r>
              <a:rPr sz="2133" spc="93" dirty="0">
                <a:solidFill>
                  <a:schemeClr val="tx2"/>
                </a:solidFill>
                <a:latin typeface="Trebuchet MS"/>
                <a:cs typeface="Trebuchet MS"/>
              </a:rPr>
              <a:t>orang</a:t>
            </a:r>
            <a:r>
              <a:rPr sz="2133" spc="-100" dirty="0">
                <a:solidFill>
                  <a:schemeClr val="tx2"/>
                </a:solidFill>
                <a:latin typeface="Trebuchet MS"/>
                <a:cs typeface="Trebuchet MS"/>
              </a:rPr>
              <a:t> </a:t>
            </a:r>
            <a:r>
              <a:rPr sz="2133" spc="127" dirty="0">
                <a:solidFill>
                  <a:schemeClr val="tx2"/>
                </a:solidFill>
                <a:latin typeface="Trebuchet MS"/>
                <a:cs typeface="Trebuchet MS"/>
              </a:rPr>
              <a:t>yang</a:t>
            </a:r>
            <a:r>
              <a:rPr sz="2133" spc="-80" dirty="0">
                <a:solidFill>
                  <a:schemeClr val="tx2"/>
                </a:solidFill>
                <a:latin typeface="Trebuchet MS"/>
                <a:cs typeface="Trebuchet MS"/>
              </a:rPr>
              <a:t> </a:t>
            </a:r>
            <a:r>
              <a:rPr sz="2133" spc="20" dirty="0">
                <a:solidFill>
                  <a:schemeClr val="tx2"/>
                </a:solidFill>
                <a:latin typeface="Trebuchet MS"/>
                <a:cs typeface="Trebuchet MS"/>
              </a:rPr>
              <a:t>tepat</a:t>
            </a:r>
            <a:r>
              <a:rPr sz="2133" spc="-120" dirty="0">
                <a:solidFill>
                  <a:schemeClr val="tx2"/>
                </a:solidFill>
                <a:latin typeface="Trebuchet MS"/>
                <a:cs typeface="Trebuchet MS"/>
              </a:rPr>
              <a:t> </a:t>
            </a:r>
            <a:r>
              <a:rPr sz="2133" spc="87" dirty="0">
                <a:solidFill>
                  <a:schemeClr val="tx2"/>
                </a:solidFill>
                <a:latin typeface="Trebuchet MS"/>
                <a:cs typeface="Trebuchet MS"/>
              </a:rPr>
              <a:t>dalam</a:t>
            </a:r>
            <a:r>
              <a:rPr sz="2133" spc="-147" dirty="0">
                <a:solidFill>
                  <a:schemeClr val="tx2"/>
                </a:solidFill>
                <a:latin typeface="Trebuchet MS"/>
                <a:cs typeface="Trebuchet MS"/>
              </a:rPr>
              <a:t> </a:t>
            </a:r>
            <a:r>
              <a:rPr sz="2133" spc="60" dirty="0">
                <a:solidFill>
                  <a:schemeClr val="tx2"/>
                </a:solidFill>
                <a:latin typeface="Trebuchet MS"/>
                <a:cs typeface="Trebuchet MS"/>
              </a:rPr>
              <a:t>waktu </a:t>
            </a:r>
            <a:r>
              <a:rPr sz="2133" spc="-620" dirty="0">
                <a:solidFill>
                  <a:schemeClr val="tx2"/>
                </a:solidFill>
                <a:latin typeface="Trebuchet MS"/>
                <a:cs typeface="Trebuchet MS"/>
              </a:rPr>
              <a:t> </a:t>
            </a:r>
            <a:r>
              <a:rPr sz="2133" spc="127" dirty="0">
                <a:solidFill>
                  <a:schemeClr val="tx2"/>
                </a:solidFill>
                <a:latin typeface="Trebuchet MS"/>
                <a:cs typeface="Trebuchet MS"/>
              </a:rPr>
              <a:t>yang </a:t>
            </a:r>
            <a:r>
              <a:rPr sz="2133" spc="60" dirty="0">
                <a:solidFill>
                  <a:schemeClr val="tx2"/>
                </a:solidFill>
                <a:latin typeface="Trebuchet MS"/>
                <a:cs typeface="Trebuchet MS"/>
              </a:rPr>
              <a:t>cepat </a:t>
            </a:r>
            <a:r>
              <a:rPr sz="2133" spc="120" dirty="0">
                <a:solidFill>
                  <a:schemeClr val="tx2"/>
                </a:solidFill>
                <a:latin typeface="Trebuchet MS"/>
                <a:cs typeface="Trebuchet MS"/>
              </a:rPr>
              <a:t>dengan </a:t>
            </a:r>
            <a:r>
              <a:rPr sz="2133" spc="47" dirty="0">
                <a:solidFill>
                  <a:schemeClr val="tx2"/>
                </a:solidFill>
                <a:latin typeface="Trebuchet MS"/>
                <a:cs typeface="Trebuchet MS"/>
              </a:rPr>
              <a:t>biaya seefisien </a:t>
            </a:r>
            <a:r>
              <a:rPr sz="2133" spc="53" dirty="0">
                <a:solidFill>
                  <a:schemeClr val="tx2"/>
                </a:solidFill>
                <a:latin typeface="Trebuchet MS"/>
                <a:cs typeface="Trebuchet MS"/>
              </a:rPr>
              <a:t> </a:t>
            </a:r>
            <a:r>
              <a:rPr sz="2133" spc="93" dirty="0">
                <a:solidFill>
                  <a:schemeClr val="tx2"/>
                </a:solidFill>
                <a:latin typeface="Trebuchet MS"/>
                <a:cs typeface="Trebuchet MS"/>
              </a:rPr>
              <a:t>mungkin</a:t>
            </a:r>
            <a:endParaRPr sz="2133" dirty="0">
              <a:solidFill>
                <a:schemeClr val="tx2"/>
              </a:solidFill>
              <a:latin typeface="Trebuchet MS"/>
              <a:cs typeface="Trebuchet MS"/>
            </a:endParaRPr>
          </a:p>
          <a:p>
            <a:pPr>
              <a:spcBef>
                <a:spcPts val="7"/>
              </a:spcBef>
              <a:buClr>
                <a:srgbClr val="FFFFFF"/>
              </a:buClr>
              <a:buFont typeface="Wingdings"/>
              <a:buChar char=""/>
            </a:pPr>
            <a:endParaRPr sz="2200" dirty="0">
              <a:solidFill>
                <a:schemeClr val="tx2"/>
              </a:solidFill>
              <a:latin typeface="Trebuchet MS"/>
              <a:cs typeface="Trebuchet MS"/>
            </a:endParaRPr>
          </a:p>
          <a:p>
            <a:pPr marL="703562" indent="-687476">
              <a:buFont typeface="Wingdings"/>
              <a:buChar char=""/>
              <a:tabLst>
                <a:tab pos="703562" algn="l"/>
                <a:tab pos="704409" algn="l"/>
              </a:tabLst>
            </a:pPr>
            <a:r>
              <a:rPr sz="2133" spc="53" dirty="0">
                <a:solidFill>
                  <a:schemeClr val="tx2"/>
                </a:solidFill>
                <a:latin typeface="Trebuchet MS"/>
                <a:cs typeface="Trebuchet MS"/>
              </a:rPr>
              <a:t>Menjamin</a:t>
            </a:r>
            <a:r>
              <a:rPr sz="2133" spc="-87" dirty="0">
                <a:solidFill>
                  <a:schemeClr val="tx2"/>
                </a:solidFill>
                <a:latin typeface="Trebuchet MS"/>
                <a:cs typeface="Trebuchet MS"/>
              </a:rPr>
              <a:t> </a:t>
            </a:r>
            <a:r>
              <a:rPr sz="2133" spc="33" dirty="0">
                <a:solidFill>
                  <a:schemeClr val="tx2"/>
                </a:solidFill>
                <a:latin typeface="Trebuchet MS"/>
                <a:cs typeface="Trebuchet MS"/>
              </a:rPr>
              <a:t>arsip</a:t>
            </a:r>
            <a:r>
              <a:rPr sz="2133" spc="-120" dirty="0">
                <a:solidFill>
                  <a:schemeClr val="tx2"/>
                </a:solidFill>
                <a:latin typeface="Trebuchet MS"/>
                <a:cs typeface="Trebuchet MS"/>
              </a:rPr>
              <a:t> </a:t>
            </a:r>
            <a:r>
              <a:rPr sz="2133" spc="47" dirty="0">
                <a:solidFill>
                  <a:schemeClr val="tx2"/>
                </a:solidFill>
                <a:latin typeface="Trebuchet MS"/>
                <a:cs typeface="Trebuchet MS"/>
              </a:rPr>
              <a:t>tersimpan</a:t>
            </a:r>
            <a:r>
              <a:rPr sz="2133" spc="-100" dirty="0">
                <a:solidFill>
                  <a:schemeClr val="tx2"/>
                </a:solidFill>
                <a:latin typeface="Trebuchet MS"/>
                <a:cs typeface="Trebuchet MS"/>
              </a:rPr>
              <a:t> </a:t>
            </a:r>
            <a:r>
              <a:rPr sz="2133" spc="120" dirty="0">
                <a:solidFill>
                  <a:schemeClr val="tx2"/>
                </a:solidFill>
                <a:latin typeface="Trebuchet MS"/>
                <a:cs typeface="Trebuchet MS"/>
              </a:rPr>
              <a:t>dengan</a:t>
            </a:r>
            <a:r>
              <a:rPr sz="2133" spc="-60" dirty="0">
                <a:solidFill>
                  <a:schemeClr val="tx2"/>
                </a:solidFill>
                <a:latin typeface="Trebuchet MS"/>
                <a:cs typeface="Trebuchet MS"/>
              </a:rPr>
              <a:t> </a:t>
            </a:r>
            <a:r>
              <a:rPr sz="2133" spc="100" dirty="0">
                <a:solidFill>
                  <a:schemeClr val="tx2"/>
                </a:solidFill>
                <a:latin typeface="Trebuchet MS"/>
                <a:cs typeface="Trebuchet MS"/>
              </a:rPr>
              <a:t>aman</a:t>
            </a:r>
            <a:endParaRPr sz="2133" dirty="0">
              <a:solidFill>
                <a:schemeClr val="tx2"/>
              </a:solidFill>
              <a:latin typeface="Trebuchet MS"/>
              <a:cs typeface="Trebuchet MS"/>
            </a:endParaRPr>
          </a:p>
          <a:p>
            <a:pPr marL="703562"/>
            <a:r>
              <a:rPr sz="2133" spc="100" dirty="0">
                <a:solidFill>
                  <a:schemeClr val="tx2"/>
                </a:solidFill>
                <a:latin typeface="Trebuchet MS"/>
                <a:cs typeface="Trebuchet MS"/>
              </a:rPr>
              <a:t>dan</a:t>
            </a:r>
            <a:r>
              <a:rPr sz="2133" spc="-133" dirty="0">
                <a:solidFill>
                  <a:schemeClr val="tx2"/>
                </a:solidFill>
                <a:latin typeface="Trebuchet MS"/>
                <a:cs typeface="Trebuchet MS"/>
              </a:rPr>
              <a:t> </a:t>
            </a:r>
            <a:r>
              <a:rPr sz="2133" spc="13" dirty="0">
                <a:solidFill>
                  <a:schemeClr val="tx2"/>
                </a:solidFill>
                <a:latin typeface="Trebuchet MS"/>
                <a:cs typeface="Trebuchet MS"/>
              </a:rPr>
              <a:t>terpelihara</a:t>
            </a:r>
            <a:endParaRPr sz="2133" dirty="0">
              <a:solidFill>
                <a:schemeClr val="tx2"/>
              </a:solidFill>
              <a:latin typeface="Trebuchet MS"/>
              <a:cs typeface="Trebuchet MS"/>
            </a:endParaRPr>
          </a:p>
          <a:p>
            <a:pPr>
              <a:spcBef>
                <a:spcPts val="7"/>
              </a:spcBef>
            </a:pPr>
            <a:endParaRPr sz="2200" dirty="0">
              <a:solidFill>
                <a:schemeClr val="tx2"/>
              </a:solidFill>
              <a:latin typeface="Trebuchet MS"/>
              <a:cs typeface="Trebuchet MS"/>
            </a:endParaRPr>
          </a:p>
          <a:p>
            <a:pPr marL="703562" marR="607045" indent="-687476">
              <a:buFont typeface="Wingdings"/>
              <a:buChar char=""/>
              <a:tabLst>
                <a:tab pos="703562" algn="l"/>
                <a:tab pos="704409" algn="l"/>
              </a:tabLst>
            </a:pPr>
            <a:r>
              <a:rPr sz="2133" spc="53" dirty="0">
                <a:solidFill>
                  <a:schemeClr val="tx2"/>
                </a:solidFill>
                <a:latin typeface="Trebuchet MS"/>
                <a:cs typeface="Trebuchet MS"/>
              </a:rPr>
              <a:t>Menjamin</a:t>
            </a:r>
            <a:r>
              <a:rPr sz="2133" spc="-80" dirty="0">
                <a:solidFill>
                  <a:schemeClr val="tx2"/>
                </a:solidFill>
                <a:latin typeface="Trebuchet MS"/>
                <a:cs typeface="Trebuchet MS"/>
              </a:rPr>
              <a:t> </a:t>
            </a:r>
            <a:r>
              <a:rPr sz="2133" spc="73" dirty="0">
                <a:solidFill>
                  <a:schemeClr val="tx2"/>
                </a:solidFill>
                <a:latin typeface="Trebuchet MS"/>
                <a:cs typeface="Trebuchet MS"/>
              </a:rPr>
              <a:t>pelaksanaan</a:t>
            </a:r>
            <a:r>
              <a:rPr sz="2133" spc="-53" dirty="0">
                <a:solidFill>
                  <a:schemeClr val="tx2"/>
                </a:solidFill>
                <a:latin typeface="Trebuchet MS"/>
                <a:cs typeface="Trebuchet MS"/>
              </a:rPr>
              <a:t> </a:t>
            </a:r>
            <a:r>
              <a:rPr sz="2133" spc="80" dirty="0">
                <a:solidFill>
                  <a:schemeClr val="tx2"/>
                </a:solidFill>
                <a:latin typeface="Trebuchet MS"/>
                <a:cs typeface="Trebuchet MS"/>
              </a:rPr>
              <a:t>penyusutan </a:t>
            </a:r>
            <a:r>
              <a:rPr sz="2133" spc="-620" dirty="0">
                <a:solidFill>
                  <a:schemeClr val="tx2"/>
                </a:solidFill>
                <a:latin typeface="Trebuchet MS"/>
                <a:cs typeface="Trebuchet MS"/>
              </a:rPr>
              <a:t> </a:t>
            </a:r>
            <a:r>
              <a:rPr sz="2133" spc="7" dirty="0">
                <a:solidFill>
                  <a:schemeClr val="tx2"/>
                </a:solidFill>
                <a:latin typeface="Trebuchet MS"/>
                <a:cs typeface="Trebuchet MS"/>
              </a:rPr>
              <a:t>berjalan</a:t>
            </a:r>
            <a:r>
              <a:rPr sz="2133" spc="-87" dirty="0">
                <a:solidFill>
                  <a:schemeClr val="tx2"/>
                </a:solidFill>
                <a:latin typeface="Trebuchet MS"/>
                <a:cs typeface="Trebuchet MS"/>
              </a:rPr>
              <a:t> </a:t>
            </a:r>
            <a:r>
              <a:rPr sz="2133" spc="40" dirty="0">
                <a:solidFill>
                  <a:schemeClr val="tx2"/>
                </a:solidFill>
                <a:latin typeface="Trebuchet MS"/>
                <a:cs typeface="Trebuchet MS"/>
              </a:rPr>
              <a:t>lancar</a:t>
            </a:r>
            <a:endParaRPr sz="2133" dirty="0">
              <a:solidFill>
                <a:schemeClr val="tx2"/>
              </a:solidFill>
              <a:latin typeface="Trebuchet MS"/>
              <a:cs typeface="Trebuchet MS"/>
            </a:endParaRPr>
          </a:p>
        </p:txBody>
      </p:sp>
      <p:sp>
        <p:nvSpPr>
          <p:cNvPr id="23" name="Chevron 16">
            <a:extLst>
              <a:ext uri="{FF2B5EF4-FFF2-40B4-BE49-F238E27FC236}">
                <a16:creationId xmlns:a16="http://schemas.microsoft.com/office/drawing/2014/main" id="{79E55E7B-711A-685B-AAA9-8942F2DA00CC}"/>
              </a:ext>
            </a:extLst>
          </p:cNvPr>
          <p:cNvSpPr txBox="1">
            <a:spLocks/>
          </p:cNvSpPr>
          <p:nvPr/>
        </p:nvSpPr>
        <p:spPr>
          <a:xfrm>
            <a:off x="452967" y="2132028"/>
            <a:ext cx="3962400" cy="1524000"/>
          </a:xfrm>
          <a:prstGeom prst="chevron">
            <a:avLst>
              <a:gd name="adj" fmla="val 50457"/>
            </a:avLst>
          </a:prstGeom>
          <a:solidFill>
            <a:schemeClr val="accent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defRPr sz="1800" b="1" i="0">
                <a:solidFill>
                  <a:srgbClr val="313366"/>
                </a:solidFill>
                <a:latin typeface="Verdana"/>
                <a:ea typeface="+mn-ea"/>
                <a:cs typeface="Verdana"/>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67" kern="0" dirty="0">
                <a:solidFill>
                  <a:schemeClr val="bg2"/>
                </a:solidFill>
              </a:rPr>
              <a:t>TUJUAN PEMBERKASAN</a:t>
            </a:r>
            <a:endParaRPr lang="en-ID" sz="1467" kern="0" dirty="0">
              <a:solidFill>
                <a:schemeClr val="bg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0089895" y="6438392"/>
            <a:ext cx="2103967" cy="0"/>
          </a:xfrm>
          <a:custGeom>
            <a:avLst/>
            <a:gdLst/>
            <a:ahLst/>
            <a:cxnLst/>
            <a:rect l="l" t="t" r="r" b="b"/>
            <a:pathLst>
              <a:path w="1577975">
                <a:moveTo>
                  <a:pt x="0" y="0"/>
                </a:moveTo>
                <a:lnTo>
                  <a:pt x="1577721" y="0"/>
                </a:lnTo>
              </a:path>
            </a:pathLst>
          </a:custGeom>
          <a:ln w="19050">
            <a:solidFill>
              <a:srgbClr val="004F83"/>
            </a:solidFill>
          </a:ln>
        </p:spPr>
        <p:txBody>
          <a:bodyPr wrap="square" lIns="0" tIns="0" rIns="0" bIns="0" rtlCol="0"/>
          <a:lstStyle/>
          <a:p>
            <a:endParaRPr sz="2400"/>
          </a:p>
        </p:txBody>
      </p:sp>
      <p:sp>
        <p:nvSpPr>
          <p:cNvPr id="5" name="object 5"/>
          <p:cNvSpPr/>
          <p:nvPr/>
        </p:nvSpPr>
        <p:spPr>
          <a:xfrm>
            <a:off x="953008" y="2097023"/>
            <a:ext cx="928793" cy="902547"/>
          </a:xfrm>
          <a:custGeom>
            <a:avLst/>
            <a:gdLst/>
            <a:ahLst/>
            <a:cxnLst/>
            <a:rect l="l" t="t" r="r" b="b"/>
            <a:pathLst>
              <a:path w="696594" h="676910">
                <a:moveTo>
                  <a:pt x="583691" y="0"/>
                </a:moveTo>
                <a:lnTo>
                  <a:pt x="112775" y="0"/>
                </a:lnTo>
                <a:lnTo>
                  <a:pt x="68880" y="8870"/>
                </a:lnTo>
                <a:lnTo>
                  <a:pt x="33032" y="33051"/>
                </a:lnTo>
                <a:lnTo>
                  <a:pt x="8863" y="68901"/>
                </a:lnTo>
                <a:lnTo>
                  <a:pt x="0" y="112776"/>
                </a:lnTo>
                <a:lnTo>
                  <a:pt x="0" y="563880"/>
                </a:lnTo>
                <a:lnTo>
                  <a:pt x="8863" y="607754"/>
                </a:lnTo>
                <a:lnTo>
                  <a:pt x="33032" y="643604"/>
                </a:lnTo>
                <a:lnTo>
                  <a:pt x="68880" y="667785"/>
                </a:lnTo>
                <a:lnTo>
                  <a:pt x="112775" y="676656"/>
                </a:lnTo>
                <a:lnTo>
                  <a:pt x="583691" y="676656"/>
                </a:lnTo>
                <a:lnTo>
                  <a:pt x="627566" y="667785"/>
                </a:lnTo>
                <a:lnTo>
                  <a:pt x="663416" y="643604"/>
                </a:lnTo>
                <a:lnTo>
                  <a:pt x="687597" y="607754"/>
                </a:lnTo>
                <a:lnTo>
                  <a:pt x="696468" y="563880"/>
                </a:lnTo>
                <a:lnTo>
                  <a:pt x="696468" y="112776"/>
                </a:lnTo>
                <a:lnTo>
                  <a:pt x="687597" y="68901"/>
                </a:lnTo>
                <a:lnTo>
                  <a:pt x="663416" y="33051"/>
                </a:lnTo>
                <a:lnTo>
                  <a:pt x="627566" y="8870"/>
                </a:lnTo>
                <a:lnTo>
                  <a:pt x="583691" y="0"/>
                </a:lnTo>
                <a:close/>
              </a:path>
            </a:pathLst>
          </a:custGeom>
          <a:solidFill>
            <a:srgbClr val="25254D"/>
          </a:solidFill>
        </p:spPr>
        <p:txBody>
          <a:bodyPr wrap="square" lIns="0" tIns="0" rIns="0" bIns="0" rtlCol="0"/>
          <a:lstStyle/>
          <a:p>
            <a:endParaRPr sz="2400"/>
          </a:p>
        </p:txBody>
      </p:sp>
      <p:sp>
        <p:nvSpPr>
          <p:cNvPr id="6" name="object 6"/>
          <p:cNvSpPr/>
          <p:nvPr/>
        </p:nvSpPr>
        <p:spPr>
          <a:xfrm>
            <a:off x="6341871" y="2097023"/>
            <a:ext cx="927100" cy="902547"/>
          </a:xfrm>
          <a:custGeom>
            <a:avLst/>
            <a:gdLst/>
            <a:ahLst/>
            <a:cxnLst/>
            <a:rect l="l" t="t" r="r" b="b"/>
            <a:pathLst>
              <a:path w="695325" h="676910">
                <a:moveTo>
                  <a:pt x="582168" y="0"/>
                </a:moveTo>
                <a:lnTo>
                  <a:pt x="112775" y="0"/>
                </a:lnTo>
                <a:lnTo>
                  <a:pt x="68901" y="8870"/>
                </a:lnTo>
                <a:lnTo>
                  <a:pt x="33051" y="33051"/>
                </a:lnTo>
                <a:lnTo>
                  <a:pt x="8870" y="68901"/>
                </a:lnTo>
                <a:lnTo>
                  <a:pt x="0" y="112776"/>
                </a:lnTo>
                <a:lnTo>
                  <a:pt x="0" y="563880"/>
                </a:lnTo>
                <a:lnTo>
                  <a:pt x="8870" y="607754"/>
                </a:lnTo>
                <a:lnTo>
                  <a:pt x="33051" y="643604"/>
                </a:lnTo>
                <a:lnTo>
                  <a:pt x="68901" y="667785"/>
                </a:lnTo>
                <a:lnTo>
                  <a:pt x="112775" y="676656"/>
                </a:lnTo>
                <a:lnTo>
                  <a:pt x="582168" y="676656"/>
                </a:lnTo>
                <a:lnTo>
                  <a:pt x="626042" y="667785"/>
                </a:lnTo>
                <a:lnTo>
                  <a:pt x="661892" y="643604"/>
                </a:lnTo>
                <a:lnTo>
                  <a:pt x="686073" y="607754"/>
                </a:lnTo>
                <a:lnTo>
                  <a:pt x="694944" y="563880"/>
                </a:lnTo>
                <a:lnTo>
                  <a:pt x="694944" y="112776"/>
                </a:lnTo>
                <a:lnTo>
                  <a:pt x="686073" y="68901"/>
                </a:lnTo>
                <a:lnTo>
                  <a:pt x="661892" y="33051"/>
                </a:lnTo>
                <a:lnTo>
                  <a:pt x="626042" y="8870"/>
                </a:lnTo>
                <a:lnTo>
                  <a:pt x="582168" y="0"/>
                </a:lnTo>
                <a:close/>
              </a:path>
            </a:pathLst>
          </a:custGeom>
          <a:solidFill>
            <a:srgbClr val="25254D"/>
          </a:solidFill>
        </p:spPr>
        <p:txBody>
          <a:bodyPr wrap="square" lIns="0" tIns="0" rIns="0" bIns="0" rtlCol="0"/>
          <a:lstStyle/>
          <a:p>
            <a:endParaRPr sz="2400"/>
          </a:p>
        </p:txBody>
      </p:sp>
      <p:sp>
        <p:nvSpPr>
          <p:cNvPr id="7" name="object 7"/>
          <p:cNvSpPr/>
          <p:nvPr/>
        </p:nvSpPr>
        <p:spPr>
          <a:xfrm>
            <a:off x="953008" y="4218431"/>
            <a:ext cx="928793" cy="904240"/>
          </a:xfrm>
          <a:custGeom>
            <a:avLst/>
            <a:gdLst/>
            <a:ahLst/>
            <a:cxnLst/>
            <a:rect l="l" t="t" r="r" b="b"/>
            <a:pathLst>
              <a:path w="696594" h="678179">
                <a:moveTo>
                  <a:pt x="583438" y="0"/>
                </a:moveTo>
                <a:lnTo>
                  <a:pt x="113030" y="0"/>
                </a:lnTo>
                <a:lnTo>
                  <a:pt x="69035" y="8874"/>
                </a:lnTo>
                <a:lnTo>
                  <a:pt x="33107" y="33083"/>
                </a:lnTo>
                <a:lnTo>
                  <a:pt x="8883" y="69008"/>
                </a:lnTo>
                <a:lnTo>
                  <a:pt x="0" y="113030"/>
                </a:lnTo>
                <a:lnTo>
                  <a:pt x="0" y="565150"/>
                </a:lnTo>
                <a:lnTo>
                  <a:pt x="8883" y="609171"/>
                </a:lnTo>
                <a:lnTo>
                  <a:pt x="33107" y="645096"/>
                </a:lnTo>
                <a:lnTo>
                  <a:pt x="69035" y="669305"/>
                </a:lnTo>
                <a:lnTo>
                  <a:pt x="113030" y="678179"/>
                </a:lnTo>
                <a:lnTo>
                  <a:pt x="583438" y="678179"/>
                </a:lnTo>
                <a:lnTo>
                  <a:pt x="627459" y="669305"/>
                </a:lnTo>
                <a:lnTo>
                  <a:pt x="663384" y="645096"/>
                </a:lnTo>
                <a:lnTo>
                  <a:pt x="687593" y="609171"/>
                </a:lnTo>
                <a:lnTo>
                  <a:pt x="696468" y="565150"/>
                </a:lnTo>
                <a:lnTo>
                  <a:pt x="696468" y="113030"/>
                </a:lnTo>
                <a:lnTo>
                  <a:pt x="687593" y="69008"/>
                </a:lnTo>
                <a:lnTo>
                  <a:pt x="663384" y="33083"/>
                </a:lnTo>
                <a:lnTo>
                  <a:pt x="627459" y="8874"/>
                </a:lnTo>
                <a:lnTo>
                  <a:pt x="583438" y="0"/>
                </a:lnTo>
                <a:close/>
              </a:path>
            </a:pathLst>
          </a:custGeom>
          <a:solidFill>
            <a:srgbClr val="25254D"/>
          </a:solidFill>
        </p:spPr>
        <p:txBody>
          <a:bodyPr wrap="square" lIns="0" tIns="0" rIns="0" bIns="0" rtlCol="0"/>
          <a:lstStyle/>
          <a:p>
            <a:endParaRPr sz="2400"/>
          </a:p>
        </p:txBody>
      </p:sp>
      <p:sp>
        <p:nvSpPr>
          <p:cNvPr id="8" name="object 8"/>
          <p:cNvSpPr/>
          <p:nvPr/>
        </p:nvSpPr>
        <p:spPr>
          <a:xfrm>
            <a:off x="6341871" y="4218431"/>
            <a:ext cx="927100" cy="904240"/>
          </a:xfrm>
          <a:custGeom>
            <a:avLst/>
            <a:gdLst/>
            <a:ahLst/>
            <a:cxnLst/>
            <a:rect l="l" t="t" r="r" b="b"/>
            <a:pathLst>
              <a:path w="695325" h="678179">
                <a:moveTo>
                  <a:pt x="581913" y="0"/>
                </a:moveTo>
                <a:lnTo>
                  <a:pt x="113030" y="0"/>
                </a:lnTo>
                <a:lnTo>
                  <a:pt x="69008" y="8874"/>
                </a:lnTo>
                <a:lnTo>
                  <a:pt x="33083" y="33083"/>
                </a:lnTo>
                <a:lnTo>
                  <a:pt x="8874" y="69008"/>
                </a:lnTo>
                <a:lnTo>
                  <a:pt x="0" y="113030"/>
                </a:lnTo>
                <a:lnTo>
                  <a:pt x="0" y="565150"/>
                </a:lnTo>
                <a:lnTo>
                  <a:pt x="8874" y="609171"/>
                </a:lnTo>
                <a:lnTo>
                  <a:pt x="33083" y="645096"/>
                </a:lnTo>
                <a:lnTo>
                  <a:pt x="69008" y="669305"/>
                </a:lnTo>
                <a:lnTo>
                  <a:pt x="113030" y="678179"/>
                </a:lnTo>
                <a:lnTo>
                  <a:pt x="581913" y="678179"/>
                </a:lnTo>
                <a:lnTo>
                  <a:pt x="625935" y="669305"/>
                </a:lnTo>
                <a:lnTo>
                  <a:pt x="661860" y="645096"/>
                </a:lnTo>
                <a:lnTo>
                  <a:pt x="686069" y="609171"/>
                </a:lnTo>
                <a:lnTo>
                  <a:pt x="694944" y="565150"/>
                </a:lnTo>
                <a:lnTo>
                  <a:pt x="694944" y="113030"/>
                </a:lnTo>
                <a:lnTo>
                  <a:pt x="686069" y="69008"/>
                </a:lnTo>
                <a:lnTo>
                  <a:pt x="661860" y="33083"/>
                </a:lnTo>
                <a:lnTo>
                  <a:pt x="625935" y="8874"/>
                </a:lnTo>
                <a:lnTo>
                  <a:pt x="581913" y="0"/>
                </a:lnTo>
                <a:close/>
              </a:path>
            </a:pathLst>
          </a:custGeom>
          <a:solidFill>
            <a:srgbClr val="25254D"/>
          </a:solidFill>
        </p:spPr>
        <p:txBody>
          <a:bodyPr wrap="square" lIns="0" tIns="0" rIns="0" bIns="0" rtlCol="0"/>
          <a:lstStyle/>
          <a:p>
            <a:endParaRPr sz="2400"/>
          </a:p>
        </p:txBody>
      </p:sp>
      <p:sp>
        <p:nvSpPr>
          <p:cNvPr id="9" name="object 9"/>
          <p:cNvSpPr txBox="1"/>
          <p:nvPr/>
        </p:nvSpPr>
        <p:spPr>
          <a:xfrm>
            <a:off x="2188973" y="2093467"/>
            <a:ext cx="3441700" cy="1000937"/>
          </a:xfrm>
          <a:prstGeom prst="rect">
            <a:avLst/>
          </a:prstGeom>
        </p:spPr>
        <p:txBody>
          <a:bodyPr vert="horz" wrap="square" lIns="0" tIns="16087" rIns="0" bIns="0" rtlCol="0">
            <a:spAutoFit/>
          </a:bodyPr>
          <a:lstStyle/>
          <a:p>
            <a:pPr marL="16933">
              <a:spcBef>
                <a:spcPts val="127"/>
              </a:spcBef>
            </a:pPr>
            <a:r>
              <a:rPr sz="2133" spc="60" dirty="0">
                <a:solidFill>
                  <a:srgbClr val="313366"/>
                </a:solidFill>
                <a:latin typeface="Trebuchet MS"/>
                <a:cs typeface="Trebuchet MS"/>
              </a:rPr>
              <a:t>Dilakukan</a:t>
            </a:r>
            <a:endParaRPr sz="2133">
              <a:latin typeface="Trebuchet MS"/>
              <a:cs typeface="Trebuchet MS"/>
            </a:endParaRPr>
          </a:p>
          <a:p>
            <a:pPr marL="50799" marR="6773" indent="-34711"/>
            <a:r>
              <a:rPr sz="2133" spc="53" dirty="0">
                <a:solidFill>
                  <a:srgbClr val="313366"/>
                </a:solidFill>
                <a:latin typeface="Trebuchet MS"/>
                <a:cs typeface="Trebuchet MS"/>
              </a:rPr>
              <a:t>terhadap</a:t>
            </a:r>
            <a:r>
              <a:rPr sz="2133" spc="-93" dirty="0">
                <a:solidFill>
                  <a:srgbClr val="313366"/>
                </a:solidFill>
                <a:latin typeface="Trebuchet MS"/>
                <a:cs typeface="Trebuchet MS"/>
              </a:rPr>
              <a:t> </a:t>
            </a:r>
            <a:r>
              <a:rPr sz="2133" spc="33" dirty="0">
                <a:solidFill>
                  <a:srgbClr val="313366"/>
                </a:solidFill>
                <a:latin typeface="Trebuchet MS"/>
                <a:cs typeface="Trebuchet MS"/>
              </a:rPr>
              <a:t>arsip</a:t>
            </a:r>
            <a:r>
              <a:rPr sz="2133" spc="-152" dirty="0">
                <a:solidFill>
                  <a:srgbClr val="313366"/>
                </a:solidFill>
                <a:latin typeface="Trebuchet MS"/>
                <a:cs typeface="Trebuchet MS"/>
              </a:rPr>
              <a:t> </a:t>
            </a:r>
            <a:r>
              <a:rPr sz="2133" spc="120" dirty="0">
                <a:solidFill>
                  <a:srgbClr val="313366"/>
                </a:solidFill>
                <a:latin typeface="Trebuchet MS"/>
                <a:cs typeface="Trebuchet MS"/>
              </a:rPr>
              <a:t>yang</a:t>
            </a:r>
            <a:r>
              <a:rPr sz="2133" spc="-93" dirty="0">
                <a:solidFill>
                  <a:srgbClr val="313366"/>
                </a:solidFill>
                <a:latin typeface="Trebuchet MS"/>
                <a:cs typeface="Trebuchet MS"/>
              </a:rPr>
              <a:t> </a:t>
            </a:r>
            <a:r>
              <a:rPr sz="2133" spc="40" dirty="0">
                <a:solidFill>
                  <a:srgbClr val="313366"/>
                </a:solidFill>
                <a:latin typeface="Trebuchet MS"/>
                <a:cs typeface="Trebuchet MS"/>
              </a:rPr>
              <a:t>dibuat </a:t>
            </a:r>
            <a:r>
              <a:rPr sz="2133" spc="-627" dirty="0">
                <a:solidFill>
                  <a:srgbClr val="313366"/>
                </a:solidFill>
                <a:latin typeface="Trebuchet MS"/>
                <a:cs typeface="Trebuchet MS"/>
              </a:rPr>
              <a:t> </a:t>
            </a:r>
            <a:r>
              <a:rPr sz="2133" spc="100" dirty="0">
                <a:solidFill>
                  <a:srgbClr val="313366"/>
                </a:solidFill>
                <a:latin typeface="Trebuchet MS"/>
                <a:cs typeface="Trebuchet MS"/>
              </a:rPr>
              <a:t>dan</a:t>
            </a:r>
            <a:r>
              <a:rPr sz="2133" spc="-93" dirty="0">
                <a:solidFill>
                  <a:srgbClr val="313366"/>
                </a:solidFill>
                <a:latin typeface="Trebuchet MS"/>
                <a:cs typeface="Trebuchet MS"/>
              </a:rPr>
              <a:t> </a:t>
            </a:r>
            <a:r>
              <a:rPr sz="2133" spc="13" dirty="0">
                <a:solidFill>
                  <a:srgbClr val="313366"/>
                </a:solidFill>
                <a:latin typeface="Trebuchet MS"/>
                <a:cs typeface="Trebuchet MS"/>
              </a:rPr>
              <a:t>diterima</a:t>
            </a:r>
            <a:endParaRPr sz="2133">
              <a:latin typeface="Trebuchet MS"/>
              <a:cs typeface="Trebuchet MS"/>
            </a:endParaRPr>
          </a:p>
        </p:txBody>
      </p:sp>
      <p:sp>
        <p:nvSpPr>
          <p:cNvPr id="10" name="object 10"/>
          <p:cNvSpPr txBox="1"/>
          <p:nvPr/>
        </p:nvSpPr>
        <p:spPr>
          <a:xfrm>
            <a:off x="2210477" y="4072737"/>
            <a:ext cx="2618740" cy="1329168"/>
          </a:xfrm>
          <a:prstGeom prst="rect">
            <a:avLst/>
          </a:prstGeom>
        </p:spPr>
        <p:txBody>
          <a:bodyPr vert="horz" wrap="square" lIns="0" tIns="16087" rIns="0" bIns="0" rtlCol="0">
            <a:spAutoFit/>
          </a:bodyPr>
          <a:lstStyle/>
          <a:p>
            <a:pPr marL="16933" marR="6773">
              <a:spcBef>
                <a:spcPts val="127"/>
              </a:spcBef>
            </a:pPr>
            <a:r>
              <a:rPr sz="2133" spc="80" dirty="0">
                <a:solidFill>
                  <a:srgbClr val="313366"/>
                </a:solidFill>
                <a:latin typeface="Trebuchet MS"/>
                <a:cs typeface="Trebuchet MS"/>
              </a:rPr>
              <a:t>Te</a:t>
            </a:r>
            <a:r>
              <a:rPr sz="2133" spc="7" dirty="0">
                <a:solidFill>
                  <a:srgbClr val="313366"/>
                </a:solidFill>
                <a:latin typeface="Trebuchet MS"/>
                <a:cs typeface="Trebuchet MS"/>
              </a:rPr>
              <a:t>rtatan</a:t>
            </a:r>
            <a:r>
              <a:rPr sz="2133" spc="-13" dirty="0">
                <a:solidFill>
                  <a:srgbClr val="313366"/>
                </a:solidFill>
                <a:latin typeface="Trebuchet MS"/>
                <a:cs typeface="Trebuchet MS"/>
              </a:rPr>
              <a:t>y</a:t>
            </a:r>
            <a:r>
              <a:rPr sz="2133" spc="53" dirty="0">
                <a:solidFill>
                  <a:srgbClr val="313366"/>
                </a:solidFill>
                <a:latin typeface="Trebuchet MS"/>
                <a:cs typeface="Trebuchet MS"/>
              </a:rPr>
              <a:t>a</a:t>
            </a:r>
            <a:r>
              <a:rPr sz="2133" spc="-80" dirty="0">
                <a:solidFill>
                  <a:srgbClr val="313366"/>
                </a:solidFill>
                <a:latin typeface="Trebuchet MS"/>
                <a:cs typeface="Trebuchet MS"/>
              </a:rPr>
              <a:t> </a:t>
            </a:r>
            <a:r>
              <a:rPr sz="2133" spc="-100" dirty="0">
                <a:solidFill>
                  <a:srgbClr val="313366"/>
                </a:solidFill>
                <a:latin typeface="Trebuchet MS"/>
                <a:cs typeface="Trebuchet MS"/>
              </a:rPr>
              <a:t>f</a:t>
            </a:r>
            <a:r>
              <a:rPr sz="2133" spc="-73" dirty="0">
                <a:solidFill>
                  <a:srgbClr val="313366"/>
                </a:solidFill>
                <a:latin typeface="Trebuchet MS"/>
                <a:cs typeface="Trebuchet MS"/>
              </a:rPr>
              <a:t>i</a:t>
            </a:r>
            <a:r>
              <a:rPr sz="2133" spc="40" dirty="0">
                <a:solidFill>
                  <a:srgbClr val="313366"/>
                </a:solidFill>
                <a:latin typeface="Trebuchet MS"/>
                <a:cs typeface="Trebuchet MS"/>
              </a:rPr>
              <a:t>sik</a:t>
            </a:r>
            <a:r>
              <a:rPr sz="2133" spc="-140" dirty="0">
                <a:solidFill>
                  <a:srgbClr val="313366"/>
                </a:solidFill>
                <a:latin typeface="Trebuchet MS"/>
                <a:cs typeface="Trebuchet MS"/>
              </a:rPr>
              <a:t> </a:t>
            </a:r>
            <a:r>
              <a:rPr sz="2133" spc="100" dirty="0">
                <a:solidFill>
                  <a:srgbClr val="313366"/>
                </a:solidFill>
                <a:latin typeface="Trebuchet MS"/>
                <a:cs typeface="Trebuchet MS"/>
              </a:rPr>
              <a:t>da</a:t>
            </a:r>
            <a:r>
              <a:rPr sz="2133" spc="60" dirty="0">
                <a:solidFill>
                  <a:srgbClr val="313366"/>
                </a:solidFill>
                <a:latin typeface="Trebuchet MS"/>
                <a:cs typeface="Trebuchet MS"/>
              </a:rPr>
              <a:t>n  </a:t>
            </a:r>
            <a:r>
              <a:rPr sz="2133" spc="27" dirty="0">
                <a:solidFill>
                  <a:srgbClr val="313366"/>
                </a:solidFill>
                <a:latin typeface="Trebuchet MS"/>
                <a:cs typeface="Trebuchet MS"/>
              </a:rPr>
              <a:t>informasi</a:t>
            </a:r>
            <a:r>
              <a:rPr sz="2133" spc="-140" dirty="0">
                <a:solidFill>
                  <a:srgbClr val="313366"/>
                </a:solidFill>
                <a:latin typeface="Trebuchet MS"/>
                <a:cs typeface="Trebuchet MS"/>
              </a:rPr>
              <a:t> </a:t>
            </a:r>
            <a:r>
              <a:rPr sz="2133" spc="33" dirty="0">
                <a:solidFill>
                  <a:srgbClr val="313366"/>
                </a:solidFill>
                <a:latin typeface="Trebuchet MS"/>
                <a:cs typeface="Trebuchet MS"/>
              </a:rPr>
              <a:t>arsip</a:t>
            </a:r>
            <a:r>
              <a:rPr sz="2133" spc="-133" dirty="0">
                <a:solidFill>
                  <a:srgbClr val="313366"/>
                </a:solidFill>
                <a:latin typeface="Trebuchet MS"/>
                <a:cs typeface="Trebuchet MS"/>
              </a:rPr>
              <a:t> </a:t>
            </a:r>
            <a:r>
              <a:rPr sz="2133" spc="33" dirty="0">
                <a:solidFill>
                  <a:srgbClr val="313366"/>
                </a:solidFill>
                <a:latin typeface="Trebuchet MS"/>
                <a:cs typeface="Trebuchet MS"/>
              </a:rPr>
              <a:t>serta </a:t>
            </a:r>
            <a:r>
              <a:rPr sz="2133" spc="-627" dirty="0">
                <a:solidFill>
                  <a:srgbClr val="313366"/>
                </a:solidFill>
                <a:latin typeface="Trebuchet MS"/>
                <a:cs typeface="Trebuchet MS"/>
              </a:rPr>
              <a:t> </a:t>
            </a:r>
            <a:r>
              <a:rPr sz="2133" spc="73" dirty="0">
                <a:solidFill>
                  <a:srgbClr val="313366"/>
                </a:solidFill>
                <a:latin typeface="Trebuchet MS"/>
                <a:cs typeface="Trebuchet MS"/>
              </a:rPr>
              <a:t>tersusunnya </a:t>
            </a:r>
            <a:r>
              <a:rPr sz="2133" spc="7" dirty="0">
                <a:solidFill>
                  <a:srgbClr val="313366"/>
                </a:solidFill>
                <a:latin typeface="Trebuchet MS"/>
                <a:cs typeface="Trebuchet MS"/>
              </a:rPr>
              <a:t>daftar </a:t>
            </a:r>
            <a:r>
              <a:rPr sz="2133" spc="13" dirty="0">
                <a:solidFill>
                  <a:srgbClr val="313366"/>
                </a:solidFill>
                <a:latin typeface="Trebuchet MS"/>
                <a:cs typeface="Trebuchet MS"/>
              </a:rPr>
              <a:t> </a:t>
            </a:r>
            <a:r>
              <a:rPr sz="2133" spc="33" dirty="0">
                <a:solidFill>
                  <a:srgbClr val="313366"/>
                </a:solidFill>
                <a:latin typeface="Trebuchet MS"/>
                <a:cs typeface="Trebuchet MS"/>
              </a:rPr>
              <a:t>arsip</a:t>
            </a:r>
            <a:r>
              <a:rPr sz="2133" spc="-133" dirty="0">
                <a:solidFill>
                  <a:srgbClr val="313366"/>
                </a:solidFill>
                <a:latin typeface="Trebuchet MS"/>
                <a:cs typeface="Trebuchet MS"/>
              </a:rPr>
              <a:t> </a:t>
            </a:r>
            <a:r>
              <a:rPr sz="2133" spc="-33" dirty="0">
                <a:solidFill>
                  <a:srgbClr val="313366"/>
                </a:solidFill>
                <a:latin typeface="Trebuchet MS"/>
                <a:cs typeface="Trebuchet MS"/>
              </a:rPr>
              <a:t>aktif</a:t>
            </a:r>
            <a:endParaRPr sz="2133">
              <a:latin typeface="Trebuchet MS"/>
              <a:cs typeface="Trebuchet MS"/>
            </a:endParaRPr>
          </a:p>
        </p:txBody>
      </p:sp>
      <p:sp>
        <p:nvSpPr>
          <p:cNvPr id="11" name="object 11"/>
          <p:cNvSpPr txBox="1"/>
          <p:nvPr/>
        </p:nvSpPr>
        <p:spPr>
          <a:xfrm>
            <a:off x="7541768" y="2033692"/>
            <a:ext cx="2937933" cy="1000937"/>
          </a:xfrm>
          <a:prstGeom prst="rect">
            <a:avLst/>
          </a:prstGeom>
        </p:spPr>
        <p:txBody>
          <a:bodyPr vert="horz" wrap="square" lIns="0" tIns="16087" rIns="0" bIns="0" rtlCol="0">
            <a:spAutoFit/>
          </a:bodyPr>
          <a:lstStyle/>
          <a:p>
            <a:pPr marL="50799" marR="6773" indent="-34711">
              <a:spcBef>
                <a:spcPts val="127"/>
              </a:spcBef>
            </a:pPr>
            <a:r>
              <a:rPr sz="2133" spc="67" dirty="0">
                <a:solidFill>
                  <a:srgbClr val="313366"/>
                </a:solidFill>
                <a:latin typeface="Trebuchet MS"/>
                <a:cs typeface="Trebuchet MS"/>
              </a:rPr>
              <a:t>Dilaksanakan </a:t>
            </a:r>
            <a:r>
              <a:rPr sz="2133" spc="73" dirty="0">
                <a:solidFill>
                  <a:srgbClr val="313366"/>
                </a:solidFill>
                <a:latin typeface="Trebuchet MS"/>
                <a:cs typeface="Trebuchet MS"/>
              </a:rPr>
              <a:t> </a:t>
            </a:r>
            <a:r>
              <a:rPr sz="2133" spc="67" dirty="0">
                <a:solidFill>
                  <a:srgbClr val="313366"/>
                </a:solidFill>
                <a:latin typeface="Trebuchet MS"/>
                <a:cs typeface="Trebuchet MS"/>
              </a:rPr>
              <a:t>berdasarkan</a:t>
            </a:r>
            <a:r>
              <a:rPr sz="2133" spc="-127" dirty="0">
                <a:solidFill>
                  <a:srgbClr val="313366"/>
                </a:solidFill>
                <a:latin typeface="Trebuchet MS"/>
                <a:cs typeface="Trebuchet MS"/>
              </a:rPr>
              <a:t> </a:t>
            </a:r>
            <a:r>
              <a:rPr sz="2133" spc="13" dirty="0">
                <a:solidFill>
                  <a:srgbClr val="313366"/>
                </a:solidFill>
                <a:latin typeface="Trebuchet MS"/>
                <a:cs typeface="Trebuchet MS"/>
              </a:rPr>
              <a:t>klasifikasi </a:t>
            </a:r>
            <a:r>
              <a:rPr sz="2133" spc="-627" dirty="0">
                <a:solidFill>
                  <a:srgbClr val="313366"/>
                </a:solidFill>
                <a:latin typeface="Trebuchet MS"/>
                <a:cs typeface="Trebuchet MS"/>
              </a:rPr>
              <a:t> </a:t>
            </a:r>
            <a:r>
              <a:rPr sz="2133" spc="33" dirty="0">
                <a:solidFill>
                  <a:srgbClr val="313366"/>
                </a:solidFill>
                <a:latin typeface="Trebuchet MS"/>
                <a:cs typeface="Trebuchet MS"/>
              </a:rPr>
              <a:t>arsip</a:t>
            </a:r>
            <a:endParaRPr sz="2133">
              <a:latin typeface="Trebuchet MS"/>
              <a:cs typeface="Trebuchet MS"/>
            </a:endParaRPr>
          </a:p>
        </p:txBody>
      </p:sp>
      <p:sp>
        <p:nvSpPr>
          <p:cNvPr id="12" name="object 12"/>
          <p:cNvSpPr txBox="1"/>
          <p:nvPr/>
        </p:nvSpPr>
        <p:spPr>
          <a:xfrm>
            <a:off x="7541769" y="4172711"/>
            <a:ext cx="3121660" cy="1000937"/>
          </a:xfrm>
          <a:prstGeom prst="rect">
            <a:avLst/>
          </a:prstGeom>
        </p:spPr>
        <p:txBody>
          <a:bodyPr vert="horz" wrap="square" lIns="0" tIns="16087" rIns="0" bIns="0" rtlCol="0">
            <a:spAutoFit/>
          </a:bodyPr>
          <a:lstStyle/>
          <a:p>
            <a:pPr marL="16933">
              <a:spcBef>
                <a:spcPts val="127"/>
              </a:spcBef>
            </a:pPr>
            <a:r>
              <a:rPr sz="2133" spc="13" dirty="0">
                <a:solidFill>
                  <a:srgbClr val="313366"/>
                </a:solidFill>
                <a:latin typeface="Trebuchet MS"/>
                <a:cs typeface="Trebuchet MS"/>
              </a:rPr>
              <a:t>Daftar</a:t>
            </a:r>
            <a:r>
              <a:rPr sz="2133" spc="-120" dirty="0">
                <a:solidFill>
                  <a:srgbClr val="313366"/>
                </a:solidFill>
                <a:latin typeface="Trebuchet MS"/>
                <a:cs typeface="Trebuchet MS"/>
              </a:rPr>
              <a:t> </a:t>
            </a:r>
            <a:r>
              <a:rPr sz="2133" spc="33" dirty="0">
                <a:solidFill>
                  <a:srgbClr val="313366"/>
                </a:solidFill>
                <a:latin typeface="Trebuchet MS"/>
                <a:cs typeface="Trebuchet MS"/>
              </a:rPr>
              <a:t>arsip</a:t>
            </a:r>
            <a:r>
              <a:rPr sz="2133" spc="-140" dirty="0">
                <a:solidFill>
                  <a:srgbClr val="313366"/>
                </a:solidFill>
                <a:latin typeface="Trebuchet MS"/>
                <a:cs typeface="Trebuchet MS"/>
              </a:rPr>
              <a:t> </a:t>
            </a:r>
            <a:r>
              <a:rPr sz="2133" spc="-33" dirty="0">
                <a:solidFill>
                  <a:srgbClr val="313366"/>
                </a:solidFill>
                <a:latin typeface="Trebuchet MS"/>
                <a:cs typeface="Trebuchet MS"/>
              </a:rPr>
              <a:t>aktif</a:t>
            </a:r>
            <a:endParaRPr sz="2133">
              <a:latin typeface="Trebuchet MS"/>
              <a:cs typeface="Trebuchet MS"/>
            </a:endParaRPr>
          </a:p>
          <a:p>
            <a:pPr marL="50799" marR="6773" indent="-34711"/>
            <a:r>
              <a:rPr sz="2133" spc="-7" dirty="0">
                <a:solidFill>
                  <a:srgbClr val="313366"/>
                </a:solidFill>
                <a:latin typeface="Trebuchet MS"/>
                <a:cs typeface="Trebuchet MS"/>
              </a:rPr>
              <a:t>te</a:t>
            </a:r>
            <a:r>
              <a:rPr sz="2133" spc="-13" dirty="0">
                <a:solidFill>
                  <a:srgbClr val="313366"/>
                </a:solidFill>
                <a:latin typeface="Trebuchet MS"/>
                <a:cs typeface="Trebuchet MS"/>
              </a:rPr>
              <a:t>rdi</a:t>
            </a:r>
            <a:r>
              <a:rPr sz="2133" spc="-93" dirty="0">
                <a:solidFill>
                  <a:srgbClr val="313366"/>
                </a:solidFill>
                <a:latin typeface="Trebuchet MS"/>
                <a:cs typeface="Trebuchet MS"/>
              </a:rPr>
              <a:t>ri</a:t>
            </a:r>
            <a:r>
              <a:rPr sz="2133" spc="-127" dirty="0">
                <a:solidFill>
                  <a:srgbClr val="313366"/>
                </a:solidFill>
                <a:latin typeface="Trebuchet MS"/>
                <a:cs typeface="Trebuchet MS"/>
              </a:rPr>
              <a:t> </a:t>
            </a:r>
            <a:r>
              <a:rPr sz="2133" spc="-20" dirty="0">
                <a:solidFill>
                  <a:srgbClr val="313366"/>
                </a:solidFill>
                <a:latin typeface="Trebuchet MS"/>
                <a:cs typeface="Trebuchet MS"/>
              </a:rPr>
              <a:t>at</a:t>
            </a:r>
            <a:r>
              <a:rPr sz="2133" spc="113" dirty="0">
                <a:solidFill>
                  <a:srgbClr val="313366"/>
                </a:solidFill>
                <a:latin typeface="Trebuchet MS"/>
                <a:cs typeface="Trebuchet MS"/>
              </a:rPr>
              <a:t>as</a:t>
            </a:r>
            <a:r>
              <a:rPr sz="2133" spc="-107" dirty="0">
                <a:solidFill>
                  <a:srgbClr val="313366"/>
                </a:solidFill>
                <a:latin typeface="Trebuchet MS"/>
                <a:cs typeface="Trebuchet MS"/>
              </a:rPr>
              <a:t> </a:t>
            </a:r>
            <a:r>
              <a:rPr sz="2133" spc="107" dirty="0">
                <a:solidFill>
                  <a:srgbClr val="313366"/>
                </a:solidFill>
                <a:latin typeface="Trebuchet MS"/>
                <a:cs typeface="Trebuchet MS"/>
              </a:rPr>
              <a:t>da</a:t>
            </a:r>
            <a:r>
              <a:rPr sz="2133" spc="-80" dirty="0">
                <a:solidFill>
                  <a:srgbClr val="313366"/>
                </a:solidFill>
                <a:latin typeface="Trebuchet MS"/>
                <a:cs typeface="Trebuchet MS"/>
              </a:rPr>
              <a:t>ft</a:t>
            </a:r>
            <a:r>
              <a:rPr sz="2133" dirty="0">
                <a:solidFill>
                  <a:srgbClr val="313366"/>
                </a:solidFill>
                <a:latin typeface="Trebuchet MS"/>
                <a:cs typeface="Trebuchet MS"/>
              </a:rPr>
              <a:t>ar</a:t>
            </a:r>
            <a:r>
              <a:rPr sz="2133" spc="-107" dirty="0">
                <a:solidFill>
                  <a:srgbClr val="313366"/>
                </a:solidFill>
                <a:latin typeface="Trebuchet MS"/>
                <a:cs typeface="Trebuchet MS"/>
              </a:rPr>
              <a:t> </a:t>
            </a:r>
            <a:r>
              <a:rPr sz="2133" spc="113" dirty="0">
                <a:solidFill>
                  <a:srgbClr val="313366"/>
                </a:solidFill>
                <a:latin typeface="Trebuchet MS"/>
                <a:cs typeface="Trebuchet MS"/>
              </a:rPr>
              <a:t>be</a:t>
            </a:r>
            <a:r>
              <a:rPr sz="2133" spc="53" dirty="0">
                <a:solidFill>
                  <a:srgbClr val="313366"/>
                </a:solidFill>
                <a:latin typeface="Trebuchet MS"/>
                <a:cs typeface="Trebuchet MS"/>
              </a:rPr>
              <a:t>rkas  </a:t>
            </a:r>
            <a:r>
              <a:rPr sz="2133" spc="107" dirty="0">
                <a:solidFill>
                  <a:srgbClr val="313366"/>
                </a:solidFill>
                <a:latin typeface="Trebuchet MS"/>
                <a:cs typeface="Trebuchet MS"/>
              </a:rPr>
              <a:t>da</a:t>
            </a:r>
            <a:r>
              <a:rPr sz="2133" spc="87" dirty="0">
                <a:solidFill>
                  <a:srgbClr val="313366"/>
                </a:solidFill>
                <a:latin typeface="Trebuchet MS"/>
                <a:cs typeface="Trebuchet MS"/>
              </a:rPr>
              <a:t>n</a:t>
            </a:r>
            <a:r>
              <a:rPr sz="2133" spc="-100" dirty="0">
                <a:solidFill>
                  <a:srgbClr val="313366"/>
                </a:solidFill>
                <a:latin typeface="Trebuchet MS"/>
                <a:cs typeface="Trebuchet MS"/>
              </a:rPr>
              <a:t> </a:t>
            </a:r>
            <a:r>
              <a:rPr sz="2133" spc="107" dirty="0">
                <a:solidFill>
                  <a:srgbClr val="313366"/>
                </a:solidFill>
                <a:latin typeface="Trebuchet MS"/>
                <a:cs typeface="Trebuchet MS"/>
              </a:rPr>
              <a:t>da</a:t>
            </a:r>
            <a:r>
              <a:rPr sz="2133" spc="-80" dirty="0">
                <a:solidFill>
                  <a:srgbClr val="313366"/>
                </a:solidFill>
                <a:latin typeface="Trebuchet MS"/>
                <a:cs typeface="Trebuchet MS"/>
              </a:rPr>
              <a:t>ft</a:t>
            </a:r>
            <a:r>
              <a:rPr sz="2133" dirty="0">
                <a:solidFill>
                  <a:srgbClr val="313366"/>
                </a:solidFill>
                <a:latin typeface="Trebuchet MS"/>
                <a:cs typeface="Trebuchet MS"/>
              </a:rPr>
              <a:t>ar</a:t>
            </a:r>
            <a:r>
              <a:rPr sz="2133" spc="-107" dirty="0">
                <a:solidFill>
                  <a:srgbClr val="313366"/>
                </a:solidFill>
                <a:latin typeface="Trebuchet MS"/>
                <a:cs typeface="Trebuchet MS"/>
              </a:rPr>
              <a:t> </a:t>
            </a:r>
            <a:r>
              <a:rPr sz="2133" spc="-120" dirty="0">
                <a:solidFill>
                  <a:srgbClr val="313366"/>
                </a:solidFill>
                <a:latin typeface="Trebuchet MS"/>
                <a:cs typeface="Trebuchet MS"/>
              </a:rPr>
              <a:t>i</a:t>
            </a:r>
            <a:r>
              <a:rPr sz="2133" spc="27" dirty="0">
                <a:solidFill>
                  <a:srgbClr val="313366"/>
                </a:solidFill>
                <a:latin typeface="Trebuchet MS"/>
                <a:cs typeface="Trebuchet MS"/>
              </a:rPr>
              <a:t>si</a:t>
            </a:r>
            <a:r>
              <a:rPr sz="2133" spc="-140" dirty="0">
                <a:solidFill>
                  <a:srgbClr val="313366"/>
                </a:solidFill>
                <a:latin typeface="Trebuchet MS"/>
                <a:cs typeface="Trebuchet MS"/>
              </a:rPr>
              <a:t> </a:t>
            </a:r>
            <a:r>
              <a:rPr sz="2133" spc="113" dirty="0">
                <a:solidFill>
                  <a:srgbClr val="313366"/>
                </a:solidFill>
                <a:latin typeface="Trebuchet MS"/>
                <a:cs typeface="Trebuchet MS"/>
              </a:rPr>
              <a:t>be</a:t>
            </a:r>
            <a:r>
              <a:rPr sz="2133" spc="60" dirty="0">
                <a:solidFill>
                  <a:srgbClr val="313366"/>
                </a:solidFill>
                <a:latin typeface="Trebuchet MS"/>
                <a:cs typeface="Trebuchet MS"/>
              </a:rPr>
              <a:t>rkas</a:t>
            </a:r>
            <a:endParaRPr sz="2133">
              <a:latin typeface="Trebuchet MS"/>
              <a:cs typeface="Trebuchet MS"/>
            </a:endParaRPr>
          </a:p>
        </p:txBody>
      </p:sp>
      <p:sp>
        <p:nvSpPr>
          <p:cNvPr id="13" name="object 13"/>
          <p:cNvSpPr txBox="1"/>
          <p:nvPr/>
        </p:nvSpPr>
        <p:spPr>
          <a:xfrm>
            <a:off x="1136836" y="2212510"/>
            <a:ext cx="559645" cy="613053"/>
          </a:xfrm>
          <a:prstGeom prst="rect">
            <a:avLst/>
          </a:prstGeom>
        </p:spPr>
        <p:txBody>
          <a:bodyPr vert="horz" wrap="square" lIns="0" tIns="17780" rIns="0" bIns="0" rtlCol="0">
            <a:spAutoFit/>
          </a:bodyPr>
          <a:lstStyle/>
          <a:p>
            <a:pPr marL="16933">
              <a:spcBef>
                <a:spcPts val="140"/>
              </a:spcBef>
            </a:pPr>
            <a:r>
              <a:rPr sz="3867" b="1" spc="-400" dirty="0">
                <a:solidFill>
                  <a:srgbClr val="FFFFFF"/>
                </a:solidFill>
                <a:latin typeface="Tahoma"/>
                <a:cs typeface="Tahoma"/>
              </a:rPr>
              <a:t>01</a:t>
            </a:r>
            <a:endParaRPr sz="3867">
              <a:latin typeface="Tahoma"/>
              <a:cs typeface="Tahoma"/>
            </a:endParaRPr>
          </a:p>
        </p:txBody>
      </p:sp>
      <p:sp>
        <p:nvSpPr>
          <p:cNvPr id="14" name="object 14"/>
          <p:cNvSpPr txBox="1"/>
          <p:nvPr/>
        </p:nvSpPr>
        <p:spPr>
          <a:xfrm>
            <a:off x="6477338" y="2212510"/>
            <a:ext cx="657012" cy="613053"/>
          </a:xfrm>
          <a:prstGeom prst="rect">
            <a:avLst/>
          </a:prstGeom>
        </p:spPr>
        <p:txBody>
          <a:bodyPr vert="horz" wrap="square" lIns="0" tIns="17780" rIns="0" bIns="0" rtlCol="0">
            <a:spAutoFit/>
          </a:bodyPr>
          <a:lstStyle/>
          <a:p>
            <a:pPr marL="16933">
              <a:spcBef>
                <a:spcPts val="140"/>
              </a:spcBef>
            </a:pPr>
            <a:r>
              <a:rPr sz="3867" b="1" spc="-13" dirty="0">
                <a:solidFill>
                  <a:srgbClr val="FFFFFF"/>
                </a:solidFill>
                <a:latin typeface="Tahoma"/>
                <a:cs typeface="Tahoma"/>
              </a:rPr>
              <a:t>02</a:t>
            </a:r>
            <a:endParaRPr sz="3867">
              <a:latin typeface="Tahoma"/>
              <a:cs typeface="Tahoma"/>
            </a:endParaRPr>
          </a:p>
        </p:txBody>
      </p:sp>
      <p:sp>
        <p:nvSpPr>
          <p:cNvPr id="15" name="object 15"/>
          <p:cNvSpPr txBox="1"/>
          <p:nvPr/>
        </p:nvSpPr>
        <p:spPr>
          <a:xfrm>
            <a:off x="1088069" y="4336456"/>
            <a:ext cx="657860" cy="612198"/>
          </a:xfrm>
          <a:prstGeom prst="rect">
            <a:avLst/>
          </a:prstGeom>
        </p:spPr>
        <p:txBody>
          <a:bodyPr vert="horz" wrap="square" lIns="0" tIns="16933" rIns="0" bIns="0" rtlCol="0">
            <a:spAutoFit/>
          </a:bodyPr>
          <a:lstStyle/>
          <a:p>
            <a:pPr marL="16933">
              <a:spcBef>
                <a:spcPts val="133"/>
              </a:spcBef>
            </a:pPr>
            <a:r>
              <a:rPr sz="3867" b="1" spc="-13" dirty="0">
                <a:solidFill>
                  <a:srgbClr val="FFFFFF"/>
                </a:solidFill>
                <a:latin typeface="Tahoma"/>
                <a:cs typeface="Tahoma"/>
              </a:rPr>
              <a:t>03</a:t>
            </a:r>
            <a:endParaRPr sz="3867">
              <a:latin typeface="Tahoma"/>
              <a:cs typeface="Tahoma"/>
            </a:endParaRPr>
          </a:p>
        </p:txBody>
      </p:sp>
      <p:sp>
        <p:nvSpPr>
          <p:cNvPr id="16" name="object 16"/>
          <p:cNvSpPr txBox="1"/>
          <p:nvPr/>
        </p:nvSpPr>
        <p:spPr>
          <a:xfrm>
            <a:off x="6452954" y="4336456"/>
            <a:ext cx="705273" cy="612198"/>
          </a:xfrm>
          <a:prstGeom prst="rect">
            <a:avLst/>
          </a:prstGeom>
        </p:spPr>
        <p:txBody>
          <a:bodyPr vert="horz" wrap="square" lIns="0" tIns="16933" rIns="0" bIns="0" rtlCol="0">
            <a:spAutoFit/>
          </a:bodyPr>
          <a:lstStyle/>
          <a:p>
            <a:pPr marL="16933">
              <a:spcBef>
                <a:spcPts val="133"/>
              </a:spcBef>
            </a:pPr>
            <a:r>
              <a:rPr sz="3867" b="1" spc="173" dirty="0">
                <a:solidFill>
                  <a:srgbClr val="FFFFFF"/>
                </a:solidFill>
                <a:latin typeface="Tahoma"/>
                <a:cs typeface="Tahoma"/>
              </a:rPr>
              <a:t>04</a:t>
            </a:r>
            <a:endParaRPr sz="3867">
              <a:latin typeface="Tahoma"/>
              <a:cs typeface="Tahoma"/>
            </a:endParaRPr>
          </a:p>
        </p:txBody>
      </p:sp>
      <p:sp>
        <p:nvSpPr>
          <p:cNvPr id="17" name="object 17"/>
          <p:cNvSpPr txBox="1">
            <a:spLocks noGrp="1"/>
          </p:cNvSpPr>
          <p:nvPr>
            <p:ph type="title"/>
          </p:nvPr>
        </p:nvSpPr>
        <p:spPr>
          <a:xfrm>
            <a:off x="2446190" y="691804"/>
            <a:ext cx="8033173" cy="509541"/>
          </a:xfrm>
          <a:prstGeom prst="rect">
            <a:avLst/>
          </a:prstGeom>
        </p:spPr>
        <p:txBody>
          <a:bodyPr vert="horz" wrap="square" lIns="0" tIns="16933" rIns="0" bIns="0" rtlCol="0" anchor="ctr">
            <a:spAutoFit/>
          </a:bodyPr>
          <a:lstStyle/>
          <a:p>
            <a:pPr marL="16933">
              <a:lnSpc>
                <a:spcPct val="100000"/>
              </a:lnSpc>
              <a:spcBef>
                <a:spcPts val="133"/>
              </a:spcBef>
            </a:pPr>
            <a:r>
              <a:rPr sz="3200" spc="-53" dirty="0">
                <a:solidFill>
                  <a:srgbClr val="003A61"/>
                </a:solidFill>
                <a:latin typeface="Tahoma"/>
                <a:cs typeface="Tahoma"/>
              </a:rPr>
              <a:t>PRINSIP</a:t>
            </a:r>
            <a:r>
              <a:rPr sz="3200" spc="-60" dirty="0">
                <a:solidFill>
                  <a:srgbClr val="003A61"/>
                </a:solidFill>
                <a:latin typeface="Tahoma"/>
                <a:cs typeface="Tahoma"/>
              </a:rPr>
              <a:t> </a:t>
            </a:r>
            <a:r>
              <a:rPr sz="3200" spc="167" dirty="0">
                <a:solidFill>
                  <a:srgbClr val="FFC000"/>
                </a:solidFill>
                <a:latin typeface="Tahoma"/>
                <a:cs typeface="Tahoma"/>
              </a:rPr>
              <a:t>PEMBERKASAN</a:t>
            </a:r>
            <a:r>
              <a:rPr sz="3200" spc="-53" dirty="0">
                <a:solidFill>
                  <a:srgbClr val="FFC000"/>
                </a:solidFill>
                <a:latin typeface="Tahoma"/>
                <a:cs typeface="Tahoma"/>
              </a:rPr>
              <a:t> </a:t>
            </a:r>
            <a:r>
              <a:rPr sz="3200" spc="7" dirty="0">
                <a:solidFill>
                  <a:srgbClr val="FFC000"/>
                </a:solidFill>
                <a:latin typeface="Tahoma"/>
                <a:cs typeface="Tahoma"/>
              </a:rPr>
              <a:t>ARSIP</a:t>
            </a:r>
            <a:r>
              <a:rPr sz="3200" spc="-67" dirty="0">
                <a:solidFill>
                  <a:srgbClr val="FFC000"/>
                </a:solidFill>
                <a:latin typeface="Tahoma"/>
                <a:cs typeface="Tahoma"/>
              </a:rPr>
              <a:t> </a:t>
            </a:r>
            <a:r>
              <a:rPr sz="3200" spc="20" dirty="0">
                <a:solidFill>
                  <a:srgbClr val="FFC000"/>
                </a:solidFill>
                <a:latin typeface="Tahoma"/>
                <a:cs typeface="Tahoma"/>
              </a:rPr>
              <a:t>AKTIF</a:t>
            </a:r>
            <a:endParaRPr sz="3200">
              <a:latin typeface="Tahoma"/>
              <a:cs typeface="Tahom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3324352" y="1769871"/>
            <a:ext cx="5665893" cy="3217333"/>
            <a:chOff x="2493264" y="1327403"/>
            <a:chExt cx="4249420" cy="2413000"/>
          </a:xfrm>
        </p:grpSpPr>
        <p:sp>
          <p:nvSpPr>
            <p:cNvPr id="6" name="object 6"/>
            <p:cNvSpPr/>
            <p:nvPr/>
          </p:nvSpPr>
          <p:spPr>
            <a:xfrm>
              <a:off x="6188964" y="1548383"/>
              <a:ext cx="439420" cy="439420"/>
            </a:xfrm>
            <a:custGeom>
              <a:avLst/>
              <a:gdLst/>
              <a:ahLst/>
              <a:cxnLst/>
              <a:rect l="l" t="t" r="r" b="b"/>
              <a:pathLst>
                <a:path w="439420" h="439419">
                  <a:moveTo>
                    <a:pt x="219456" y="0"/>
                  </a:moveTo>
                  <a:lnTo>
                    <a:pt x="175240" y="4460"/>
                  </a:lnTo>
                  <a:lnTo>
                    <a:pt x="134052" y="17252"/>
                  </a:lnTo>
                  <a:lnTo>
                    <a:pt x="96775" y="37491"/>
                  </a:lnTo>
                  <a:lnTo>
                    <a:pt x="64293" y="64293"/>
                  </a:lnTo>
                  <a:lnTo>
                    <a:pt x="37491" y="96775"/>
                  </a:lnTo>
                  <a:lnTo>
                    <a:pt x="17252" y="134052"/>
                  </a:lnTo>
                  <a:lnTo>
                    <a:pt x="4460" y="175240"/>
                  </a:lnTo>
                  <a:lnTo>
                    <a:pt x="0" y="219455"/>
                  </a:lnTo>
                  <a:lnTo>
                    <a:pt x="4460" y="263671"/>
                  </a:lnTo>
                  <a:lnTo>
                    <a:pt x="17252" y="304859"/>
                  </a:lnTo>
                  <a:lnTo>
                    <a:pt x="37491" y="342136"/>
                  </a:lnTo>
                  <a:lnTo>
                    <a:pt x="64293" y="374618"/>
                  </a:lnTo>
                  <a:lnTo>
                    <a:pt x="96775" y="401420"/>
                  </a:lnTo>
                  <a:lnTo>
                    <a:pt x="134052" y="421659"/>
                  </a:lnTo>
                  <a:lnTo>
                    <a:pt x="175240" y="434451"/>
                  </a:lnTo>
                  <a:lnTo>
                    <a:pt x="219456" y="438911"/>
                  </a:lnTo>
                  <a:lnTo>
                    <a:pt x="263671" y="434451"/>
                  </a:lnTo>
                  <a:lnTo>
                    <a:pt x="304859" y="421659"/>
                  </a:lnTo>
                  <a:lnTo>
                    <a:pt x="342136" y="401420"/>
                  </a:lnTo>
                  <a:lnTo>
                    <a:pt x="374618" y="374618"/>
                  </a:lnTo>
                  <a:lnTo>
                    <a:pt x="401420" y="342136"/>
                  </a:lnTo>
                  <a:lnTo>
                    <a:pt x="421659" y="304859"/>
                  </a:lnTo>
                  <a:lnTo>
                    <a:pt x="434451" y="263671"/>
                  </a:lnTo>
                  <a:lnTo>
                    <a:pt x="438912" y="219455"/>
                  </a:lnTo>
                  <a:lnTo>
                    <a:pt x="434451" y="175240"/>
                  </a:lnTo>
                  <a:lnTo>
                    <a:pt x="421659" y="134052"/>
                  </a:lnTo>
                  <a:lnTo>
                    <a:pt x="401420" y="96775"/>
                  </a:lnTo>
                  <a:lnTo>
                    <a:pt x="374618" y="64293"/>
                  </a:lnTo>
                  <a:lnTo>
                    <a:pt x="342136" y="37491"/>
                  </a:lnTo>
                  <a:lnTo>
                    <a:pt x="304859" y="17252"/>
                  </a:lnTo>
                  <a:lnTo>
                    <a:pt x="263671" y="4460"/>
                  </a:lnTo>
                  <a:lnTo>
                    <a:pt x="219456" y="0"/>
                  </a:lnTo>
                  <a:close/>
                </a:path>
              </a:pathLst>
            </a:custGeom>
            <a:solidFill>
              <a:srgbClr val="313366"/>
            </a:solidFill>
          </p:spPr>
          <p:txBody>
            <a:bodyPr wrap="square" lIns="0" tIns="0" rIns="0" bIns="0" rtlCol="0"/>
            <a:lstStyle/>
            <a:p>
              <a:endParaRPr sz="2400"/>
            </a:p>
          </p:txBody>
        </p:sp>
        <p:sp>
          <p:nvSpPr>
            <p:cNvPr id="7" name="object 7"/>
            <p:cNvSpPr/>
            <p:nvPr/>
          </p:nvSpPr>
          <p:spPr>
            <a:xfrm>
              <a:off x="6304788" y="3026663"/>
              <a:ext cx="437515" cy="439420"/>
            </a:xfrm>
            <a:custGeom>
              <a:avLst/>
              <a:gdLst/>
              <a:ahLst/>
              <a:cxnLst/>
              <a:rect l="l" t="t" r="r" b="b"/>
              <a:pathLst>
                <a:path w="437515" h="439420">
                  <a:moveTo>
                    <a:pt x="218693" y="0"/>
                  </a:moveTo>
                  <a:lnTo>
                    <a:pt x="168550" y="5798"/>
                  </a:lnTo>
                  <a:lnTo>
                    <a:pt x="122519" y="22313"/>
                  </a:lnTo>
                  <a:lnTo>
                    <a:pt x="81913" y="48225"/>
                  </a:lnTo>
                  <a:lnTo>
                    <a:pt x="48045" y="82216"/>
                  </a:lnTo>
                  <a:lnTo>
                    <a:pt x="22229" y="122964"/>
                  </a:lnTo>
                  <a:lnTo>
                    <a:pt x="5776" y="169150"/>
                  </a:lnTo>
                  <a:lnTo>
                    <a:pt x="0" y="219456"/>
                  </a:lnTo>
                  <a:lnTo>
                    <a:pt x="5776" y="269761"/>
                  </a:lnTo>
                  <a:lnTo>
                    <a:pt x="22229" y="315947"/>
                  </a:lnTo>
                  <a:lnTo>
                    <a:pt x="48045" y="356695"/>
                  </a:lnTo>
                  <a:lnTo>
                    <a:pt x="81913" y="390686"/>
                  </a:lnTo>
                  <a:lnTo>
                    <a:pt x="122519" y="416598"/>
                  </a:lnTo>
                  <a:lnTo>
                    <a:pt x="168550" y="433113"/>
                  </a:lnTo>
                  <a:lnTo>
                    <a:pt x="218693" y="438912"/>
                  </a:lnTo>
                  <a:lnTo>
                    <a:pt x="268837" y="433113"/>
                  </a:lnTo>
                  <a:lnTo>
                    <a:pt x="314868" y="416598"/>
                  </a:lnTo>
                  <a:lnTo>
                    <a:pt x="355474" y="390686"/>
                  </a:lnTo>
                  <a:lnTo>
                    <a:pt x="389342" y="356695"/>
                  </a:lnTo>
                  <a:lnTo>
                    <a:pt x="415158" y="315947"/>
                  </a:lnTo>
                  <a:lnTo>
                    <a:pt x="431611" y="269761"/>
                  </a:lnTo>
                  <a:lnTo>
                    <a:pt x="437388" y="219456"/>
                  </a:lnTo>
                  <a:lnTo>
                    <a:pt x="431611" y="169150"/>
                  </a:lnTo>
                  <a:lnTo>
                    <a:pt x="415158" y="122964"/>
                  </a:lnTo>
                  <a:lnTo>
                    <a:pt x="389342" y="82216"/>
                  </a:lnTo>
                  <a:lnTo>
                    <a:pt x="355474" y="48225"/>
                  </a:lnTo>
                  <a:lnTo>
                    <a:pt x="314868" y="22313"/>
                  </a:lnTo>
                  <a:lnTo>
                    <a:pt x="268837" y="5798"/>
                  </a:lnTo>
                  <a:lnTo>
                    <a:pt x="218693" y="0"/>
                  </a:lnTo>
                  <a:close/>
                </a:path>
              </a:pathLst>
            </a:custGeom>
            <a:solidFill>
              <a:srgbClr val="EA1397"/>
            </a:solidFill>
          </p:spPr>
          <p:txBody>
            <a:bodyPr wrap="square" lIns="0" tIns="0" rIns="0" bIns="0" rtlCol="0"/>
            <a:lstStyle/>
            <a:p>
              <a:endParaRPr sz="2400"/>
            </a:p>
          </p:txBody>
        </p:sp>
        <p:sp>
          <p:nvSpPr>
            <p:cNvPr id="8" name="object 8"/>
            <p:cNvSpPr/>
            <p:nvPr/>
          </p:nvSpPr>
          <p:spPr>
            <a:xfrm>
              <a:off x="2804160" y="1546859"/>
              <a:ext cx="439420" cy="439420"/>
            </a:xfrm>
            <a:custGeom>
              <a:avLst/>
              <a:gdLst/>
              <a:ahLst/>
              <a:cxnLst/>
              <a:rect l="l" t="t" r="r" b="b"/>
              <a:pathLst>
                <a:path w="439419" h="439419">
                  <a:moveTo>
                    <a:pt x="219456" y="0"/>
                  </a:moveTo>
                  <a:lnTo>
                    <a:pt x="175240" y="4460"/>
                  </a:lnTo>
                  <a:lnTo>
                    <a:pt x="134052" y="17252"/>
                  </a:lnTo>
                  <a:lnTo>
                    <a:pt x="96775" y="37491"/>
                  </a:lnTo>
                  <a:lnTo>
                    <a:pt x="64293" y="64293"/>
                  </a:lnTo>
                  <a:lnTo>
                    <a:pt x="37491" y="96775"/>
                  </a:lnTo>
                  <a:lnTo>
                    <a:pt x="17252" y="134052"/>
                  </a:lnTo>
                  <a:lnTo>
                    <a:pt x="4460" y="175240"/>
                  </a:lnTo>
                  <a:lnTo>
                    <a:pt x="0" y="219455"/>
                  </a:lnTo>
                  <a:lnTo>
                    <a:pt x="4460" y="263671"/>
                  </a:lnTo>
                  <a:lnTo>
                    <a:pt x="17252" y="304859"/>
                  </a:lnTo>
                  <a:lnTo>
                    <a:pt x="37491" y="342136"/>
                  </a:lnTo>
                  <a:lnTo>
                    <a:pt x="64293" y="374618"/>
                  </a:lnTo>
                  <a:lnTo>
                    <a:pt x="96775" y="401420"/>
                  </a:lnTo>
                  <a:lnTo>
                    <a:pt x="134052" y="421659"/>
                  </a:lnTo>
                  <a:lnTo>
                    <a:pt x="175240" y="434451"/>
                  </a:lnTo>
                  <a:lnTo>
                    <a:pt x="219456" y="438912"/>
                  </a:lnTo>
                  <a:lnTo>
                    <a:pt x="263671" y="434451"/>
                  </a:lnTo>
                  <a:lnTo>
                    <a:pt x="304859" y="421659"/>
                  </a:lnTo>
                  <a:lnTo>
                    <a:pt x="342136" y="401420"/>
                  </a:lnTo>
                  <a:lnTo>
                    <a:pt x="374618" y="374618"/>
                  </a:lnTo>
                  <a:lnTo>
                    <a:pt x="401420" y="342136"/>
                  </a:lnTo>
                  <a:lnTo>
                    <a:pt x="421659" y="304859"/>
                  </a:lnTo>
                  <a:lnTo>
                    <a:pt x="434451" y="263671"/>
                  </a:lnTo>
                  <a:lnTo>
                    <a:pt x="438912" y="219455"/>
                  </a:lnTo>
                  <a:lnTo>
                    <a:pt x="434451" y="175240"/>
                  </a:lnTo>
                  <a:lnTo>
                    <a:pt x="421659" y="134052"/>
                  </a:lnTo>
                  <a:lnTo>
                    <a:pt x="401420" y="96775"/>
                  </a:lnTo>
                  <a:lnTo>
                    <a:pt x="374618" y="64293"/>
                  </a:lnTo>
                  <a:lnTo>
                    <a:pt x="342136" y="37491"/>
                  </a:lnTo>
                  <a:lnTo>
                    <a:pt x="304859" y="17252"/>
                  </a:lnTo>
                  <a:lnTo>
                    <a:pt x="263671" y="4460"/>
                  </a:lnTo>
                  <a:lnTo>
                    <a:pt x="219456" y="0"/>
                  </a:lnTo>
                  <a:close/>
                </a:path>
              </a:pathLst>
            </a:custGeom>
            <a:solidFill>
              <a:srgbClr val="F9B403"/>
            </a:solidFill>
          </p:spPr>
          <p:txBody>
            <a:bodyPr wrap="square" lIns="0" tIns="0" rIns="0" bIns="0" rtlCol="0"/>
            <a:lstStyle/>
            <a:p>
              <a:endParaRPr sz="2400"/>
            </a:p>
          </p:txBody>
        </p:sp>
        <p:pic>
          <p:nvPicPr>
            <p:cNvPr id="9" name="object 9"/>
            <p:cNvPicPr/>
            <p:nvPr/>
          </p:nvPicPr>
          <p:blipFill>
            <a:blip r:embed="rId2" cstate="print"/>
            <a:stretch>
              <a:fillRect/>
            </a:stretch>
          </p:blipFill>
          <p:spPr>
            <a:xfrm>
              <a:off x="3078480" y="1327403"/>
              <a:ext cx="3217164" cy="2412492"/>
            </a:xfrm>
            <a:prstGeom prst="rect">
              <a:avLst/>
            </a:prstGeom>
          </p:spPr>
        </p:pic>
        <p:pic>
          <p:nvPicPr>
            <p:cNvPr id="10" name="object 10"/>
            <p:cNvPicPr/>
            <p:nvPr/>
          </p:nvPicPr>
          <p:blipFill>
            <a:blip r:embed="rId3" cstate="print"/>
            <a:stretch>
              <a:fillRect/>
            </a:stretch>
          </p:blipFill>
          <p:spPr>
            <a:xfrm>
              <a:off x="2910840" y="1616963"/>
              <a:ext cx="284988" cy="318516"/>
            </a:xfrm>
            <a:prstGeom prst="rect">
              <a:avLst/>
            </a:prstGeom>
          </p:spPr>
        </p:pic>
        <p:pic>
          <p:nvPicPr>
            <p:cNvPr id="11" name="object 11"/>
            <p:cNvPicPr/>
            <p:nvPr/>
          </p:nvPicPr>
          <p:blipFill>
            <a:blip r:embed="rId4" cstate="print"/>
            <a:stretch>
              <a:fillRect/>
            </a:stretch>
          </p:blipFill>
          <p:spPr>
            <a:xfrm>
              <a:off x="6379464" y="3247643"/>
              <a:ext cx="182880" cy="188975"/>
            </a:xfrm>
            <a:prstGeom prst="rect">
              <a:avLst/>
            </a:prstGeom>
          </p:spPr>
        </p:pic>
        <p:sp>
          <p:nvSpPr>
            <p:cNvPr id="12" name="object 12"/>
            <p:cNvSpPr/>
            <p:nvPr/>
          </p:nvSpPr>
          <p:spPr>
            <a:xfrm>
              <a:off x="6372955" y="3105911"/>
              <a:ext cx="284480" cy="299085"/>
            </a:xfrm>
            <a:custGeom>
              <a:avLst/>
              <a:gdLst/>
              <a:ahLst/>
              <a:cxnLst/>
              <a:rect l="l" t="t" r="r" b="b"/>
              <a:pathLst>
                <a:path w="284479" h="299085">
                  <a:moveTo>
                    <a:pt x="108616" y="0"/>
                  </a:moveTo>
                  <a:lnTo>
                    <a:pt x="101631" y="0"/>
                  </a:lnTo>
                  <a:lnTo>
                    <a:pt x="94773" y="0"/>
                  </a:lnTo>
                  <a:lnTo>
                    <a:pt x="87915" y="3048"/>
                  </a:lnTo>
                  <a:lnTo>
                    <a:pt x="82581" y="9270"/>
                  </a:lnTo>
                  <a:lnTo>
                    <a:pt x="7905" y="101218"/>
                  </a:lnTo>
                  <a:lnTo>
                    <a:pt x="1976" y="111615"/>
                  </a:lnTo>
                  <a:lnTo>
                    <a:pt x="0" y="123332"/>
                  </a:lnTo>
                  <a:lnTo>
                    <a:pt x="1976" y="134883"/>
                  </a:lnTo>
                  <a:lnTo>
                    <a:pt x="7905" y="144780"/>
                  </a:lnTo>
                  <a:lnTo>
                    <a:pt x="13620" y="152273"/>
                  </a:lnTo>
                  <a:lnTo>
                    <a:pt x="28225" y="135255"/>
                  </a:lnTo>
                  <a:lnTo>
                    <a:pt x="33543" y="130141"/>
                  </a:lnTo>
                  <a:lnTo>
                    <a:pt x="39433" y="126444"/>
                  </a:lnTo>
                  <a:lnTo>
                    <a:pt x="45656" y="124200"/>
                  </a:lnTo>
                  <a:lnTo>
                    <a:pt x="51974" y="123443"/>
                  </a:lnTo>
                  <a:lnTo>
                    <a:pt x="59086" y="123443"/>
                  </a:lnTo>
                  <a:lnTo>
                    <a:pt x="81819" y="159004"/>
                  </a:lnTo>
                  <a:lnTo>
                    <a:pt x="89947" y="159004"/>
                  </a:lnTo>
                  <a:lnTo>
                    <a:pt x="113442" y="195961"/>
                  </a:lnTo>
                  <a:lnTo>
                    <a:pt x="121570" y="195961"/>
                  </a:lnTo>
                  <a:lnTo>
                    <a:pt x="144303" y="232790"/>
                  </a:lnTo>
                  <a:lnTo>
                    <a:pt x="152431" y="232790"/>
                  </a:lnTo>
                  <a:lnTo>
                    <a:pt x="175926" y="267969"/>
                  </a:lnTo>
                  <a:lnTo>
                    <a:pt x="201072" y="297306"/>
                  </a:lnTo>
                  <a:lnTo>
                    <a:pt x="204374" y="298704"/>
                  </a:lnTo>
                  <a:lnTo>
                    <a:pt x="210851" y="298704"/>
                  </a:lnTo>
                  <a:lnTo>
                    <a:pt x="214026" y="297306"/>
                  </a:lnTo>
                  <a:lnTo>
                    <a:pt x="216566" y="294386"/>
                  </a:lnTo>
                  <a:lnTo>
                    <a:pt x="222154" y="288798"/>
                  </a:lnTo>
                  <a:lnTo>
                    <a:pt x="222154" y="279273"/>
                  </a:lnTo>
                  <a:lnTo>
                    <a:pt x="191293" y="243331"/>
                  </a:lnTo>
                  <a:lnTo>
                    <a:pt x="191293" y="236600"/>
                  </a:lnTo>
                  <a:lnTo>
                    <a:pt x="194595" y="232790"/>
                  </a:lnTo>
                  <a:lnTo>
                    <a:pt x="197008" y="228473"/>
                  </a:lnTo>
                  <a:lnTo>
                    <a:pt x="199675" y="226568"/>
                  </a:lnTo>
                  <a:lnTo>
                    <a:pt x="204120" y="226568"/>
                  </a:lnTo>
                  <a:lnTo>
                    <a:pt x="205898" y="227456"/>
                  </a:lnTo>
                  <a:lnTo>
                    <a:pt x="207549" y="229107"/>
                  </a:lnTo>
                  <a:lnTo>
                    <a:pt x="229520" y="255524"/>
                  </a:lnTo>
                  <a:lnTo>
                    <a:pt x="232314" y="258444"/>
                  </a:lnTo>
                  <a:lnTo>
                    <a:pt x="235743" y="259842"/>
                  </a:lnTo>
                  <a:lnTo>
                    <a:pt x="242474" y="259842"/>
                  </a:lnTo>
                  <a:lnTo>
                    <a:pt x="245776" y="258444"/>
                  </a:lnTo>
                  <a:lnTo>
                    <a:pt x="248189" y="255524"/>
                  </a:lnTo>
                  <a:lnTo>
                    <a:pt x="253015" y="248919"/>
                  </a:lnTo>
                  <a:lnTo>
                    <a:pt x="253015" y="239521"/>
                  </a:lnTo>
                  <a:lnTo>
                    <a:pt x="248189" y="233806"/>
                  </a:lnTo>
                  <a:lnTo>
                    <a:pt x="225456" y="208280"/>
                  </a:lnTo>
                  <a:lnTo>
                    <a:pt x="223043" y="204469"/>
                  </a:lnTo>
                  <a:lnTo>
                    <a:pt x="223043" y="197865"/>
                  </a:lnTo>
                  <a:lnTo>
                    <a:pt x="225456" y="194056"/>
                  </a:lnTo>
                  <a:lnTo>
                    <a:pt x="227107" y="192150"/>
                  </a:lnTo>
                  <a:lnTo>
                    <a:pt x="229520" y="191135"/>
                  </a:lnTo>
                  <a:lnTo>
                    <a:pt x="234219" y="191135"/>
                  </a:lnTo>
                  <a:lnTo>
                    <a:pt x="236378" y="192150"/>
                  </a:lnTo>
                  <a:lnTo>
                    <a:pt x="237648" y="194056"/>
                  </a:lnTo>
                  <a:lnTo>
                    <a:pt x="262794" y="222504"/>
                  </a:lnTo>
                  <a:lnTo>
                    <a:pt x="265969" y="223900"/>
                  </a:lnTo>
                  <a:lnTo>
                    <a:pt x="272573" y="223900"/>
                  </a:lnTo>
                  <a:lnTo>
                    <a:pt x="275748" y="222504"/>
                  </a:lnTo>
                  <a:lnTo>
                    <a:pt x="278161" y="219582"/>
                  </a:lnTo>
                  <a:lnTo>
                    <a:pt x="283876" y="213868"/>
                  </a:lnTo>
                  <a:lnTo>
                    <a:pt x="283876" y="204469"/>
                  </a:lnTo>
                  <a:lnTo>
                    <a:pt x="278161" y="198755"/>
                  </a:lnTo>
                  <a:lnTo>
                    <a:pt x="260381" y="176911"/>
                  </a:lnTo>
                  <a:lnTo>
                    <a:pt x="174656" y="76962"/>
                  </a:lnTo>
                  <a:lnTo>
                    <a:pt x="172497" y="76326"/>
                  </a:lnTo>
                  <a:lnTo>
                    <a:pt x="167798" y="76326"/>
                  </a:lnTo>
                  <a:lnTo>
                    <a:pt x="165385" y="76962"/>
                  </a:lnTo>
                  <a:lnTo>
                    <a:pt x="163734" y="78486"/>
                  </a:lnTo>
                  <a:lnTo>
                    <a:pt x="130460" y="118237"/>
                  </a:lnTo>
                  <a:lnTo>
                    <a:pt x="125047" y="123110"/>
                  </a:lnTo>
                  <a:lnTo>
                    <a:pt x="119062" y="126650"/>
                  </a:lnTo>
                  <a:lnTo>
                    <a:pt x="112744" y="128809"/>
                  </a:lnTo>
                  <a:lnTo>
                    <a:pt x="106330" y="129539"/>
                  </a:lnTo>
                  <a:lnTo>
                    <a:pt x="100488" y="129539"/>
                  </a:lnTo>
                  <a:lnTo>
                    <a:pt x="94773" y="127762"/>
                  </a:lnTo>
                  <a:lnTo>
                    <a:pt x="89947" y="123951"/>
                  </a:lnTo>
                  <a:lnTo>
                    <a:pt x="80615" y="112002"/>
                  </a:lnTo>
                  <a:lnTo>
                    <a:pt x="76914" y="97504"/>
                  </a:lnTo>
                  <a:lnTo>
                    <a:pt x="78714" y="82482"/>
                  </a:lnTo>
                  <a:lnTo>
                    <a:pt x="85883" y="68961"/>
                  </a:lnTo>
                  <a:lnTo>
                    <a:pt x="126396" y="15875"/>
                  </a:lnTo>
                  <a:lnTo>
                    <a:pt x="115474" y="3048"/>
                  </a:lnTo>
                  <a:lnTo>
                    <a:pt x="108616" y="0"/>
                  </a:lnTo>
                  <a:close/>
                </a:path>
              </a:pathLst>
            </a:custGeom>
            <a:solidFill>
              <a:srgbClr val="5F7C94"/>
            </a:solidFill>
          </p:spPr>
          <p:txBody>
            <a:bodyPr wrap="square" lIns="0" tIns="0" rIns="0" bIns="0" rtlCol="0"/>
            <a:lstStyle/>
            <a:p>
              <a:endParaRPr sz="2400"/>
            </a:p>
          </p:txBody>
        </p:sp>
        <p:pic>
          <p:nvPicPr>
            <p:cNvPr id="13" name="object 13"/>
            <p:cNvPicPr/>
            <p:nvPr/>
          </p:nvPicPr>
          <p:blipFill>
            <a:blip r:embed="rId5" cstate="print"/>
            <a:stretch>
              <a:fillRect/>
            </a:stretch>
          </p:blipFill>
          <p:spPr>
            <a:xfrm>
              <a:off x="6464808" y="3084575"/>
              <a:ext cx="209200" cy="181356"/>
            </a:xfrm>
            <a:prstGeom prst="rect">
              <a:avLst/>
            </a:prstGeom>
          </p:spPr>
        </p:pic>
        <p:pic>
          <p:nvPicPr>
            <p:cNvPr id="14" name="object 14"/>
            <p:cNvPicPr/>
            <p:nvPr/>
          </p:nvPicPr>
          <p:blipFill>
            <a:blip r:embed="rId6" cstate="print"/>
            <a:stretch>
              <a:fillRect/>
            </a:stretch>
          </p:blipFill>
          <p:spPr>
            <a:xfrm>
              <a:off x="6367272" y="1679447"/>
              <a:ext cx="85343" cy="175260"/>
            </a:xfrm>
            <a:prstGeom prst="rect">
              <a:avLst/>
            </a:prstGeom>
          </p:spPr>
        </p:pic>
        <p:sp>
          <p:nvSpPr>
            <p:cNvPr id="15" name="object 15"/>
            <p:cNvSpPr/>
            <p:nvPr/>
          </p:nvSpPr>
          <p:spPr>
            <a:xfrm>
              <a:off x="6271260" y="1623059"/>
              <a:ext cx="274320" cy="288290"/>
            </a:xfrm>
            <a:custGeom>
              <a:avLst/>
              <a:gdLst/>
              <a:ahLst/>
              <a:cxnLst/>
              <a:rect l="l" t="t" r="r" b="b"/>
              <a:pathLst>
                <a:path w="274320" h="288289">
                  <a:moveTo>
                    <a:pt x="234061" y="0"/>
                  </a:moveTo>
                  <a:lnTo>
                    <a:pt x="40259" y="0"/>
                  </a:lnTo>
                  <a:lnTo>
                    <a:pt x="24592" y="3319"/>
                  </a:lnTo>
                  <a:lnTo>
                    <a:pt x="11795" y="12366"/>
                  </a:lnTo>
                  <a:lnTo>
                    <a:pt x="3165" y="25771"/>
                  </a:lnTo>
                  <a:lnTo>
                    <a:pt x="0" y="42163"/>
                  </a:lnTo>
                  <a:lnTo>
                    <a:pt x="0" y="245872"/>
                  </a:lnTo>
                  <a:lnTo>
                    <a:pt x="3165" y="262264"/>
                  </a:lnTo>
                  <a:lnTo>
                    <a:pt x="11795" y="275669"/>
                  </a:lnTo>
                  <a:lnTo>
                    <a:pt x="24592" y="284716"/>
                  </a:lnTo>
                  <a:lnTo>
                    <a:pt x="40259" y="288035"/>
                  </a:lnTo>
                  <a:lnTo>
                    <a:pt x="234061" y="288035"/>
                  </a:lnTo>
                  <a:lnTo>
                    <a:pt x="249727" y="284716"/>
                  </a:lnTo>
                  <a:lnTo>
                    <a:pt x="262524" y="275669"/>
                  </a:lnTo>
                  <a:lnTo>
                    <a:pt x="271154" y="262264"/>
                  </a:lnTo>
                  <a:lnTo>
                    <a:pt x="273731" y="248919"/>
                  </a:lnTo>
                  <a:lnTo>
                    <a:pt x="163194" y="248919"/>
                  </a:lnTo>
                  <a:lnTo>
                    <a:pt x="137229" y="244105"/>
                  </a:lnTo>
                  <a:lnTo>
                    <a:pt x="119110" y="231552"/>
                  </a:lnTo>
                  <a:lnTo>
                    <a:pt x="108491" y="214094"/>
                  </a:lnTo>
                  <a:lnTo>
                    <a:pt x="105028" y="194563"/>
                  </a:lnTo>
                  <a:lnTo>
                    <a:pt x="105028" y="138429"/>
                  </a:lnTo>
                  <a:lnTo>
                    <a:pt x="82930" y="138429"/>
                  </a:lnTo>
                  <a:lnTo>
                    <a:pt x="79248" y="134619"/>
                  </a:lnTo>
                  <a:lnTo>
                    <a:pt x="79248" y="87756"/>
                  </a:lnTo>
                  <a:lnTo>
                    <a:pt x="82550" y="84074"/>
                  </a:lnTo>
                  <a:lnTo>
                    <a:pt x="86613" y="83692"/>
                  </a:lnTo>
                  <a:lnTo>
                    <a:pt x="99863" y="80194"/>
                  </a:lnTo>
                  <a:lnTo>
                    <a:pt x="116077" y="43434"/>
                  </a:lnTo>
                  <a:lnTo>
                    <a:pt x="119379" y="40512"/>
                  </a:lnTo>
                  <a:lnTo>
                    <a:pt x="274001" y="40512"/>
                  </a:lnTo>
                  <a:lnTo>
                    <a:pt x="271154" y="25771"/>
                  </a:lnTo>
                  <a:lnTo>
                    <a:pt x="262524" y="12366"/>
                  </a:lnTo>
                  <a:lnTo>
                    <a:pt x="249727" y="3319"/>
                  </a:lnTo>
                  <a:lnTo>
                    <a:pt x="234061" y="0"/>
                  </a:lnTo>
                  <a:close/>
                </a:path>
                <a:path w="274320" h="288289">
                  <a:moveTo>
                    <a:pt x="274001" y="40512"/>
                  </a:moveTo>
                  <a:lnTo>
                    <a:pt x="156082" y="40512"/>
                  </a:lnTo>
                  <a:lnTo>
                    <a:pt x="159130" y="44323"/>
                  </a:lnTo>
                  <a:lnTo>
                    <a:pt x="159130" y="81025"/>
                  </a:lnTo>
                  <a:lnTo>
                    <a:pt x="194690" y="81025"/>
                  </a:lnTo>
                  <a:lnTo>
                    <a:pt x="198247" y="84836"/>
                  </a:lnTo>
                  <a:lnTo>
                    <a:pt x="198247" y="134619"/>
                  </a:lnTo>
                  <a:lnTo>
                    <a:pt x="194690" y="138429"/>
                  </a:lnTo>
                  <a:lnTo>
                    <a:pt x="159638" y="138429"/>
                  </a:lnTo>
                  <a:lnTo>
                    <a:pt x="159638" y="187960"/>
                  </a:lnTo>
                  <a:lnTo>
                    <a:pt x="160147" y="189484"/>
                  </a:lnTo>
                  <a:lnTo>
                    <a:pt x="161670" y="190118"/>
                  </a:lnTo>
                  <a:lnTo>
                    <a:pt x="194690" y="190118"/>
                  </a:lnTo>
                  <a:lnTo>
                    <a:pt x="197738" y="193928"/>
                  </a:lnTo>
                  <a:lnTo>
                    <a:pt x="197738" y="243459"/>
                  </a:lnTo>
                  <a:lnTo>
                    <a:pt x="195072" y="247014"/>
                  </a:lnTo>
                  <a:lnTo>
                    <a:pt x="191007" y="247523"/>
                  </a:lnTo>
                  <a:lnTo>
                    <a:pt x="182292" y="248221"/>
                  </a:lnTo>
                  <a:lnTo>
                    <a:pt x="173523" y="248701"/>
                  </a:lnTo>
                  <a:lnTo>
                    <a:pt x="163194" y="248919"/>
                  </a:lnTo>
                  <a:lnTo>
                    <a:pt x="273731" y="248919"/>
                  </a:lnTo>
                  <a:lnTo>
                    <a:pt x="274319" y="245872"/>
                  </a:lnTo>
                  <a:lnTo>
                    <a:pt x="274319" y="42163"/>
                  </a:lnTo>
                  <a:lnTo>
                    <a:pt x="274001" y="40512"/>
                  </a:lnTo>
                  <a:close/>
                </a:path>
              </a:pathLst>
            </a:custGeom>
            <a:solidFill>
              <a:srgbClr val="5F7C94"/>
            </a:solidFill>
          </p:spPr>
          <p:txBody>
            <a:bodyPr wrap="square" lIns="0" tIns="0" rIns="0" bIns="0" rtlCol="0"/>
            <a:lstStyle/>
            <a:p>
              <a:endParaRPr sz="2400"/>
            </a:p>
          </p:txBody>
        </p:sp>
        <p:sp>
          <p:nvSpPr>
            <p:cNvPr id="16" name="object 16"/>
            <p:cNvSpPr/>
            <p:nvPr/>
          </p:nvSpPr>
          <p:spPr>
            <a:xfrm>
              <a:off x="2493264" y="3025139"/>
              <a:ext cx="439420" cy="439420"/>
            </a:xfrm>
            <a:custGeom>
              <a:avLst/>
              <a:gdLst/>
              <a:ahLst/>
              <a:cxnLst/>
              <a:rect l="l" t="t" r="r" b="b"/>
              <a:pathLst>
                <a:path w="439419" h="439420">
                  <a:moveTo>
                    <a:pt x="219456" y="0"/>
                  </a:moveTo>
                  <a:lnTo>
                    <a:pt x="175240" y="4460"/>
                  </a:lnTo>
                  <a:lnTo>
                    <a:pt x="134052" y="17252"/>
                  </a:lnTo>
                  <a:lnTo>
                    <a:pt x="96775" y="37491"/>
                  </a:lnTo>
                  <a:lnTo>
                    <a:pt x="64293" y="64293"/>
                  </a:lnTo>
                  <a:lnTo>
                    <a:pt x="37491" y="96775"/>
                  </a:lnTo>
                  <a:lnTo>
                    <a:pt x="17252" y="134052"/>
                  </a:lnTo>
                  <a:lnTo>
                    <a:pt x="4460" y="175240"/>
                  </a:lnTo>
                  <a:lnTo>
                    <a:pt x="0" y="219456"/>
                  </a:lnTo>
                  <a:lnTo>
                    <a:pt x="4460" y="263671"/>
                  </a:lnTo>
                  <a:lnTo>
                    <a:pt x="17252" y="304859"/>
                  </a:lnTo>
                  <a:lnTo>
                    <a:pt x="37491" y="342136"/>
                  </a:lnTo>
                  <a:lnTo>
                    <a:pt x="64293" y="374618"/>
                  </a:lnTo>
                  <a:lnTo>
                    <a:pt x="96775" y="401420"/>
                  </a:lnTo>
                  <a:lnTo>
                    <a:pt x="134052" y="421659"/>
                  </a:lnTo>
                  <a:lnTo>
                    <a:pt x="175240" y="434451"/>
                  </a:lnTo>
                  <a:lnTo>
                    <a:pt x="219456" y="438912"/>
                  </a:lnTo>
                  <a:lnTo>
                    <a:pt x="263671" y="434451"/>
                  </a:lnTo>
                  <a:lnTo>
                    <a:pt x="304859" y="421659"/>
                  </a:lnTo>
                  <a:lnTo>
                    <a:pt x="342136" y="401420"/>
                  </a:lnTo>
                  <a:lnTo>
                    <a:pt x="374618" y="374618"/>
                  </a:lnTo>
                  <a:lnTo>
                    <a:pt x="401420" y="342136"/>
                  </a:lnTo>
                  <a:lnTo>
                    <a:pt x="421659" y="304859"/>
                  </a:lnTo>
                  <a:lnTo>
                    <a:pt x="434451" y="263671"/>
                  </a:lnTo>
                  <a:lnTo>
                    <a:pt x="438912" y="219456"/>
                  </a:lnTo>
                  <a:lnTo>
                    <a:pt x="434451" y="175240"/>
                  </a:lnTo>
                  <a:lnTo>
                    <a:pt x="421659" y="134052"/>
                  </a:lnTo>
                  <a:lnTo>
                    <a:pt x="401420" y="96775"/>
                  </a:lnTo>
                  <a:lnTo>
                    <a:pt x="374618" y="64293"/>
                  </a:lnTo>
                  <a:lnTo>
                    <a:pt x="342136" y="37491"/>
                  </a:lnTo>
                  <a:lnTo>
                    <a:pt x="304859" y="17252"/>
                  </a:lnTo>
                  <a:lnTo>
                    <a:pt x="263671" y="4460"/>
                  </a:lnTo>
                  <a:lnTo>
                    <a:pt x="219456" y="0"/>
                  </a:lnTo>
                  <a:close/>
                </a:path>
              </a:pathLst>
            </a:custGeom>
            <a:solidFill>
              <a:srgbClr val="6F2F9F"/>
            </a:solidFill>
          </p:spPr>
          <p:txBody>
            <a:bodyPr wrap="square" lIns="0" tIns="0" rIns="0" bIns="0" rtlCol="0"/>
            <a:lstStyle/>
            <a:p>
              <a:endParaRPr sz="2400"/>
            </a:p>
          </p:txBody>
        </p:sp>
        <p:pic>
          <p:nvPicPr>
            <p:cNvPr id="17" name="object 17"/>
            <p:cNvPicPr/>
            <p:nvPr/>
          </p:nvPicPr>
          <p:blipFill>
            <a:blip r:embed="rId7" cstate="print"/>
            <a:stretch>
              <a:fillRect/>
            </a:stretch>
          </p:blipFill>
          <p:spPr>
            <a:xfrm>
              <a:off x="2615184" y="3139439"/>
              <a:ext cx="194183" cy="213360"/>
            </a:xfrm>
            <a:prstGeom prst="rect">
              <a:avLst/>
            </a:prstGeom>
          </p:spPr>
        </p:pic>
        <p:sp>
          <p:nvSpPr>
            <p:cNvPr id="18" name="object 18"/>
            <p:cNvSpPr/>
            <p:nvPr/>
          </p:nvSpPr>
          <p:spPr>
            <a:xfrm>
              <a:off x="2560320" y="3081527"/>
              <a:ext cx="302895" cy="330835"/>
            </a:xfrm>
            <a:custGeom>
              <a:avLst/>
              <a:gdLst/>
              <a:ahLst/>
              <a:cxnLst/>
              <a:rect l="l" t="t" r="r" b="b"/>
              <a:pathLst>
                <a:path w="302894" h="330835">
                  <a:moveTo>
                    <a:pt x="151256" y="0"/>
                  </a:moveTo>
                  <a:lnTo>
                    <a:pt x="103827" y="8442"/>
                  </a:lnTo>
                  <a:lnTo>
                    <a:pt x="62352" y="31943"/>
                  </a:lnTo>
                  <a:lnTo>
                    <a:pt x="29468" y="67757"/>
                  </a:lnTo>
                  <a:lnTo>
                    <a:pt x="7805" y="113141"/>
                  </a:lnTo>
                  <a:lnTo>
                    <a:pt x="0" y="165354"/>
                  </a:lnTo>
                  <a:lnTo>
                    <a:pt x="7805" y="217224"/>
                  </a:lnTo>
                  <a:lnTo>
                    <a:pt x="29468" y="262566"/>
                  </a:lnTo>
                  <a:lnTo>
                    <a:pt x="62352" y="298508"/>
                  </a:lnTo>
                  <a:lnTo>
                    <a:pt x="103827" y="322179"/>
                  </a:lnTo>
                  <a:lnTo>
                    <a:pt x="151256" y="330708"/>
                  </a:lnTo>
                  <a:lnTo>
                    <a:pt x="198673" y="322179"/>
                  </a:lnTo>
                  <a:lnTo>
                    <a:pt x="240116" y="298508"/>
                  </a:lnTo>
                  <a:lnTo>
                    <a:pt x="246669" y="291338"/>
                  </a:lnTo>
                  <a:lnTo>
                    <a:pt x="151256" y="291338"/>
                  </a:lnTo>
                  <a:lnTo>
                    <a:pt x="106664" y="281332"/>
                  </a:lnTo>
                  <a:lnTo>
                    <a:pt x="69977" y="254158"/>
                  </a:lnTo>
                  <a:lnTo>
                    <a:pt x="45100" y="214078"/>
                  </a:lnTo>
                  <a:lnTo>
                    <a:pt x="35941" y="165354"/>
                  </a:lnTo>
                  <a:lnTo>
                    <a:pt x="44993" y="116115"/>
                  </a:lnTo>
                  <a:lnTo>
                    <a:pt x="69691" y="75771"/>
                  </a:lnTo>
                  <a:lnTo>
                    <a:pt x="106342" y="48500"/>
                  </a:lnTo>
                  <a:lnTo>
                    <a:pt x="151256" y="38481"/>
                  </a:lnTo>
                  <a:lnTo>
                    <a:pt x="246701" y="38481"/>
                  </a:lnTo>
                  <a:lnTo>
                    <a:pt x="240701" y="31943"/>
                  </a:lnTo>
                  <a:lnTo>
                    <a:pt x="199051" y="8442"/>
                  </a:lnTo>
                  <a:lnTo>
                    <a:pt x="151256" y="0"/>
                  </a:lnTo>
                  <a:close/>
                </a:path>
                <a:path w="302894" h="330835">
                  <a:moveTo>
                    <a:pt x="246701" y="38481"/>
                  </a:moveTo>
                  <a:lnTo>
                    <a:pt x="151256" y="38481"/>
                  </a:lnTo>
                  <a:lnTo>
                    <a:pt x="196151" y="48500"/>
                  </a:lnTo>
                  <a:lnTo>
                    <a:pt x="232759" y="75771"/>
                  </a:lnTo>
                  <a:lnTo>
                    <a:pt x="257413" y="116115"/>
                  </a:lnTo>
                  <a:lnTo>
                    <a:pt x="266446" y="165354"/>
                  </a:lnTo>
                  <a:lnTo>
                    <a:pt x="257520" y="214453"/>
                  </a:lnTo>
                  <a:lnTo>
                    <a:pt x="233045" y="254492"/>
                  </a:lnTo>
                  <a:lnTo>
                    <a:pt x="196472" y="281457"/>
                  </a:lnTo>
                  <a:lnTo>
                    <a:pt x="151256" y="291338"/>
                  </a:lnTo>
                  <a:lnTo>
                    <a:pt x="246669" y="291338"/>
                  </a:lnTo>
                  <a:lnTo>
                    <a:pt x="272963" y="262566"/>
                  </a:lnTo>
                  <a:lnTo>
                    <a:pt x="294594" y="217224"/>
                  </a:lnTo>
                  <a:lnTo>
                    <a:pt x="302387" y="165354"/>
                  </a:lnTo>
                  <a:lnTo>
                    <a:pt x="295008" y="113141"/>
                  </a:lnTo>
                  <a:lnTo>
                    <a:pt x="273567" y="67757"/>
                  </a:lnTo>
                  <a:lnTo>
                    <a:pt x="246701" y="38481"/>
                  </a:lnTo>
                  <a:close/>
                </a:path>
              </a:pathLst>
            </a:custGeom>
            <a:solidFill>
              <a:srgbClr val="5F7C94"/>
            </a:solidFill>
          </p:spPr>
          <p:txBody>
            <a:bodyPr wrap="square" lIns="0" tIns="0" rIns="0" bIns="0" rtlCol="0"/>
            <a:lstStyle/>
            <a:p>
              <a:endParaRPr sz="2400"/>
            </a:p>
          </p:txBody>
        </p:sp>
      </p:grpSp>
      <p:sp>
        <p:nvSpPr>
          <p:cNvPr id="19" name="object 19"/>
          <p:cNvSpPr txBox="1"/>
          <p:nvPr/>
        </p:nvSpPr>
        <p:spPr>
          <a:xfrm>
            <a:off x="9035625" y="2013035"/>
            <a:ext cx="2413000" cy="638636"/>
          </a:xfrm>
          <a:prstGeom prst="rect">
            <a:avLst/>
          </a:prstGeom>
        </p:spPr>
        <p:txBody>
          <a:bodyPr vert="horz" wrap="square" lIns="0" tIns="17780" rIns="0" bIns="0" rtlCol="0">
            <a:spAutoFit/>
          </a:bodyPr>
          <a:lstStyle/>
          <a:p>
            <a:pPr marL="16933">
              <a:spcBef>
                <a:spcPts val="140"/>
              </a:spcBef>
            </a:pPr>
            <a:r>
              <a:rPr sz="1867" b="1" spc="-7" dirty="0">
                <a:solidFill>
                  <a:srgbClr val="181818"/>
                </a:solidFill>
                <a:latin typeface="Tahoma"/>
                <a:cs typeface="Tahoma"/>
              </a:rPr>
              <a:t>SISTEM</a:t>
            </a:r>
            <a:r>
              <a:rPr sz="1867" b="1" spc="-120" dirty="0">
                <a:solidFill>
                  <a:srgbClr val="181818"/>
                </a:solidFill>
                <a:latin typeface="Tahoma"/>
                <a:cs typeface="Tahoma"/>
              </a:rPr>
              <a:t> </a:t>
            </a:r>
            <a:r>
              <a:rPr sz="1867" b="1" spc="60" dirty="0">
                <a:solidFill>
                  <a:srgbClr val="181818"/>
                </a:solidFill>
                <a:latin typeface="Tahoma"/>
                <a:cs typeface="Tahoma"/>
              </a:rPr>
              <a:t>ALFABETIC</a:t>
            </a:r>
            <a:endParaRPr sz="1867">
              <a:latin typeface="Tahoma"/>
              <a:cs typeface="Tahoma"/>
            </a:endParaRPr>
          </a:p>
          <a:p>
            <a:pPr marL="16933">
              <a:spcBef>
                <a:spcPts val="980"/>
              </a:spcBef>
            </a:pPr>
            <a:r>
              <a:rPr sz="1333" spc="147" dirty="0">
                <a:latin typeface="Verdana"/>
                <a:cs typeface="Verdana"/>
              </a:rPr>
              <a:t>P</a:t>
            </a:r>
            <a:r>
              <a:rPr sz="1333" spc="47" dirty="0">
                <a:latin typeface="Verdana"/>
                <a:cs typeface="Verdana"/>
              </a:rPr>
              <a:t>E</a:t>
            </a:r>
            <a:r>
              <a:rPr sz="1333" dirty="0">
                <a:latin typeface="Verdana"/>
                <a:cs typeface="Verdana"/>
              </a:rPr>
              <a:t>RSO</a:t>
            </a:r>
            <a:r>
              <a:rPr sz="1333" spc="67" dirty="0">
                <a:latin typeface="Verdana"/>
                <a:cs typeface="Verdana"/>
              </a:rPr>
              <a:t>N</a:t>
            </a:r>
            <a:r>
              <a:rPr sz="1333" spc="47" dirty="0">
                <a:latin typeface="Verdana"/>
                <a:cs typeface="Verdana"/>
              </a:rPr>
              <a:t>A</a:t>
            </a:r>
            <a:r>
              <a:rPr sz="1333" spc="40" dirty="0">
                <a:latin typeface="Verdana"/>
                <a:cs typeface="Verdana"/>
              </a:rPr>
              <a:t>L</a:t>
            </a:r>
            <a:r>
              <a:rPr sz="1333" spc="-120" dirty="0">
                <a:latin typeface="Verdana"/>
                <a:cs typeface="Verdana"/>
              </a:rPr>
              <a:t> </a:t>
            </a:r>
            <a:r>
              <a:rPr sz="1333" spc="80" dirty="0">
                <a:latin typeface="Verdana"/>
                <a:cs typeface="Verdana"/>
              </a:rPr>
              <a:t>F</a:t>
            </a:r>
            <a:r>
              <a:rPr sz="1333" spc="-27" dirty="0">
                <a:latin typeface="Verdana"/>
                <a:cs typeface="Verdana"/>
              </a:rPr>
              <a:t>ILE</a:t>
            </a:r>
            <a:endParaRPr sz="1333">
              <a:latin typeface="Verdana"/>
              <a:cs typeface="Verdana"/>
            </a:endParaRPr>
          </a:p>
        </p:txBody>
      </p:sp>
      <p:sp>
        <p:nvSpPr>
          <p:cNvPr id="20" name="object 20"/>
          <p:cNvSpPr txBox="1"/>
          <p:nvPr/>
        </p:nvSpPr>
        <p:spPr>
          <a:xfrm>
            <a:off x="9103529" y="4042157"/>
            <a:ext cx="1885527" cy="912152"/>
          </a:xfrm>
          <a:prstGeom prst="rect">
            <a:avLst/>
          </a:prstGeom>
        </p:spPr>
        <p:txBody>
          <a:bodyPr vert="horz" wrap="square" lIns="0" tIns="52493" rIns="0" bIns="0" rtlCol="0">
            <a:spAutoFit/>
          </a:bodyPr>
          <a:lstStyle/>
          <a:p>
            <a:pPr marL="16933" marR="6773">
              <a:lnSpc>
                <a:spcPts val="1987"/>
              </a:lnSpc>
              <a:spcBef>
                <a:spcPts val="413"/>
              </a:spcBef>
            </a:pPr>
            <a:r>
              <a:rPr sz="1867" b="1" spc="-7" dirty="0">
                <a:solidFill>
                  <a:srgbClr val="181818"/>
                </a:solidFill>
                <a:latin typeface="Tahoma"/>
                <a:cs typeface="Tahoma"/>
              </a:rPr>
              <a:t>SISTEM </a:t>
            </a:r>
            <a:r>
              <a:rPr sz="1867" b="1" dirty="0">
                <a:solidFill>
                  <a:srgbClr val="181818"/>
                </a:solidFill>
                <a:latin typeface="Tahoma"/>
                <a:cs typeface="Tahoma"/>
              </a:rPr>
              <a:t> </a:t>
            </a:r>
            <a:r>
              <a:rPr sz="1867" b="1" spc="152" dirty="0">
                <a:solidFill>
                  <a:srgbClr val="181818"/>
                </a:solidFill>
                <a:latin typeface="Tahoma"/>
                <a:cs typeface="Tahoma"/>
              </a:rPr>
              <a:t>A</a:t>
            </a:r>
            <a:r>
              <a:rPr sz="1867" b="1" spc="80" dirty="0">
                <a:solidFill>
                  <a:srgbClr val="181818"/>
                </a:solidFill>
                <a:latin typeface="Tahoma"/>
                <a:cs typeface="Tahoma"/>
              </a:rPr>
              <a:t>L</a:t>
            </a:r>
            <a:r>
              <a:rPr sz="1867" b="1" spc="93" dirty="0">
                <a:solidFill>
                  <a:srgbClr val="181818"/>
                </a:solidFill>
                <a:latin typeface="Tahoma"/>
                <a:cs typeface="Tahoma"/>
              </a:rPr>
              <a:t>F</a:t>
            </a:r>
            <a:r>
              <a:rPr sz="1867" b="1" spc="152" dirty="0">
                <a:solidFill>
                  <a:srgbClr val="181818"/>
                </a:solidFill>
                <a:latin typeface="Tahoma"/>
                <a:cs typeface="Tahoma"/>
              </a:rPr>
              <a:t>A</a:t>
            </a:r>
            <a:r>
              <a:rPr sz="1867" b="1" spc="73" dirty="0">
                <a:solidFill>
                  <a:srgbClr val="181818"/>
                </a:solidFill>
                <a:latin typeface="Tahoma"/>
                <a:cs typeface="Tahoma"/>
              </a:rPr>
              <a:t>N</a:t>
            </a:r>
            <a:r>
              <a:rPr sz="1867" b="1" spc="113" dirty="0">
                <a:solidFill>
                  <a:srgbClr val="181818"/>
                </a:solidFill>
                <a:latin typeface="Tahoma"/>
                <a:cs typeface="Tahoma"/>
              </a:rPr>
              <a:t>UM</a:t>
            </a:r>
            <a:r>
              <a:rPr sz="1867" b="1" spc="73" dirty="0">
                <a:solidFill>
                  <a:srgbClr val="181818"/>
                </a:solidFill>
                <a:latin typeface="Tahoma"/>
                <a:cs typeface="Tahoma"/>
              </a:rPr>
              <a:t>E</a:t>
            </a:r>
            <a:r>
              <a:rPr sz="1867" b="1" dirty="0">
                <a:solidFill>
                  <a:srgbClr val="181818"/>
                </a:solidFill>
                <a:latin typeface="Tahoma"/>
                <a:cs typeface="Tahoma"/>
              </a:rPr>
              <a:t>R</a:t>
            </a:r>
            <a:r>
              <a:rPr sz="1867" b="1" spc="-300" dirty="0">
                <a:solidFill>
                  <a:srgbClr val="181818"/>
                </a:solidFill>
                <a:latin typeface="Tahoma"/>
                <a:cs typeface="Tahoma"/>
              </a:rPr>
              <a:t>I</a:t>
            </a:r>
            <a:r>
              <a:rPr sz="1867" b="1" spc="120" dirty="0">
                <a:solidFill>
                  <a:srgbClr val="181818"/>
                </a:solidFill>
                <a:latin typeface="Tahoma"/>
                <a:cs typeface="Tahoma"/>
              </a:rPr>
              <a:t>C</a:t>
            </a:r>
            <a:endParaRPr sz="1867">
              <a:latin typeface="Tahoma"/>
              <a:cs typeface="Tahoma"/>
            </a:endParaRPr>
          </a:p>
          <a:p>
            <a:pPr marL="16933">
              <a:spcBef>
                <a:spcPts val="1113"/>
              </a:spcBef>
            </a:pPr>
            <a:r>
              <a:rPr sz="1333" spc="-20" dirty="0">
                <a:latin typeface="Verdana"/>
                <a:cs typeface="Verdana"/>
              </a:rPr>
              <a:t>KLASIFIKA</a:t>
            </a:r>
            <a:r>
              <a:rPr sz="1333" spc="-127" dirty="0">
                <a:latin typeface="Verdana"/>
                <a:cs typeface="Verdana"/>
              </a:rPr>
              <a:t>SI </a:t>
            </a:r>
            <a:r>
              <a:rPr sz="1333" spc="47" dirty="0">
                <a:latin typeface="Verdana"/>
                <a:cs typeface="Verdana"/>
              </a:rPr>
              <a:t>A</a:t>
            </a:r>
            <a:r>
              <a:rPr sz="1333" spc="-33" dirty="0">
                <a:latin typeface="Verdana"/>
                <a:cs typeface="Verdana"/>
              </a:rPr>
              <a:t>R</a:t>
            </a:r>
            <a:r>
              <a:rPr sz="1333" spc="-40" dirty="0">
                <a:latin typeface="Verdana"/>
                <a:cs typeface="Verdana"/>
              </a:rPr>
              <a:t>S</a:t>
            </a:r>
            <a:r>
              <a:rPr sz="1333" spc="-7" dirty="0">
                <a:latin typeface="Verdana"/>
                <a:cs typeface="Verdana"/>
              </a:rPr>
              <a:t>IP</a:t>
            </a:r>
            <a:endParaRPr sz="1333">
              <a:latin typeface="Verdana"/>
              <a:cs typeface="Verdana"/>
            </a:endParaRPr>
          </a:p>
        </p:txBody>
      </p:sp>
      <p:grpSp>
        <p:nvGrpSpPr>
          <p:cNvPr id="21" name="object 21"/>
          <p:cNvGrpSpPr/>
          <p:nvPr/>
        </p:nvGrpSpPr>
        <p:grpSpPr>
          <a:xfrm>
            <a:off x="5051553" y="5399023"/>
            <a:ext cx="583353" cy="585893"/>
            <a:chOff x="3788664" y="4049267"/>
            <a:chExt cx="437515" cy="439420"/>
          </a:xfrm>
        </p:grpSpPr>
        <p:sp>
          <p:nvSpPr>
            <p:cNvPr id="22" name="object 22"/>
            <p:cNvSpPr/>
            <p:nvPr/>
          </p:nvSpPr>
          <p:spPr>
            <a:xfrm>
              <a:off x="3788664" y="4049267"/>
              <a:ext cx="437515" cy="439420"/>
            </a:xfrm>
            <a:custGeom>
              <a:avLst/>
              <a:gdLst/>
              <a:ahLst/>
              <a:cxnLst/>
              <a:rect l="l" t="t" r="r" b="b"/>
              <a:pathLst>
                <a:path w="437514" h="439420">
                  <a:moveTo>
                    <a:pt x="218694" y="0"/>
                  </a:moveTo>
                  <a:lnTo>
                    <a:pt x="168550" y="5795"/>
                  </a:lnTo>
                  <a:lnTo>
                    <a:pt x="122519" y="22304"/>
                  </a:lnTo>
                  <a:lnTo>
                    <a:pt x="81913" y="48209"/>
                  </a:lnTo>
                  <a:lnTo>
                    <a:pt x="48045" y="82194"/>
                  </a:lnTo>
                  <a:lnTo>
                    <a:pt x="22229" y="122941"/>
                  </a:lnTo>
                  <a:lnTo>
                    <a:pt x="5776" y="169134"/>
                  </a:lnTo>
                  <a:lnTo>
                    <a:pt x="0" y="219455"/>
                  </a:lnTo>
                  <a:lnTo>
                    <a:pt x="5776" y="269773"/>
                  </a:lnTo>
                  <a:lnTo>
                    <a:pt x="22229" y="315964"/>
                  </a:lnTo>
                  <a:lnTo>
                    <a:pt x="48045" y="356711"/>
                  </a:lnTo>
                  <a:lnTo>
                    <a:pt x="81913" y="390698"/>
                  </a:lnTo>
                  <a:lnTo>
                    <a:pt x="122519" y="416605"/>
                  </a:lnTo>
                  <a:lnTo>
                    <a:pt x="168550" y="433115"/>
                  </a:lnTo>
                  <a:lnTo>
                    <a:pt x="218694" y="438911"/>
                  </a:lnTo>
                  <a:lnTo>
                    <a:pt x="268837" y="433115"/>
                  </a:lnTo>
                  <a:lnTo>
                    <a:pt x="314868" y="416605"/>
                  </a:lnTo>
                  <a:lnTo>
                    <a:pt x="355474" y="390698"/>
                  </a:lnTo>
                  <a:lnTo>
                    <a:pt x="389342" y="356711"/>
                  </a:lnTo>
                  <a:lnTo>
                    <a:pt x="415158" y="315964"/>
                  </a:lnTo>
                  <a:lnTo>
                    <a:pt x="431611" y="269773"/>
                  </a:lnTo>
                  <a:lnTo>
                    <a:pt x="437388" y="219455"/>
                  </a:lnTo>
                  <a:lnTo>
                    <a:pt x="431611" y="169134"/>
                  </a:lnTo>
                  <a:lnTo>
                    <a:pt x="415158" y="122941"/>
                  </a:lnTo>
                  <a:lnTo>
                    <a:pt x="389342" y="82194"/>
                  </a:lnTo>
                  <a:lnTo>
                    <a:pt x="355474" y="48209"/>
                  </a:lnTo>
                  <a:lnTo>
                    <a:pt x="314868" y="22304"/>
                  </a:lnTo>
                  <a:lnTo>
                    <a:pt x="268837" y="5795"/>
                  </a:lnTo>
                  <a:lnTo>
                    <a:pt x="218694" y="0"/>
                  </a:lnTo>
                  <a:close/>
                </a:path>
              </a:pathLst>
            </a:custGeom>
            <a:solidFill>
              <a:srgbClr val="006C74"/>
            </a:solidFill>
          </p:spPr>
          <p:txBody>
            <a:bodyPr wrap="square" lIns="0" tIns="0" rIns="0" bIns="0" rtlCol="0"/>
            <a:lstStyle/>
            <a:p>
              <a:endParaRPr sz="2400"/>
            </a:p>
          </p:txBody>
        </p:sp>
        <p:pic>
          <p:nvPicPr>
            <p:cNvPr id="23" name="object 23"/>
            <p:cNvPicPr/>
            <p:nvPr/>
          </p:nvPicPr>
          <p:blipFill>
            <a:blip r:embed="rId8" cstate="print"/>
            <a:stretch>
              <a:fillRect/>
            </a:stretch>
          </p:blipFill>
          <p:spPr>
            <a:xfrm>
              <a:off x="3877818" y="4146803"/>
              <a:ext cx="259080" cy="243814"/>
            </a:xfrm>
            <a:prstGeom prst="rect">
              <a:avLst/>
            </a:prstGeom>
          </p:spPr>
        </p:pic>
      </p:grpSp>
      <p:sp>
        <p:nvSpPr>
          <p:cNvPr id="24" name="object 24"/>
          <p:cNvSpPr txBox="1"/>
          <p:nvPr/>
        </p:nvSpPr>
        <p:spPr>
          <a:xfrm>
            <a:off x="5898557" y="5292381"/>
            <a:ext cx="1551940" cy="759119"/>
          </a:xfrm>
          <a:prstGeom prst="rect">
            <a:avLst/>
          </a:prstGeom>
        </p:spPr>
        <p:txBody>
          <a:bodyPr vert="horz" wrap="square" lIns="0" tIns="137160" rIns="0" bIns="0" rtlCol="0">
            <a:spAutoFit/>
          </a:bodyPr>
          <a:lstStyle/>
          <a:p>
            <a:pPr marL="16933">
              <a:spcBef>
                <a:spcPts val="1080"/>
              </a:spcBef>
            </a:pPr>
            <a:r>
              <a:rPr sz="2133" spc="87" dirty="0">
                <a:solidFill>
                  <a:srgbClr val="181818"/>
                </a:solidFill>
                <a:latin typeface="Trebuchet MS"/>
                <a:cs typeface="Trebuchet MS"/>
              </a:rPr>
              <a:t>G</a:t>
            </a:r>
            <a:r>
              <a:rPr sz="2133" spc="140" dirty="0">
                <a:solidFill>
                  <a:srgbClr val="181818"/>
                </a:solidFill>
                <a:latin typeface="Trebuchet MS"/>
                <a:cs typeface="Trebuchet MS"/>
              </a:rPr>
              <a:t>E</a:t>
            </a:r>
            <a:r>
              <a:rPr sz="2133" spc="152" dirty="0">
                <a:solidFill>
                  <a:srgbClr val="181818"/>
                </a:solidFill>
                <a:latin typeface="Trebuchet MS"/>
                <a:cs typeface="Trebuchet MS"/>
              </a:rPr>
              <a:t>O</a:t>
            </a:r>
            <a:r>
              <a:rPr sz="2133" spc="87" dirty="0">
                <a:solidFill>
                  <a:srgbClr val="181818"/>
                </a:solidFill>
                <a:latin typeface="Trebuchet MS"/>
                <a:cs typeface="Trebuchet MS"/>
              </a:rPr>
              <a:t>G</a:t>
            </a:r>
            <a:r>
              <a:rPr sz="2133" spc="160" dirty="0">
                <a:solidFill>
                  <a:srgbClr val="181818"/>
                </a:solidFill>
                <a:latin typeface="Trebuchet MS"/>
                <a:cs typeface="Trebuchet MS"/>
              </a:rPr>
              <a:t>R</a:t>
            </a:r>
            <a:r>
              <a:rPr sz="2133" spc="187" dirty="0">
                <a:solidFill>
                  <a:srgbClr val="181818"/>
                </a:solidFill>
                <a:latin typeface="Trebuchet MS"/>
                <a:cs typeface="Trebuchet MS"/>
              </a:rPr>
              <a:t>A</a:t>
            </a:r>
            <a:r>
              <a:rPr sz="2133" spc="140" dirty="0">
                <a:solidFill>
                  <a:srgbClr val="181818"/>
                </a:solidFill>
                <a:latin typeface="Trebuchet MS"/>
                <a:cs typeface="Trebuchet MS"/>
              </a:rPr>
              <a:t>F</a:t>
            </a:r>
            <a:r>
              <a:rPr sz="2133" spc="-27" dirty="0">
                <a:solidFill>
                  <a:srgbClr val="181818"/>
                </a:solidFill>
                <a:latin typeface="Trebuchet MS"/>
                <a:cs typeface="Trebuchet MS"/>
              </a:rPr>
              <a:t>I</a:t>
            </a:r>
            <a:r>
              <a:rPr sz="2133" spc="267" dirty="0">
                <a:solidFill>
                  <a:srgbClr val="181818"/>
                </a:solidFill>
                <a:latin typeface="Trebuchet MS"/>
                <a:cs typeface="Trebuchet MS"/>
              </a:rPr>
              <a:t>S</a:t>
            </a:r>
            <a:endParaRPr sz="2133">
              <a:latin typeface="Trebuchet MS"/>
              <a:cs typeface="Trebuchet MS"/>
            </a:endParaRPr>
          </a:p>
          <a:p>
            <a:pPr marL="16933">
              <a:spcBef>
                <a:spcPts val="633"/>
              </a:spcBef>
            </a:pPr>
            <a:r>
              <a:rPr sz="1400" spc="120" dirty="0">
                <a:latin typeface="Trebuchet MS"/>
                <a:cs typeface="Trebuchet MS"/>
              </a:rPr>
              <a:t>WILAYAH</a:t>
            </a:r>
            <a:endParaRPr sz="1400">
              <a:latin typeface="Trebuchet MS"/>
              <a:cs typeface="Trebuchet MS"/>
            </a:endParaRPr>
          </a:p>
        </p:txBody>
      </p:sp>
      <p:sp>
        <p:nvSpPr>
          <p:cNvPr id="25" name="object 25"/>
          <p:cNvSpPr txBox="1"/>
          <p:nvPr/>
        </p:nvSpPr>
        <p:spPr>
          <a:xfrm>
            <a:off x="1531857" y="1890542"/>
            <a:ext cx="2037927" cy="760891"/>
          </a:xfrm>
          <a:prstGeom prst="rect">
            <a:avLst/>
          </a:prstGeom>
        </p:spPr>
        <p:txBody>
          <a:bodyPr vert="horz" wrap="square" lIns="0" tIns="164252" rIns="0" bIns="0" rtlCol="0">
            <a:spAutoFit/>
          </a:bodyPr>
          <a:lstStyle/>
          <a:p>
            <a:pPr marL="16933">
              <a:spcBef>
                <a:spcPts val="1292"/>
              </a:spcBef>
            </a:pPr>
            <a:r>
              <a:rPr sz="1867" spc="247" dirty="0">
                <a:solidFill>
                  <a:srgbClr val="181818"/>
                </a:solidFill>
                <a:latin typeface="Trebuchet MS"/>
                <a:cs typeface="Trebuchet MS"/>
              </a:rPr>
              <a:t>S</a:t>
            </a:r>
            <a:r>
              <a:rPr sz="1867" spc="-27" dirty="0">
                <a:solidFill>
                  <a:srgbClr val="181818"/>
                </a:solidFill>
                <a:latin typeface="Trebuchet MS"/>
                <a:cs typeface="Trebuchet MS"/>
              </a:rPr>
              <a:t>I</a:t>
            </a:r>
            <a:r>
              <a:rPr sz="1867" spc="247" dirty="0">
                <a:solidFill>
                  <a:srgbClr val="181818"/>
                </a:solidFill>
                <a:latin typeface="Trebuchet MS"/>
                <a:cs typeface="Trebuchet MS"/>
              </a:rPr>
              <a:t>S</a:t>
            </a:r>
            <a:r>
              <a:rPr sz="1867" spc="93" dirty="0">
                <a:solidFill>
                  <a:srgbClr val="181818"/>
                </a:solidFill>
                <a:latin typeface="Trebuchet MS"/>
                <a:cs typeface="Trebuchet MS"/>
              </a:rPr>
              <a:t>TE</a:t>
            </a:r>
            <a:r>
              <a:rPr sz="1867" spc="305" dirty="0">
                <a:solidFill>
                  <a:srgbClr val="181818"/>
                </a:solidFill>
                <a:latin typeface="Trebuchet MS"/>
                <a:cs typeface="Trebuchet MS"/>
              </a:rPr>
              <a:t>M</a:t>
            </a:r>
            <a:r>
              <a:rPr sz="1867" spc="-152" dirty="0">
                <a:solidFill>
                  <a:srgbClr val="181818"/>
                </a:solidFill>
                <a:latin typeface="Trebuchet MS"/>
                <a:cs typeface="Trebuchet MS"/>
              </a:rPr>
              <a:t> </a:t>
            </a:r>
            <a:r>
              <a:rPr sz="1867" spc="253" dirty="0">
                <a:solidFill>
                  <a:srgbClr val="181818"/>
                </a:solidFill>
                <a:latin typeface="Trebuchet MS"/>
                <a:cs typeface="Trebuchet MS"/>
              </a:rPr>
              <a:t>N</a:t>
            </a:r>
            <a:r>
              <a:rPr sz="1867" spc="207" dirty="0">
                <a:solidFill>
                  <a:srgbClr val="181818"/>
                </a:solidFill>
                <a:latin typeface="Trebuchet MS"/>
                <a:cs typeface="Trebuchet MS"/>
              </a:rPr>
              <a:t>U</a:t>
            </a:r>
            <a:r>
              <a:rPr sz="1867" spc="313" dirty="0">
                <a:solidFill>
                  <a:srgbClr val="181818"/>
                </a:solidFill>
                <a:latin typeface="Trebuchet MS"/>
                <a:cs typeface="Trebuchet MS"/>
              </a:rPr>
              <a:t>M</a:t>
            </a:r>
            <a:r>
              <a:rPr sz="1867" spc="100" dirty="0">
                <a:solidFill>
                  <a:srgbClr val="181818"/>
                </a:solidFill>
                <a:latin typeface="Trebuchet MS"/>
                <a:cs typeface="Trebuchet MS"/>
              </a:rPr>
              <a:t>ERIC</a:t>
            </a:r>
            <a:endParaRPr sz="1867">
              <a:latin typeface="Trebuchet MS"/>
              <a:cs typeface="Trebuchet MS"/>
            </a:endParaRPr>
          </a:p>
          <a:p>
            <a:pPr marL="546932">
              <a:spcBef>
                <a:spcPts val="820"/>
              </a:spcBef>
            </a:pPr>
            <a:r>
              <a:rPr sz="1333" spc="213" dirty="0">
                <a:latin typeface="Trebuchet MS"/>
                <a:cs typeface="Trebuchet MS"/>
              </a:rPr>
              <a:t>M</a:t>
            </a:r>
            <a:r>
              <a:rPr sz="1333" spc="80" dirty="0">
                <a:latin typeface="Trebuchet MS"/>
                <a:cs typeface="Trebuchet MS"/>
              </a:rPr>
              <a:t>E</a:t>
            </a:r>
            <a:r>
              <a:rPr sz="1333" spc="120" dirty="0">
                <a:latin typeface="Trebuchet MS"/>
                <a:cs typeface="Trebuchet MS"/>
              </a:rPr>
              <a:t>D</a:t>
            </a:r>
            <a:r>
              <a:rPr sz="1333" spc="-27" dirty="0">
                <a:latin typeface="Trebuchet MS"/>
                <a:cs typeface="Trebuchet MS"/>
              </a:rPr>
              <a:t>I</a:t>
            </a:r>
            <a:r>
              <a:rPr sz="1333" spc="107" dirty="0">
                <a:latin typeface="Trebuchet MS"/>
                <a:cs typeface="Trebuchet MS"/>
              </a:rPr>
              <a:t>CA</a:t>
            </a:r>
            <a:r>
              <a:rPr sz="1333" spc="100" dirty="0">
                <a:latin typeface="Trebuchet MS"/>
                <a:cs typeface="Trebuchet MS"/>
              </a:rPr>
              <a:t>L</a:t>
            </a:r>
            <a:r>
              <a:rPr sz="1333" spc="-67" dirty="0">
                <a:latin typeface="Trebuchet MS"/>
                <a:cs typeface="Trebuchet MS"/>
              </a:rPr>
              <a:t> </a:t>
            </a:r>
            <a:r>
              <a:rPr sz="1333" spc="93" dirty="0">
                <a:latin typeface="Trebuchet MS"/>
                <a:cs typeface="Trebuchet MS"/>
              </a:rPr>
              <a:t>R</a:t>
            </a:r>
            <a:r>
              <a:rPr sz="1333" spc="80" dirty="0">
                <a:latin typeface="Trebuchet MS"/>
                <a:cs typeface="Trebuchet MS"/>
              </a:rPr>
              <a:t>E</a:t>
            </a:r>
            <a:r>
              <a:rPr sz="1333" spc="107" dirty="0">
                <a:latin typeface="Trebuchet MS"/>
                <a:cs typeface="Trebuchet MS"/>
              </a:rPr>
              <a:t>CORD</a:t>
            </a:r>
            <a:endParaRPr sz="1333">
              <a:latin typeface="Trebuchet MS"/>
              <a:cs typeface="Trebuchet MS"/>
            </a:endParaRPr>
          </a:p>
        </p:txBody>
      </p:sp>
      <p:sp>
        <p:nvSpPr>
          <p:cNvPr id="26" name="object 26"/>
          <p:cNvSpPr txBox="1"/>
          <p:nvPr/>
        </p:nvSpPr>
        <p:spPr>
          <a:xfrm>
            <a:off x="1301834" y="3947463"/>
            <a:ext cx="1805093" cy="715517"/>
          </a:xfrm>
          <a:prstGeom prst="rect">
            <a:avLst/>
          </a:prstGeom>
        </p:spPr>
        <p:txBody>
          <a:bodyPr vert="horz" wrap="square" lIns="0" tIns="106680" rIns="0" bIns="0" rtlCol="0">
            <a:spAutoFit/>
          </a:bodyPr>
          <a:lstStyle/>
          <a:p>
            <a:pPr marL="16933">
              <a:spcBef>
                <a:spcPts val="840"/>
              </a:spcBef>
            </a:pPr>
            <a:r>
              <a:rPr sz="2133" spc="152" dirty="0">
                <a:solidFill>
                  <a:srgbClr val="181818"/>
                </a:solidFill>
                <a:latin typeface="Trebuchet MS"/>
                <a:cs typeface="Trebuchet MS"/>
              </a:rPr>
              <a:t>KRONOLOGIS</a:t>
            </a:r>
            <a:endParaRPr sz="2133">
              <a:latin typeface="Trebuchet MS"/>
              <a:cs typeface="Trebuchet MS"/>
            </a:endParaRPr>
          </a:p>
          <a:p>
            <a:pPr marL="321725">
              <a:spcBef>
                <a:spcPts val="473"/>
              </a:spcBef>
            </a:pPr>
            <a:r>
              <a:rPr sz="1400" spc="140" dirty="0">
                <a:solidFill>
                  <a:srgbClr val="181818"/>
                </a:solidFill>
                <a:latin typeface="Trebuchet MS"/>
                <a:cs typeface="Trebuchet MS"/>
              </a:rPr>
              <a:t>U</a:t>
            </a:r>
            <a:r>
              <a:rPr sz="1400" spc="107" dirty="0">
                <a:solidFill>
                  <a:srgbClr val="181818"/>
                </a:solidFill>
                <a:latin typeface="Trebuchet MS"/>
                <a:cs typeface="Trebuchet MS"/>
              </a:rPr>
              <a:t>RU</a:t>
            </a:r>
            <a:r>
              <a:rPr sz="1400" spc="93" dirty="0">
                <a:solidFill>
                  <a:srgbClr val="181818"/>
                </a:solidFill>
                <a:latin typeface="Trebuchet MS"/>
                <a:cs typeface="Trebuchet MS"/>
              </a:rPr>
              <a:t>T</a:t>
            </a:r>
            <a:r>
              <a:rPr sz="1400" spc="127" dirty="0">
                <a:solidFill>
                  <a:srgbClr val="181818"/>
                </a:solidFill>
                <a:latin typeface="Trebuchet MS"/>
                <a:cs typeface="Trebuchet MS"/>
              </a:rPr>
              <a:t>A</a:t>
            </a:r>
            <a:r>
              <a:rPr sz="1400" spc="187" dirty="0">
                <a:solidFill>
                  <a:srgbClr val="181818"/>
                </a:solidFill>
                <a:latin typeface="Trebuchet MS"/>
                <a:cs typeface="Trebuchet MS"/>
              </a:rPr>
              <a:t>N</a:t>
            </a:r>
            <a:r>
              <a:rPr sz="1400" spc="-100" dirty="0">
                <a:solidFill>
                  <a:srgbClr val="181818"/>
                </a:solidFill>
                <a:latin typeface="Trebuchet MS"/>
                <a:cs typeface="Trebuchet MS"/>
              </a:rPr>
              <a:t> </a:t>
            </a:r>
            <a:r>
              <a:rPr sz="1400" spc="272" dirty="0">
                <a:solidFill>
                  <a:srgbClr val="181818"/>
                </a:solidFill>
                <a:latin typeface="Trebuchet MS"/>
                <a:cs typeface="Trebuchet MS"/>
              </a:rPr>
              <a:t>W</a:t>
            </a:r>
            <a:r>
              <a:rPr sz="1400" spc="127" dirty="0">
                <a:solidFill>
                  <a:srgbClr val="181818"/>
                </a:solidFill>
                <a:latin typeface="Trebuchet MS"/>
                <a:cs typeface="Trebuchet MS"/>
              </a:rPr>
              <a:t>A</a:t>
            </a:r>
            <a:r>
              <a:rPr sz="1400" spc="100" dirty="0">
                <a:solidFill>
                  <a:srgbClr val="181818"/>
                </a:solidFill>
                <a:latin typeface="Trebuchet MS"/>
                <a:cs typeface="Trebuchet MS"/>
              </a:rPr>
              <a:t>KTU</a:t>
            </a:r>
            <a:endParaRPr sz="1400">
              <a:latin typeface="Trebuchet MS"/>
              <a:cs typeface="Trebuchet MS"/>
            </a:endParaRPr>
          </a:p>
        </p:txBody>
      </p:sp>
      <p:sp>
        <p:nvSpPr>
          <p:cNvPr id="27" name="object 27"/>
          <p:cNvSpPr txBox="1">
            <a:spLocks noGrp="1"/>
          </p:cNvSpPr>
          <p:nvPr>
            <p:ph type="title"/>
          </p:nvPr>
        </p:nvSpPr>
        <p:spPr>
          <a:xfrm>
            <a:off x="3828456" y="460183"/>
            <a:ext cx="4235027" cy="787395"/>
          </a:xfrm>
          <a:prstGeom prst="rect">
            <a:avLst/>
          </a:prstGeom>
        </p:spPr>
        <p:txBody>
          <a:bodyPr vert="horz" wrap="square" lIns="0" tIns="17780" rIns="0" bIns="0" rtlCol="0" anchor="ctr">
            <a:spAutoFit/>
          </a:bodyPr>
          <a:lstStyle/>
          <a:p>
            <a:pPr algn="ctr">
              <a:lnSpc>
                <a:spcPts val="3040"/>
              </a:lnSpc>
              <a:spcBef>
                <a:spcPts val="140"/>
              </a:spcBef>
            </a:pPr>
            <a:r>
              <a:rPr sz="2667" spc="-20" dirty="0">
                <a:solidFill>
                  <a:srgbClr val="001F5F"/>
                </a:solidFill>
                <a:latin typeface="Tahoma"/>
                <a:cs typeface="Tahoma"/>
              </a:rPr>
              <a:t>JENIS-JENIS</a:t>
            </a:r>
            <a:endParaRPr sz="2667">
              <a:latin typeface="Tahoma"/>
              <a:cs typeface="Tahoma"/>
            </a:endParaRPr>
          </a:p>
          <a:p>
            <a:pPr algn="ctr">
              <a:lnSpc>
                <a:spcPts val="3040"/>
              </a:lnSpc>
            </a:pPr>
            <a:r>
              <a:rPr sz="2667" spc="-7" dirty="0">
                <a:solidFill>
                  <a:srgbClr val="001F5F"/>
                </a:solidFill>
                <a:latin typeface="Tahoma"/>
                <a:cs typeface="Tahoma"/>
              </a:rPr>
              <a:t>SISTEM</a:t>
            </a:r>
            <a:r>
              <a:rPr sz="2667" spc="-152" dirty="0">
                <a:solidFill>
                  <a:srgbClr val="001F5F"/>
                </a:solidFill>
                <a:latin typeface="Tahoma"/>
                <a:cs typeface="Tahoma"/>
              </a:rPr>
              <a:t> </a:t>
            </a:r>
            <a:r>
              <a:rPr sz="2667" spc="147" dirty="0">
                <a:solidFill>
                  <a:srgbClr val="001F5F"/>
                </a:solidFill>
                <a:latin typeface="Tahoma"/>
                <a:cs typeface="Tahoma"/>
              </a:rPr>
              <a:t>PEMBERKASAN</a:t>
            </a:r>
            <a:endParaRPr sz="2667">
              <a:latin typeface="Tahoma"/>
              <a:cs typeface="Tahom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7225" y="3411715"/>
            <a:ext cx="4549297" cy="1986868"/>
          </a:xfrm>
          <a:prstGeom prst="rect">
            <a:avLst/>
          </a:prstGeom>
        </p:spPr>
        <p:txBody>
          <a:bodyPr vert="horz" wrap="square" lIns="0" tIns="16933" rIns="0" bIns="0" rtlCol="0" anchor="ctr">
            <a:spAutoFit/>
          </a:bodyPr>
          <a:lstStyle/>
          <a:p>
            <a:pPr marL="1693" algn="ctr">
              <a:lnSpc>
                <a:spcPct val="100000"/>
              </a:lnSpc>
              <a:spcBef>
                <a:spcPts val="133"/>
              </a:spcBef>
            </a:pPr>
            <a:r>
              <a:rPr sz="3200" spc="160" dirty="0">
                <a:solidFill>
                  <a:srgbClr val="001F5F"/>
                </a:solidFill>
                <a:latin typeface="Tahoma"/>
                <a:cs typeface="Tahoma"/>
              </a:rPr>
              <a:t>SARANA</a:t>
            </a:r>
            <a:r>
              <a:rPr sz="3200" spc="-93" dirty="0">
                <a:solidFill>
                  <a:srgbClr val="001F5F"/>
                </a:solidFill>
                <a:latin typeface="Tahoma"/>
                <a:cs typeface="Tahoma"/>
              </a:rPr>
              <a:t> </a:t>
            </a:r>
            <a:r>
              <a:rPr sz="3200" spc="167" dirty="0">
                <a:solidFill>
                  <a:srgbClr val="001F5F"/>
                </a:solidFill>
                <a:latin typeface="Tahoma"/>
                <a:cs typeface="Tahoma"/>
              </a:rPr>
              <a:t>PEMBERKASAN</a:t>
            </a:r>
            <a:r>
              <a:rPr sz="3200" spc="-60" dirty="0">
                <a:solidFill>
                  <a:srgbClr val="001F5F"/>
                </a:solidFill>
                <a:latin typeface="Tahoma"/>
                <a:cs typeface="Tahoma"/>
              </a:rPr>
              <a:t> </a:t>
            </a:r>
            <a:r>
              <a:rPr sz="3200" spc="7" dirty="0">
                <a:solidFill>
                  <a:srgbClr val="FFC000"/>
                </a:solidFill>
                <a:latin typeface="Tahoma"/>
                <a:cs typeface="Tahoma"/>
              </a:rPr>
              <a:t>ARSIP</a:t>
            </a:r>
            <a:r>
              <a:rPr sz="3200" spc="-73" dirty="0">
                <a:solidFill>
                  <a:srgbClr val="FFC000"/>
                </a:solidFill>
                <a:latin typeface="Tahoma"/>
                <a:cs typeface="Tahoma"/>
              </a:rPr>
              <a:t> </a:t>
            </a:r>
            <a:r>
              <a:rPr sz="3200" spc="20" dirty="0">
                <a:solidFill>
                  <a:srgbClr val="FFC000"/>
                </a:solidFill>
                <a:latin typeface="Tahoma"/>
                <a:cs typeface="Tahoma"/>
              </a:rPr>
              <a:t>AKTIF</a:t>
            </a:r>
            <a:endParaRPr sz="3200">
              <a:latin typeface="Tahoma"/>
              <a:cs typeface="Tahoma"/>
            </a:endParaRPr>
          </a:p>
          <a:p>
            <a:pPr marL="1693" algn="ctr">
              <a:lnSpc>
                <a:spcPct val="100000"/>
              </a:lnSpc>
              <a:spcBef>
                <a:spcPts val="7"/>
              </a:spcBef>
            </a:pPr>
            <a:r>
              <a:rPr sz="3200" spc="-133" dirty="0">
                <a:solidFill>
                  <a:srgbClr val="EA1397"/>
                </a:solidFill>
                <a:latin typeface="Tahoma"/>
                <a:cs typeface="Tahoma"/>
              </a:rPr>
              <a:t>(</a:t>
            </a:r>
            <a:r>
              <a:rPr sz="3200" i="1" spc="-133" dirty="0">
                <a:solidFill>
                  <a:srgbClr val="EA1397"/>
                </a:solidFill>
              </a:rPr>
              <a:t>Hardware</a:t>
            </a:r>
            <a:r>
              <a:rPr sz="3200" spc="-133" dirty="0">
                <a:solidFill>
                  <a:srgbClr val="EA1397"/>
                </a:solidFill>
                <a:latin typeface="Tahoma"/>
                <a:cs typeface="Tahoma"/>
              </a:rPr>
              <a:t>)</a:t>
            </a:r>
            <a:endParaRPr sz="3200">
              <a:latin typeface="Tahoma"/>
              <a:cs typeface="Tahoma"/>
            </a:endParaRPr>
          </a:p>
        </p:txBody>
      </p:sp>
      <p:sp>
        <p:nvSpPr>
          <p:cNvPr id="3" name="object 3"/>
          <p:cNvSpPr txBox="1"/>
          <p:nvPr/>
        </p:nvSpPr>
        <p:spPr>
          <a:xfrm>
            <a:off x="892048" y="1568703"/>
            <a:ext cx="2438400" cy="1313308"/>
          </a:xfrm>
          <a:prstGeom prst="rect">
            <a:avLst/>
          </a:prstGeom>
          <a:solidFill>
            <a:srgbClr val="313366"/>
          </a:solidFill>
        </p:spPr>
        <p:txBody>
          <a:bodyPr vert="horz" wrap="square" lIns="0" tIns="0" rIns="0" bIns="0" rtlCol="0">
            <a:spAutoFit/>
          </a:bodyPr>
          <a:lstStyle/>
          <a:p>
            <a:pPr>
              <a:lnSpc>
                <a:spcPct val="100000"/>
              </a:lnSpc>
            </a:pPr>
            <a:endParaRPr sz="3067">
              <a:latin typeface="Times New Roman"/>
              <a:cs typeface="Times New Roman"/>
            </a:endParaRPr>
          </a:p>
          <a:p>
            <a:pPr>
              <a:spcBef>
                <a:spcPts val="13"/>
              </a:spcBef>
            </a:pPr>
            <a:endParaRPr sz="2800">
              <a:latin typeface="Times New Roman"/>
              <a:cs typeface="Times New Roman"/>
            </a:endParaRPr>
          </a:p>
          <a:p>
            <a:pPr marL="1174296"/>
            <a:r>
              <a:rPr sz="2667" spc="87" dirty="0">
                <a:solidFill>
                  <a:srgbClr val="FFFFFF"/>
                </a:solidFill>
                <a:latin typeface="Trebuchet MS"/>
                <a:cs typeface="Trebuchet MS"/>
              </a:rPr>
              <a:t>Folder</a:t>
            </a:r>
            <a:endParaRPr sz="2667">
              <a:latin typeface="Trebuchet MS"/>
              <a:cs typeface="Trebuchet MS"/>
            </a:endParaRPr>
          </a:p>
        </p:txBody>
      </p:sp>
      <p:grpSp>
        <p:nvGrpSpPr>
          <p:cNvPr id="4" name="object 4"/>
          <p:cNvGrpSpPr/>
          <p:nvPr/>
        </p:nvGrpSpPr>
        <p:grpSpPr>
          <a:xfrm>
            <a:off x="3547872" y="1568703"/>
            <a:ext cx="2438400" cy="2304627"/>
            <a:chOff x="2660904" y="1176527"/>
            <a:chExt cx="1828800" cy="1728470"/>
          </a:xfrm>
        </p:grpSpPr>
        <p:sp>
          <p:nvSpPr>
            <p:cNvPr id="5" name="object 5"/>
            <p:cNvSpPr/>
            <p:nvPr/>
          </p:nvSpPr>
          <p:spPr>
            <a:xfrm>
              <a:off x="2660904" y="1176527"/>
              <a:ext cx="1828800" cy="1728470"/>
            </a:xfrm>
            <a:custGeom>
              <a:avLst/>
              <a:gdLst/>
              <a:ahLst/>
              <a:cxnLst/>
              <a:rect l="l" t="t" r="r" b="b"/>
              <a:pathLst>
                <a:path w="1828800" h="1728470">
                  <a:moveTo>
                    <a:pt x="1828799" y="0"/>
                  </a:moveTo>
                  <a:lnTo>
                    <a:pt x="0" y="0"/>
                  </a:lnTo>
                  <a:lnTo>
                    <a:pt x="0" y="1728216"/>
                  </a:lnTo>
                  <a:lnTo>
                    <a:pt x="1828799" y="1728216"/>
                  </a:lnTo>
                  <a:lnTo>
                    <a:pt x="1828799" y="0"/>
                  </a:lnTo>
                  <a:close/>
                </a:path>
              </a:pathLst>
            </a:custGeom>
            <a:solidFill>
              <a:srgbClr val="F1F1F1"/>
            </a:solidFill>
          </p:spPr>
          <p:txBody>
            <a:bodyPr wrap="square" lIns="0" tIns="0" rIns="0" bIns="0" rtlCol="0"/>
            <a:lstStyle/>
            <a:p>
              <a:endParaRPr sz="2400"/>
            </a:p>
          </p:txBody>
        </p:sp>
        <p:pic>
          <p:nvPicPr>
            <p:cNvPr id="6" name="object 6"/>
            <p:cNvPicPr/>
            <p:nvPr/>
          </p:nvPicPr>
          <p:blipFill>
            <a:blip r:embed="rId2" cstate="print"/>
            <a:stretch>
              <a:fillRect/>
            </a:stretch>
          </p:blipFill>
          <p:spPr>
            <a:xfrm>
              <a:off x="2683764" y="1589531"/>
              <a:ext cx="1801367" cy="1021080"/>
            </a:xfrm>
            <a:prstGeom prst="rect">
              <a:avLst/>
            </a:prstGeom>
          </p:spPr>
        </p:pic>
      </p:grpSp>
      <p:grpSp>
        <p:nvGrpSpPr>
          <p:cNvPr id="7" name="object 7"/>
          <p:cNvGrpSpPr/>
          <p:nvPr/>
        </p:nvGrpSpPr>
        <p:grpSpPr>
          <a:xfrm>
            <a:off x="6203695" y="1568703"/>
            <a:ext cx="2438400" cy="2304627"/>
            <a:chOff x="4652771" y="1176527"/>
            <a:chExt cx="1828800" cy="1728470"/>
          </a:xfrm>
        </p:grpSpPr>
        <p:sp>
          <p:nvSpPr>
            <p:cNvPr id="8" name="object 8"/>
            <p:cNvSpPr/>
            <p:nvPr/>
          </p:nvSpPr>
          <p:spPr>
            <a:xfrm>
              <a:off x="4652771" y="1176527"/>
              <a:ext cx="1828800" cy="1728470"/>
            </a:xfrm>
            <a:custGeom>
              <a:avLst/>
              <a:gdLst/>
              <a:ahLst/>
              <a:cxnLst/>
              <a:rect l="l" t="t" r="r" b="b"/>
              <a:pathLst>
                <a:path w="1828800" h="1728470">
                  <a:moveTo>
                    <a:pt x="1828800" y="0"/>
                  </a:moveTo>
                  <a:lnTo>
                    <a:pt x="0" y="0"/>
                  </a:lnTo>
                  <a:lnTo>
                    <a:pt x="0" y="1728216"/>
                  </a:lnTo>
                  <a:lnTo>
                    <a:pt x="1828800" y="1728216"/>
                  </a:lnTo>
                  <a:lnTo>
                    <a:pt x="1828800" y="0"/>
                  </a:lnTo>
                  <a:close/>
                </a:path>
              </a:pathLst>
            </a:custGeom>
            <a:solidFill>
              <a:srgbClr val="F1F1F1"/>
            </a:solidFill>
          </p:spPr>
          <p:txBody>
            <a:bodyPr wrap="square" lIns="0" tIns="0" rIns="0" bIns="0" rtlCol="0"/>
            <a:lstStyle/>
            <a:p>
              <a:endParaRPr sz="2400"/>
            </a:p>
          </p:txBody>
        </p:sp>
        <p:pic>
          <p:nvPicPr>
            <p:cNvPr id="9" name="object 9"/>
            <p:cNvPicPr/>
            <p:nvPr/>
          </p:nvPicPr>
          <p:blipFill>
            <a:blip r:embed="rId3" cstate="print"/>
            <a:stretch>
              <a:fillRect/>
            </a:stretch>
          </p:blipFill>
          <p:spPr>
            <a:xfrm>
              <a:off x="4683251" y="1415795"/>
              <a:ext cx="1778507" cy="1225295"/>
            </a:xfrm>
            <a:prstGeom prst="rect">
              <a:avLst/>
            </a:prstGeom>
          </p:spPr>
        </p:pic>
      </p:grpSp>
      <p:grpSp>
        <p:nvGrpSpPr>
          <p:cNvPr id="10" name="object 10"/>
          <p:cNvGrpSpPr/>
          <p:nvPr/>
        </p:nvGrpSpPr>
        <p:grpSpPr>
          <a:xfrm>
            <a:off x="6203695" y="4015231"/>
            <a:ext cx="2438400" cy="2304627"/>
            <a:chOff x="4652771" y="3011423"/>
            <a:chExt cx="1828800" cy="1728470"/>
          </a:xfrm>
        </p:grpSpPr>
        <p:sp>
          <p:nvSpPr>
            <p:cNvPr id="11" name="object 11"/>
            <p:cNvSpPr/>
            <p:nvPr/>
          </p:nvSpPr>
          <p:spPr>
            <a:xfrm>
              <a:off x="4652771" y="3011423"/>
              <a:ext cx="1828800" cy="1728470"/>
            </a:xfrm>
            <a:custGeom>
              <a:avLst/>
              <a:gdLst/>
              <a:ahLst/>
              <a:cxnLst/>
              <a:rect l="l" t="t" r="r" b="b"/>
              <a:pathLst>
                <a:path w="1828800" h="1728470">
                  <a:moveTo>
                    <a:pt x="1828800" y="0"/>
                  </a:moveTo>
                  <a:lnTo>
                    <a:pt x="0" y="0"/>
                  </a:lnTo>
                  <a:lnTo>
                    <a:pt x="0" y="1728216"/>
                  </a:lnTo>
                  <a:lnTo>
                    <a:pt x="1828800" y="1728216"/>
                  </a:lnTo>
                  <a:lnTo>
                    <a:pt x="1828800" y="0"/>
                  </a:lnTo>
                  <a:close/>
                </a:path>
              </a:pathLst>
            </a:custGeom>
            <a:solidFill>
              <a:srgbClr val="F1F1F1"/>
            </a:solidFill>
          </p:spPr>
          <p:txBody>
            <a:bodyPr wrap="square" lIns="0" tIns="0" rIns="0" bIns="0" rtlCol="0"/>
            <a:lstStyle/>
            <a:p>
              <a:endParaRPr sz="2400"/>
            </a:p>
          </p:txBody>
        </p:sp>
        <p:pic>
          <p:nvPicPr>
            <p:cNvPr id="12" name="object 12"/>
            <p:cNvPicPr/>
            <p:nvPr/>
          </p:nvPicPr>
          <p:blipFill>
            <a:blip r:embed="rId4" cstate="print"/>
            <a:stretch>
              <a:fillRect/>
            </a:stretch>
          </p:blipFill>
          <p:spPr>
            <a:xfrm>
              <a:off x="5074919" y="3144011"/>
              <a:ext cx="1082039" cy="1542288"/>
            </a:xfrm>
            <a:prstGeom prst="rect">
              <a:avLst/>
            </a:prstGeom>
          </p:spPr>
        </p:pic>
      </p:grpSp>
      <p:grpSp>
        <p:nvGrpSpPr>
          <p:cNvPr id="13" name="object 13"/>
          <p:cNvGrpSpPr/>
          <p:nvPr/>
        </p:nvGrpSpPr>
        <p:grpSpPr>
          <a:xfrm>
            <a:off x="3547873" y="4015231"/>
            <a:ext cx="2483273" cy="2304627"/>
            <a:chOff x="2660904" y="3011423"/>
            <a:chExt cx="1862455" cy="1728470"/>
          </a:xfrm>
        </p:grpSpPr>
        <p:sp>
          <p:nvSpPr>
            <p:cNvPr id="14" name="object 14"/>
            <p:cNvSpPr/>
            <p:nvPr/>
          </p:nvSpPr>
          <p:spPr>
            <a:xfrm>
              <a:off x="2660904" y="3011423"/>
              <a:ext cx="1828800" cy="1728470"/>
            </a:xfrm>
            <a:custGeom>
              <a:avLst/>
              <a:gdLst/>
              <a:ahLst/>
              <a:cxnLst/>
              <a:rect l="l" t="t" r="r" b="b"/>
              <a:pathLst>
                <a:path w="1828800" h="1728470">
                  <a:moveTo>
                    <a:pt x="1828799" y="0"/>
                  </a:moveTo>
                  <a:lnTo>
                    <a:pt x="0" y="0"/>
                  </a:lnTo>
                  <a:lnTo>
                    <a:pt x="0" y="1728216"/>
                  </a:lnTo>
                  <a:lnTo>
                    <a:pt x="1828799" y="1728216"/>
                  </a:lnTo>
                  <a:lnTo>
                    <a:pt x="1828799" y="0"/>
                  </a:lnTo>
                  <a:close/>
                </a:path>
              </a:pathLst>
            </a:custGeom>
            <a:solidFill>
              <a:srgbClr val="F1F1F1"/>
            </a:solidFill>
          </p:spPr>
          <p:txBody>
            <a:bodyPr wrap="square" lIns="0" tIns="0" rIns="0" bIns="0" rtlCol="0"/>
            <a:lstStyle/>
            <a:p>
              <a:endParaRPr sz="2400"/>
            </a:p>
          </p:txBody>
        </p:sp>
        <p:pic>
          <p:nvPicPr>
            <p:cNvPr id="15" name="object 15"/>
            <p:cNvPicPr/>
            <p:nvPr/>
          </p:nvPicPr>
          <p:blipFill>
            <a:blip r:embed="rId5" cstate="print"/>
            <a:stretch>
              <a:fillRect/>
            </a:stretch>
          </p:blipFill>
          <p:spPr>
            <a:xfrm>
              <a:off x="2683764" y="3404615"/>
              <a:ext cx="1839467" cy="1085088"/>
            </a:xfrm>
            <a:prstGeom prst="rect">
              <a:avLst/>
            </a:prstGeom>
          </p:spPr>
        </p:pic>
      </p:grpSp>
      <p:sp>
        <p:nvSpPr>
          <p:cNvPr id="16" name="object 16"/>
          <p:cNvSpPr txBox="1"/>
          <p:nvPr/>
        </p:nvSpPr>
        <p:spPr>
          <a:xfrm>
            <a:off x="8861552" y="1568704"/>
            <a:ext cx="2438400" cy="1600631"/>
          </a:xfrm>
          <a:prstGeom prst="rect">
            <a:avLst/>
          </a:prstGeom>
          <a:solidFill>
            <a:srgbClr val="004F83"/>
          </a:solidFill>
        </p:spPr>
        <p:txBody>
          <a:bodyPr vert="horz" wrap="square" lIns="0" tIns="0" rIns="0" bIns="0" rtlCol="0">
            <a:spAutoFit/>
          </a:bodyPr>
          <a:lstStyle/>
          <a:p>
            <a:pPr>
              <a:lnSpc>
                <a:spcPct val="100000"/>
              </a:lnSpc>
            </a:pPr>
            <a:endParaRPr sz="3067">
              <a:latin typeface="Times New Roman"/>
              <a:cs typeface="Times New Roman"/>
            </a:endParaRPr>
          </a:p>
          <a:p>
            <a:pPr marL="192189">
              <a:spcBef>
                <a:spcPts val="1780"/>
              </a:spcBef>
            </a:pPr>
            <a:r>
              <a:rPr sz="2667" spc="140" dirty="0">
                <a:solidFill>
                  <a:srgbClr val="FFFFFF"/>
                </a:solidFill>
                <a:latin typeface="Trebuchet MS"/>
                <a:cs typeface="Trebuchet MS"/>
              </a:rPr>
              <a:t>Sekat/</a:t>
            </a:r>
            <a:endParaRPr sz="2667">
              <a:latin typeface="Trebuchet MS"/>
              <a:cs typeface="Trebuchet MS"/>
            </a:endParaRPr>
          </a:p>
          <a:p>
            <a:pPr marL="192189">
              <a:spcBef>
                <a:spcPts val="640"/>
              </a:spcBef>
            </a:pPr>
            <a:r>
              <a:rPr sz="2667" i="1" dirty="0">
                <a:solidFill>
                  <a:srgbClr val="FFFFFF"/>
                </a:solidFill>
                <a:latin typeface="Trebuchet MS"/>
                <a:cs typeface="Trebuchet MS"/>
              </a:rPr>
              <a:t>Guide</a:t>
            </a:r>
            <a:r>
              <a:rPr sz="2667" i="1" spc="-160" dirty="0">
                <a:solidFill>
                  <a:srgbClr val="FFFFFF"/>
                </a:solidFill>
                <a:latin typeface="Trebuchet MS"/>
                <a:cs typeface="Trebuchet MS"/>
              </a:rPr>
              <a:t> </a:t>
            </a:r>
            <a:r>
              <a:rPr sz="2667" spc="67" dirty="0">
                <a:solidFill>
                  <a:srgbClr val="FFFFFF"/>
                </a:solidFill>
                <a:latin typeface="Trebuchet MS"/>
                <a:cs typeface="Trebuchet MS"/>
              </a:rPr>
              <a:t>Ars</a:t>
            </a:r>
            <a:r>
              <a:rPr sz="2667" spc="27" dirty="0">
                <a:solidFill>
                  <a:srgbClr val="FFFFFF"/>
                </a:solidFill>
                <a:latin typeface="Trebuchet MS"/>
                <a:cs typeface="Trebuchet MS"/>
              </a:rPr>
              <a:t>i</a:t>
            </a:r>
            <a:r>
              <a:rPr sz="2667" spc="173" dirty="0">
                <a:solidFill>
                  <a:srgbClr val="FFFFFF"/>
                </a:solidFill>
                <a:latin typeface="Trebuchet MS"/>
                <a:cs typeface="Trebuchet MS"/>
              </a:rPr>
              <a:t>p</a:t>
            </a:r>
            <a:endParaRPr sz="2667">
              <a:latin typeface="Trebuchet MS"/>
              <a:cs typeface="Trebuchet MS"/>
            </a:endParaRPr>
          </a:p>
        </p:txBody>
      </p:sp>
      <p:sp>
        <p:nvSpPr>
          <p:cNvPr id="17" name="object 17"/>
          <p:cNvSpPr txBox="1"/>
          <p:nvPr/>
        </p:nvSpPr>
        <p:spPr>
          <a:xfrm>
            <a:off x="892048" y="4015231"/>
            <a:ext cx="2438400" cy="1583296"/>
          </a:xfrm>
          <a:prstGeom prst="rect">
            <a:avLst/>
          </a:prstGeom>
          <a:solidFill>
            <a:srgbClr val="F9BD75"/>
          </a:solidFill>
        </p:spPr>
        <p:txBody>
          <a:bodyPr vert="horz" wrap="square" lIns="0" tIns="6773" rIns="0" bIns="0" rtlCol="0">
            <a:spAutoFit/>
          </a:bodyPr>
          <a:lstStyle/>
          <a:p>
            <a:pPr>
              <a:spcBef>
                <a:spcPts val="53"/>
              </a:spcBef>
            </a:pPr>
            <a:endParaRPr sz="4133" dirty="0">
              <a:latin typeface="Times New Roman"/>
              <a:cs typeface="Times New Roman"/>
            </a:endParaRPr>
          </a:p>
          <a:p>
            <a:pPr marL="949090" marR="110911" indent="670543">
              <a:lnSpc>
                <a:spcPct val="120100"/>
              </a:lnSpc>
            </a:pPr>
            <a:r>
              <a:rPr sz="2667" spc="260" dirty="0">
                <a:solidFill>
                  <a:srgbClr val="001F5F"/>
                </a:solidFill>
                <a:latin typeface="Trebuchet MS"/>
                <a:cs typeface="Trebuchet MS"/>
              </a:rPr>
              <a:t>Ma</a:t>
            </a:r>
            <a:r>
              <a:rPr sz="2667" spc="120" dirty="0">
                <a:solidFill>
                  <a:srgbClr val="001F5F"/>
                </a:solidFill>
                <a:latin typeface="Trebuchet MS"/>
                <a:cs typeface="Trebuchet MS"/>
              </a:rPr>
              <a:t>p  </a:t>
            </a:r>
            <a:r>
              <a:rPr sz="2667" spc="100" dirty="0">
                <a:solidFill>
                  <a:srgbClr val="001F5F"/>
                </a:solidFill>
                <a:latin typeface="Trebuchet MS"/>
                <a:cs typeface="Trebuchet MS"/>
              </a:rPr>
              <a:t>Gan</a:t>
            </a:r>
            <a:r>
              <a:rPr sz="2667" spc="120" dirty="0">
                <a:solidFill>
                  <a:srgbClr val="001F5F"/>
                </a:solidFill>
                <a:latin typeface="Trebuchet MS"/>
                <a:cs typeface="Trebuchet MS"/>
              </a:rPr>
              <a:t>tung</a:t>
            </a:r>
            <a:endParaRPr sz="2667" dirty="0">
              <a:latin typeface="Trebuchet MS"/>
              <a:cs typeface="Trebuchet MS"/>
            </a:endParaRPr>
          </a:p>
        </p:txBody>
      </p:sp>
      <p:sp>
        <p:nvSpPr>
          <p:cNvPr id="18" name="object 18"/>
          <p:cNvSpPr txBox="1"/>
          <p:nvPr/>
        </p:nvSpPr>
        <p:spPr>
          <a:xfrm>
            <a:off x="8861552" y="4015231"/>
            <a:ext cx="2438400" cy="1374672"/>
          </a:xfrm>
          <a:prstGeom prst="rect">
            <a:avLst/>
          </a:prstGeom>
          <a:solidFill>
            <a:srgbClr val="F9B403"/>
          </a:solidFill>
        </p:spPr>
        <p:txBody>
          <a:bodyPr vert="horz" wrap="square" lIns="0" tIns="0" rIns="0" bIns="0" rtlCol="0">
            <a:spAutoFit/>
          </a:bodyPr>
          <a:lstStyle/>
          <a:p>
            <a:pPr>
              <a:lnSpc>
                <a:spcPct val="100000"/>
              </a:lnSpc>
            </a:pPr>
            <a:endParaRPr sz="2800">
              <a:latin typeface="Times New Roman"/>
              <a:cs typeface="Times New Roman"/>
            </a:endParaRPr>
          </a:p>
          <a:p>
            <a:pPr>
              <a:spcBef>
                <a:spcPts val="27"/>
              </a:spcBef>
            </a:pPr>
            <a:endParaRPr sz="3733">
              <a:latin typeface="Times New Roman"/>
              <a:cs typeface="Times New Roman"/>
            </a:endParaRPr>
          </a:p>
          <a:p>
            <a:pPr marL="121917"/>
            <a:r>
              <a:rPr sz="2400" i="1" spc="-20" dirty="0">
                <a:solidFill>
                  <a:srgbClr val="001F5F"/>
                </a:solidFill>
                <a:latin typeface="Trebuchet MS"/>
                <a:cs typeface="Trebuchet MS"/>
              </a:rPr>
              <a:t>Filing</a:t>
            </a:r>
            <a:r>
              <a:rPr sz="2400" i="1" spc="-127" dirty="0">
                <a:solidFill>
                  <a:srgbClr val="001F5F"/>
                </a:solidFill>
                <a:latin typeface="Trebuchet MS"/>
                <a:cs typeface="Trebuchet MS"/>
              </a:rPr>
              <a:t> </a:t>
            </a:r>
            <a:r>
              <a:rPr sz="2400" i="1" spc="53" dirty="0">
                <a:solidFill>
                  <a:srgbClr val="001F5F"/>
                </a:solidFill>
                <a:latin typeface="Trebuchet MS"/>
                <a:cs typeface="Trebuchet MS"/>
              </a:rPr>
              <a:t>Cabi</a:t>
            </a:r>
            <a:r>
              <a:rPr sz="2400" i="1" spc="-47" dirty="0">
                <a:solidFill>
                  <a:srgbClr val="001F5F"/>
                </a:solidFill>
                <a:latin typeface="Trebuchet MS"/>
                <a:cs typeface="Trebuchet MS"/>
              </a:rPr>
              <a:t>net</a:t>
            </a:r>
            <a:endParaRPr sz="2400">
              <a:latin typeface="Trebuchet MS"/>
              <a:cs typeface="Trebuchet M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517310" y="476703"/>
            <a:ext cx="6765713" cy="838819"/>
          </a:xfrm>
          <a:prstGeom prst="rect">
            <a:avLst/>
          </a:prstGeom>
        </p:spPr>
        <p:txBody>
          <a:bodyPr vert="horz" wrap="square" lIns="0" tIns="17780" rIns="0" bIns="0" rtlCol="0" anchor="ctr">
            <a:spAutoFit/>
          </a:bodyPr>
          <a:lstStyle/>
          <a:p>
            <a:pPr algn="ctr">
              <a:lnSpc>
                <a:spcPct val="100000"/>
              </a:lnSpc>
              <a:spcBef>
                <a:spcPts val="140"/>
              </a:spcBef>
            </a:pPr>
            <a:r>
              <a:rPr sz="2667" spc="133" dirty="0">
                <a:solidFill>
                  <a:srgbClr val="001F5F"/>
                </a:solidFill>
                <a:latin typeface="Tahoma"/>
                <a:cs typeface="Tahoma"/>
              </a:rPr>
              <a:t>SARANA</a:t>
            </a:r>
            <a:r>
              <a:rPr sz="2667" spc="-47" dirty="0">
                <a:solidFill>
                  <a:srgbClr val="001F5F"/>
                </a:solidFill>
                <a:latin typeface="Tahoma"/>
                <a:cs typeface="Tahoma"/>
              </a:rPr>
              <a:t> </a:t>
            </a:r>
            <a:r>
              <a:rPr sz="2667" spc="140" dirty="0">
                <a:solidFill>
                  <a:srgbClr val="001F5F"/>
                </a:solidFill>
                <a:latin typeface="Tahoma"/>
                <a:cs typeface="Tahoma"/>
              </a:rPr>
              <a:t>PEMBERKASAN</a:t>
            </a:r>
            <a:r>
              <a:rPr sz="2667" spc="-87" dirty="0">
                <a:solidFill>
                  <a:srgbClr val="001F5F"/>
                </a:solidFill>
                <a:latin typeface="Tahoma"/>
                <a:cs typeface="Tahoma"/>
              </a:rPr>
              <a:t> </a:t>
            </a:r>
            <a:r>
              <a:rPr sz="2667" spc="7" dirty="0">
                <a:solidFill>
                  <a:srgbClr val="FFC000"/>
                </a:solidFill>
                <a:latin typeface="Tahoma"/>
                <a:cs typeface="Tahoma"/>
              </a:rPr>
              <a:t>ARSIP</a:t>
            </a:r>
            <a:r>
              <a:rPr sz="2667" spc="-73" dirty="0">
                <a:solidFill>
                  <a:srgbClr val="FFC000"/>
                </a:solidFill>
                <a:latin typeface="Tahoma"/>
                <a:cs typeface="Tahoma"/>
              </a:rPr>
              <a:t> </a:t>
            </a:r>
            <a:r>
              <a:rPr sz="2667" spc="20" dirty="0">
                <a:solidFill>
                  <a:srgbClr val="FFC000"/>
                </a:solidFill>
                <a:latin typeface="Tahoma"/>
                <a:cs typeface="Tahoma"/>
              </a:rPr>
              <a:t>AKTIF</a:t>
            </a:r>
            <a:endParaRPr sz="2667">
              <a:latin typeface="Tahoma"/>
              <a:cs typeface="Tahoma"/>
            </a:endParaRPr>
          </a:p>
          <a:p>
            <a:pPr marL="847" algn="ctr">
              <a:lnSpc>
                <a:spcPct val="100000"/>
              </a:lnSpc>
            </a:pPr>
            <a:r>
              <a:rPr sz="2667" spc="-127" dirty="0">
                <a:solidFill>
                  <a:srgbClr val="EA1397"/>
                </a:solidFill>
                <a:latin typeface="Tahoma"/>
                <a:cs typeface="Tahoma"/>
              </a:rPr>
              <a:t>(</a:t>
            </a:r>
            <a:r>
              <a:rPr sz="2667" i="1" spc="-127" dirty="0">
                <a:solidFill>
                  <a:srgbClr val="EA1397"/>
                </a:solidFill>
                <a:latin typeface="Verdana"/>
                <a:cs typeface="Verdana"/>
              </a:rPr>
              <a:t>Software</a:t>
            </a:r>
            <a:r>
              <a:rPr sz="2667" spc="-127" dirty="0">
                <a:solidFill>
                  <a:srgbClr val="EA1397"/>
                </a:solidFill>
                <a:latin typeface="Tahoma"/>
                <a:cs typeface="Tahoma"/>
              </a:rPr>
              <a:t>)</a:t>
            </a:r>
            <a:endParaRPr sz="2667">
              <a:latin typeface="Tahoma"/>
              <a:cs typeface="Tahoma"/>
            </a:endParaRPr>
          </a:p>
        </p:txBody>
      </p:sp>
      <p:sp>
        <p:nvSpPr>
          <p:cNvPr id="6" name="object 6"/>
          <p:cNvSpPr txBox="1"/>
          <p:nvPr/>
        </p:nvSpPr>
        <p:spPr>
          <a:xfrm>
            <a:off x="1136836" y="1496567"/>
            <a:ext cx="2428240" cy="344475"/>
          </a:xfrm>
          <a:prstGeom prst="rect">
            <a:avLst/>
          </a:prstGeom>
        </p:spPr>
        <p:txBody>
          <a:bodyPr vert="horz" wrap="square" lIns="0" tIns="16087" rIns="0" bIns="0" rtlCol="0">
            <a:spAutoFit/>
          </a:bodyPr>
          <a:lstStyle/>
          <a:p>
            <a:pPr marL="16933">
              <a:spcBef>
                <a:spcPts val="127"/>
              </a:spcBef>
            </a:pPr>
            <a:r>
              <a:rPr sz="2133" b="1" spc="100" dirty="0">
                <a:solidFill>
                  <a:srgbClr val="006C74"/>
                </a:solidFill>
                <a:latin typeface="Trebuchet MS"/>
                <a:cs typeface="Trebuchet MS"/>
              </a:rPr>
              <a:t>KODE</a:t>
            </a:r>
            <a:r>
              <a:rPr sz="2133" b="1" spc="-107" dirty="0">
                <a:solidFill>
                  <a:srgbClr val="006C74"/>
                </a:solidFill>
                <a:latin typeface="Trebuchet MS"/>
                <a:cs typeface="Trebuchet MS"/>
              </a:rPr>
              <a:t> </a:t>
            </a:r>
            <a:r>
              <a:rPr sz="2133" b="1" spc="73" dirty="0">
                <a:solidFill>
                  <a:srgbClr val="006C74"/>
                </a:solidFill>
                <a:latin typeface="Trebuchet MS"/>
                <a:cs typeface="Trebuchet MS"/>
              </a:rPr>
              <a:t>KL</a:t>
            </a:r>
            <a:r>
              <a:rPr sz="2133" b="1" spc="67" dirty="0">
                <a:solidFill>
                  <a:srgbClr val="006C74"/>
                </a:solidFill>
                <a:latin typeface="Trebuchet MS"/>
                <a:cs typeface="Trebuchet MS"/>
              </a:rPr>
              <a:t>ASIFIKASI</a:t>
            </a:r>
            <a:endParaRPr sz="2133">
              <a:latin typeface="Trebuchet MS"/>
              <a:cs typeface="Trebuchet MS"/>
            </a:endParaRPr>
          </a:p>
        </p:txBody>
      </p:sp>
      <p:grpSp>
        <p:nvGrpSpPr>
          <p:cNvPr id="7" name="object 7"/>
          <p:cNvGrpSpPr/>
          <p:nvPr/>
        </p:nvGrpSpPr>
        <p:grpSpPr>
          <a:xfrm>
            <a:off x="611970" y="2032338"/>
            <a:ext cx="10887287" cy="4559300"/>
            <a:chOff x="458977" y="1524253"/>
            <a:chExt cx="8165465" cy="3419475"/>
          </a:xfrm>
        </p:grpSpPr>
        <p:sp>
          <p:nvSpPr>
            <p:cNvPr id="8" name="object 8"/>
            <p:cNvSpPr/>
            <p:nvPr/>
          </p:nvSpPr>
          <p:spPr>
            <a:xfrm>
              <a:off x="471677" y="1536953"/>
              <a:ext cx="8106409" cy="1134110"/>
            </a:xfrm>
            <a:custGeom>
              <a:avLst/>
              <a:gdLst/>
              <a:ahLst/>
              <a:cxnLst/>
              <a:rect l="l" t="t" r="r" b="b"/>
              <a:pathLst>
                <a:path w="8106409" h="1134110">
                  <a:moveTo>
                    <a:pt x="7917180" y="0"/>
                  </a:moveTo>
                  <a:lnTo>
                    <a:pt x="0" y="0"/>
                  </a:lnTo>
                  <a:lnTo>
                    <a:pt x="0" y="944880"/>
                  </a:lnTo>
                  <a:lnTo>
                    <a:pt x="6751" y="995126"/>
                  </a:lnTo>
                  <a:lnTo>
                    <a:pt x="25804" y="1040271"/>
                  </a:lnTo>
                  <a:lnTo>
                    <a:pt x="55359" y="1078515"/>
                  </a:lnTo>
                  <a:lnTo>
                    <a:pt x="93613" y="1108060"/>
                  </a:lnTo>
                  <a:lnTo>
                    <a:pt x="138765" y="1127107"/>
                  </a:lnTo>
                  <a:lnTo>
                    <a:pt x="189014" y="1133856"/>
                  </a:lnTo>
                  <a:lnTo>
                    <a:pt x="8106156" y="1133856"/>
                  </a:lnTo>
                  <a:lnTo>
                    <a:pt x="8106156" y="188975"/>
                  </a:lnTo>
                  <a:lnTo>
                    <a:pt x="8099407" y="138729"/>
                  </a:lnTo>
                  <a:lnTo>
                    <a:pt x="8080360" y="93584"/>
                  </a:lnTo>
                  <a:lnTo>
                    <a:pt x="8050815" y="55340"/>
                  </a:lnTo>
                  <a:lnTo>
                    <a:pt x="8012571" y="25795"/>
                  </a:lnTo>
                  <a:lnTo>
                    <a:pt x="7967426" y="6748"/>
                  </a:lnTo>
                  <a:lnTo>
                    <a:pt x="7917180" y="0"/>
                  </a:lnTo>
                  <a:close/>
                </a:path>
              </a:pathLst>
            </a:custGeom>
            <a:solidFill>
              <a:srgbClr val="006C74"/>
            </a:solidFill>
          </p:spPr>
          <p:txBody>
            <a:bodyPr wrap="square" lIns="0" tIns="0" rIns="0" bIns="0" rtlCol="0"/>
            <a:lstStyle/>
            <a:p>
              <a:endParaRPr sz="2400"/>
            </a:p>
          </p:txBody>
        </p:sp>
        <p:sp>
          <p:nvSpPr>
            <p:cNvPr id="9" name="object 9"/>
            <p:cNvSpPr/>
            <p:nvPr/>
          </p:nvSpPr>
          <p:spPr>
            <a:xfrm>
              <a:off x="471677" y="1536953"/>
              <a:ext cx="8106409" cy="1134110"/>
            </a:xfrm>
            <a:custGeom>
              <a:avLst/>
              <a:gdLst/>
              <a:ahLst/>
              <a:cxnLst/>
              <a:rect l="l" t="t" r="r" b="b"/>
              <a:pathLst>
                <a:path w="8106409" h="1134110">
                  <a:moveTo>
                    <a:pt x="0" y="0"/>
                  </a:moveTo>
                  <a:lnTo>
                    <a:pt x="7917180" y="0"/>
                  </a:lnTo>
                  <a:lnTo>
                    <a:pt x="7967426" y="6748"/>
                  </a:lnTo>
                  <a:lnTo>
                    <a:pt x="8012571" y="25795"/>
                  </a:lnTo>
                  <a:lnTo>
                    <a:pt x="8050815" y="55340"/>
                  </a:lnTo>
                  <a:lnTo>
                    <a:pt x="8080360" y="93584"/>
                  </a:lnTo>
                  <a:lnTo>
                    <a:pt x="8099407" y="138729"/>
                  </a:lnTo>
                  <a:lnTo>
                    <a:pt x="8106156" y="188975"/>
                  </a:lnTo>
                  <a:lnTo>
                    <a:pt x="8106156" y="1133856"/>
                  </a:lnTo>
                  <a:lnTo>
                    <a:pt x="189014" y="1133856"/>
                  </a:lnTo>
                  <a:lnTo>
                    <a:pt x="138765" y="1127107"/>
                  </a:lnTo>
                  <a:lnTo>
                    <a:pt x="93613" y="1108060"/>
                  </a:lnTo>
                  <a:lnTo>
                    <a:pt x="55359" y="1078515"/>
                  </a:lnTo>
                  <a:lnTo>
                    <a:pt x="25804" y="1040271"/>
                  </a:lnTo>
                  <a:lnTo>
                    <a:pt x="6751" y="995126"/>
                  </a:lnTo>
                  <a:lnTo>
                    <a:pt x="0" y="944880"/>
                  </a:lnTo>
                  <a:lnTo>
                    <a:pt x="0" y="0"/>
                  </a:lnTo>
                  <a:close/>
                </a:path>
              </a:pathLst>
            </a:custGeom>
            <a:ln w="25399">
              <a:solidFill>
                <a:srgbClr val="FFFFFF"/>
              </a:solidFill>
            </a:ln>
          </p:spPr>
          <p:txBody>
            <a:bodyPr wrap="square" lIns="0" tIns="0" rIns="0" bIns="0" rtlCol="0"/>
            <a:lstStyle/>
            <a:p>
              <a:endParaRPr sz="2400"/>
            </a:p>
          </p:txBody>
        </p:sp>
        <p:sp>
          <p:nvSpPr>
            <p:cNvPr id="10" name="object 10"/>
            <p:cNvSpPr/>
            <p:nvPr/>
          </p:nvSpPr>
          <p:spPr>
            <a:xfrm>
              <a:off x="4525518" y="1657349"/>
              <a:ext cx="1905" cy="893444"/>
            </a:xfrm>
            <a:custGeom>
              <a:avLst/>
              <a:gdLst/>
              <a:ahLst/>
              <a:cxnLst/>
              <a:rect l="l" t="t" r="r" b="b"/>
              <a:pathLst>
                <a:path w="1904" h="893444">
                  <a:moveTo>
                    <a:pt x="0" y="0"/>
                  </a:moveTo>
                  <a:lnTo>
                    <a:pt x="1524" y="893063"/>
                  </a:lnTo>
                </a:path>
              </a:pathLst>
            </a:custGeom>
            <a:ln w="25400">
              <a:solidFill>
                <a:srgbClr val="BDBDC5"/>
              </a:solidFill>
            </a:ln>
          </p:spPr>
          <p:txBody>
            <a:bodyPr wrap="square" lIns="0" tIns="0" rIns="0" bIns="0" rtlCol="0"/>
            <a:lstStyle/>
            <a:p>
              <a:endParaRPr sz="2400"/>
            </a:p>
          </p:txBody>
        </p:sp>
        <p:sp>
          <p:nvSpPr>
            <p:cNvPr id="11" name="object 11"/>
            <p:cNvSpPr/>
            <p:nvPr/>
          </p:nvSpPr>
          <p:spPr>
            <a:xfrm>
              <a:off x="740664" y="1623059"/>
              <a:ext cx="7566659" cy="962025"/>
            </a:xfrm>
            <a:custGeom>
              <a:avLst/>
              <a:gdLst/>
              <a:ahLst/>
              <a:cxnLst/>
              <a:rect l="l" t="t" r="r" b="b"/>
              <a:pathLst>
                <a:path w="7566659" h="962025">
                  <a:moveTo>
                    <a:pt x="3512820" y="0"/>
                  </a:moveTo>
                  <a:lnTo>
                    <a:pt x="0" y="0"/>
                  </a:lnTo>
                  <a:lnTo>
                    <a:pt x="0" y="961644"/>
                  </a:lnTo>
                  <a:lnTo>
                    <a:pt x="3512820" y="961644"/>
                  </a:lnTo>
                  <a:lnTo>
                    <a:pt x="3512820" y="0"/>
                  </a:lnTo>
                  <a:close/>
                </a:path>
                <a:path w="7566659" h="962025">
                  <a:moveTo>
                    <a:pt x="7566660" y="0"/>
                  </a:moveTo>
                  <a:lnTo>
                    <a:pt x="4053840" y="0"/>
                  </a:lnTo>
                  <a:lnTo>
                    <a:pt x="4053840" y="961644"/>
                  </a:lnTo>
                  <a:lnTo>
                    <a:pt x="7566660" y="961644"/>
                  </a:lnTo>
                  <a:lnTo>
                    <a:pt x="7566660" y="0"/>
                  </a:lnTo>
                  <a:close/>
                </a:path>
              </a:pathLst>
            </a:custGeom>
            <a:solidFill>
              <a:srgbClr val="006C74"/>
            </a:solidFill>
          </p:spPr>
          <p:txBody>
            <a:bodyPr wrap="square" lIns="0" tIns="0" rIns="0" bIns="0" rtlCol="0"/>
            <a:lstStyle/>
            <a:p>
              <a:endParaRPr sz="2400"/>
            </a:p>
          </p:txBody>
        </p:sp>
        <p:sp>
          <p:nvSpPr>
            <p:cNvPr id="12" name="object 12"/>
            <p:cNvSpPr/>
            <p:nvPr/>
          </p:nvSpPr>
          <p:spPr>
            <a:xfrm>
              <a:off x="488441" y="2663189"/>
              <a:ext cx="8106409" cy="1134110"/>
            </a:xfrm>
            <a:custGeom>
              <a:avLst/>
              <a:gdLst/>
              <a:ahLst/>
              <a:cxnLst/>
              <a:rect l="l" t="t" r="r" b="b"/>
              <a:pathLst>
                <a:path w="8106409" h="1134110">
                  <a:moveTo>
                    <a:pt x="7917180" y="0"/>
                  </a:moveTo>
                  <a:lnTo>
                    <a:pt x="0" y="0"/>
                  </a:lnTo>
                  <a:lnTo>
                    <a:pt x="0" y="944880"/>
                  </a:lnTo>
                  <a:lnTo>
                    <a:pt x="6751" y="995126"/>
                  </a:lnTo>
                  <a:lnTo>
                    <a:pt x="25804" y="1040271"/>
                  </a:lnTo>
                  <a:lnTo>
                    <a:pt x="55359" y="1078515"/>
                  </a:lnTo>
                  <a:lnTo>
                    <a:pt x="93613" y="1108060"/>
                  </a:lnTo>
                  <a:lnTo>
                    <a:pt x="138765" y="1127107"/>
                  </a:lnTo>
                  <a:lnTo>
                    <a:pt x="189014" y="1133856"/>
                  </a:lnTo>
                  <a:lnTo>
                    <a:pt x="8106156" y="1133856"/>
                  </a:lnTo>
                  <a:lnTo>
                    <a:pt x="8106156" y="188976"/>
                  </a:lnTo>
                  <a:lnTo>
                    <a:pt x="8099407" y="138729"/>
                  </a:lnTo>
                  <a:lnTo>
                    <a:pt x="8080360" y="93584"/>
                  </a:lnTo>
                  <a:lnTo>
                    <a:pt x="8050815" y="55340"/>
                  </a:lnTo>
                  <a:lnTo>
                    <a:pt x="8012571" y="25795"/>
                  </a:lnTo>
                  <a:lnTo>
                    <a:pt x="7967426" y="6748"/>
                  </a:lnTo>
                  <a:lnTo>
                    <a:pt x="7917180" y="0"/>
                  </a:lnTo>
                  <a:close/>
                </a:path>
              </a:pathLst>
            </a:custGeom>
            <a:solidFill>
              <a:srgbClr val="FFC000"/>
            </a:solidFill>
          </p:spPr>
          <p:txBody>
            <a:bodyPr wrap="square" lIns="0" tIns="0" rIns="0" bIns="0" rtlCol="0"/>
            <a:lstStyle/>
            <a:p>
              <a:endParaRPr sz="2400"/>
            </a:p>
          </p:txBody>
        </p:sp>
        <p:sp>
          <p:nvSpPr>
            <p:cNvPr id="13" name="object 13"/>
            <p:cNvSpPr/>
            <p:nvPr/>
          </p:nvSpPr>
          <p:spPr>
            <a:xfrm>
              <a:off x="488441" y="2663189"/>
              <a:ext cx="8106409" cy="1134110"/>
            </a:xfrm>
            <a:custGeom>
              <a:avLst/>
              <a:gdLst/>
              <a:ahLst/>
              <a:cxnLst/>
              <a:rect l="l" t="t" r="r" b="b"/>
              <a:pathLst>
                <a:path w="8106409" h="1134110">
                  <a:moveTo>
                    <a:pt x="0" y="0"/>
                  </a:moveTo>
                  <a:lnTo>
                    <a:pt x="7917180" y="0"/>
                  </a:lnTo>
                  <a:lnTo>
                    <a:pt x="7967426" y="6748"/>
                  </a:lnTo>
                  <a:lnTo>
                    <a:pt x="8012571" y="25795"/>
                  </a:lnTo>
                  <a:lnTo>
                    <a:pt x="8050815" y="55340"/>
                  </a:lnTo>
                  <a:lnTo>
                    <a:pt x="8080360" y="93584"/>
                  </a:lnTo>
                  <a:lnTo>
                    <a:pt x="8099407" y="138729"/>
                  </a:lnTo>
                  <a:lnTo>
                    <a:pt x="8106156" y="188976"/>
                  </a:lnTo>
                  <a:lnTo>
                    <a:pt x="8106156" y="1133856"/>
                  </a:lnTo>
                  <a:lnTo>
                    <a:pt x="189014" y="1133856"/>
                  </a:lnTo>
                  <a:lnTo>
                    <a:pt x="138765" y="1127107"/>
                  </a:lnTo>
                  <a:lnTo>
                    <a:pt x="93613" y="1108060"/>
                  </a:lnTo>
                  <a:lnTo>
                    <a:pt x="55359" y="1078515"/>
                  </a:lnTo>
                  <a:lnTo>
                    <a:pt x="25804" y="1040271"/>
                  </a:lnTo>
                  <a:lnTo>
                    <a:pt x="6751" y="995126"/>
                  </a:lnTo>
                  <a:lnTo>
                    <a:pt x="0" y="944880"/>
                  </a:lnTo>
                  <a:lnTo>
                    <a:pt x="0" y="0"/>
                  </a:lnTo>
                  <a:close/>
                </a:path>
              </a:pathLst>
            </a:custGeom>
            <a:ln w="25399">
              <a:solidFill>
                <a:srgbClr val="FFFFFF"/>
              </a:solidFill>
            </a:ln>
          </p:spPr>
          <p:txBody>
            <a:bodyPr wrap="square" lIns="0" tIns="0" rIns="0" bIns="0" rtlCol="0"/>
            <a:lstStyle/>
            <a:p>
              <a:endParaRPr sz="2400"/>
            </a:p>
          </p:txBody>
        </p:sp>
        <p:pic>
          <p:nvPicPr>
            <p:cNvPr id="14" name="object 14"/>
            <p:cNvPicPr/>
            <p:nvPr/>
          </p:nvPicPr>
          <p:blipFill>
            <a:blip r:embed="rId2" cstate="print"/>
            <a:stretch>
              <a:fillRect/>
            </a:stretch>
          </p:blipFill>
          <p:spPr>
            <a:xfrm>
              <a:off x="4485131" y="2761500"/>
              <a:ext cx="108076" cy="986015"/>
            </a:xfrm>
            <a:prstGeom prst="rect">
              <a:avLst/>
            </a:prstGeom>
          </p:spPr>
        </p:pic>
        <p:sp>
          <p:nvSpPr>
            <p:cNvPr id="15" name="object 15"/>
            <p:cNvSpPr/>
            <p:nvPr/>
          </p:nvSpPr>
          <p:spPr>
            <a:xfrm>
              <a:off x="4540757" y="2783586"/>
              <a:ext cx="1905" cy="893444"/>
            </a:xfrm>
            <a:custGeom>
              <a:avLst/>
              <a:gdLst/>
              <a:ahLst/>
              <a:cxnLst/>
              <a:rect l="l" t="t" r="r" b="b"/>
              <a:pathLst>
                <a:path w="1904" h="893445">
                  <a:moveTo>
                    <a:pt x="0" y="0"/>
                  </a:moveTo>
                  <a:lnTo>
                    <a:pt x="1524" y="893063"/>
                  </a:lnTo>
                </a:path>
              </a:pathLst>
            </a:custGeom>
            <a:ln w="25400">
              <a:solidFill>
                <a:srgbClr val="004F83"/>
              </a:solidFill>
            </a:ln>
          </p:spPr>
          <p:txBody>
            <a:bodyPr wrap="square" lIns="0" tIns="0" rIns="0" bIns="0" rtlCol="0"/>
            <a:lstStyle/>
            <a:p>
              <a:endParaRPr sz="2400"/>
            </a:p>
          </p:txBody>
        </p:sp>
        <p:sp>
          <p:nvSpPr>
            <p:cNvPr id="16" name="object 16"/>
            <p:cNvSpPr/>
            <p:nvPr/>
          </p:nvSpPr>
          <p:spPr>
            <a:xfrm>
              <a:off x="757428" y="2749308"/>
              <a:ext cx="7566659" cy="962025"/>
            </a:xfrm>
            <a:custGeom>
              <a:avLst/>
              <a:gdLst/>
              <a:ahLst/>
              <a:cxnLst/>
              <a:rect l="l" t="t" r="r" b="b"/>
              <a:pathLst>
                <a:path w="7566659" h="962025">
                  <a:moveTo>
                    <a:pt x="3512820" y="0"/>
                  </a:moveTo>
                  <a:lnTo>
                    <a:pt x="0" y="0"/>
                  </a:lnTo>
                  <a:lnTo>
                    <a:pt x="0" y="961631"/>
                  </a:lnTo>
                  <a:lnTo>
                    <a:pt x="3512820" y="961631"/>
                  </a:lnTo>
                  <a:lnTo>
                    <a:pt x="3512820" y="0"/>
                  </a:lnTo>
                  <a:close/>
                </a:path>
                <a:path w="7566659" h="962025">
                  <a:moveTo>
                    <a:pt x="7566660" y="0"/>
                  </a:moveTo>
                  <a:lnTo>
                    <a:pt x="4053840" y="0"/>
                  </a:lnTo>
                  <a:lnTo>
                    <a:pt x="4053840" y="961631"/>
                  </a:lnTo>
                  <a:lnTo>
                    <a:pt x="7566660" y="961631"/>
                  </a:lnTo>
                  <a:lnTo>
                    <a:pt x="7566660" y="0"/>
                  </a:lnTo>
                  <a:close/>
                </a:path>
              </a:pathLst>
            </a:custGeom>
            <a:solidFill>
              <a:srgbClr val="FFC000"/>
            </a:solidFill>
          </p:spPr>
          <p:txBody>
            <a:bodyPr wrap="square" lIns="0" tIns="0" rIns="0" bIns="0" rtlCol="0"/>
            <a:lstStyle/>
            <a:p>
              <a:endParaRPr sz="2400"/>
            </a:p>
          </p:txBody>
        </p:sp>
        <p:sp>
          <p:nvSpPr>
            <p:cNvPr id="17" name="object 17"/>
            <p:cNvSpPr/>
            <p:nvPr/>
          </p:nvSpPr>
          <p:spPr>
            <a:xfrm>
              <a:off x="503681" y="3797046"/>
              <a:ext cx="8107680" cy="1134110"/>
            </a:xfrm>
            <a:custGeom>
              <a:avLst/>
              <a:gdLst/>
              <a:ahLst/>
              <a:cxnLst/>
              <a:rect l="l" t="t" r="r" b="b"/>
              <a:pathLst>
                <a:path w="8107680" h="1134110">
                  <a:moveTo>
                    <a:pt x="7918704" y="0"/>
                  </a:moveTo>
                  <a:lnTo>
                    <a:pt x="0" y="0"/>
                  </a:lnTo>
                  <a:lnTo>
                    <a:pt x="0" y="944841"/>
                  </a:lnTo>
                  <a:lnTo>
                    <a:pt x="6751" y="995090"/>
                  </a:lnTo>
                  <a:lnTo>
                    <a:pt x="25804" y="1040242"/>
                  </a:lnTo>
                  <a:lnTo>
                    <a:pt x="55359" y="1078496"/>
                  </a:lnTo>
                  <a:lnTo>
                    <a:pt x="93613" y="1108051"/>
                  </a:lnTo>
                  <a:lnTo>
                    <a:pt x="138765" y="1127104"/>
                  </a:lnTo>
                  <a:lnTo>
                    <a:pt x="189014" y="1133855"/>
                  </a:lnTo>
                  <a:lnTo>
                    <a:pt x="8107680" y="1133855"/>
                  </a:lnTo>
                  <a:lnTo>
                    <a:pt x="8107680" y="189014"/>
                  </a:lnTo>
                  <a:lnTo>
                    <a:pt x="8100931" y="138765"/>
                  </a:lnTo>
                  <a:lnTo>
                    <a:pt x="8081884" y="93613"/>
                  </a:lnTo>
                  <a:lnTo>
                    <a:pt x="8052339" y="55359"/>
                  </a:lnTo>
                  <a:lnTo>
                    <a:pt x="8014095" y="25804"/>
                  </a:lnTo>
                  <a:lnTo>
                    <a:pt x="7968950" y="6751"/>
                  </a:lnTo>
                  <a:lnTo>
                    <a:pt x="7918704" y="0"/>
                  </a:lnTo>
                  <a:close/>
                </a:path>
              </a:pathLst>
            </a:custGeom>
            <a:solidFill>
              <a:srgbClr val="006C74"/>
            </a:solidFill>
          </p:spPr>
          <p:txBody>
            <a:bodyPr wrap="square" lIns="0" tIns="0" rIns="0" bIns="0" rtlCol="0"/>
            <a:lstStyle/>
            <a:p>
              <a:endParaRPr sz="2400"/>
            </a:p>
          </p:txBody>
        </p:sp>
        <p:sp>
          <p:nvSpPr>
            <p:cNvPr id="18" name="object 18"/>
            <p:cNvSpPr/>
            <p:nvPr/>
          </p:nvSpPr>
          <p:spPr>
            <a:xfrm>
              <a:off x="503681" y="3797046"/>
              <a:ext cx="8107680" cy="1134110"/>
            </a:xfrm>
            <a:custGeom>
              <a:avLst/>
              <a:gdLst/>
              <a:ahLst/>
              <a:cxnLst/>
              <a:rect l="l" t="t" r="r" b="b"/>
              <a:pathLst>
                <a:path w="8107680" h="1134110">
                  <a:moveTo>
                    <a:pt x="0" y="0"/>
                  </a:moveTo>
                  <a:lnTo>
                    <a:pt x="7918704" y="0"/>
                  </a:lnTo>
                  <a:lnTo>
                    <a:pt x="7968950" y="6751"/>
                  </a:lnTo>
                  <a:lnTo>
                    <a:pt x="8014095" y="25804"/>
                  </a:lnTo>
                  <a:lnTo>
                    <a:pt x="8052339" y="55359"/>
                  </a:lnTo>
                  <a:lnTo>
                    <a:pt x="8081884" y="93613"/>
                  </a:lnTo>
                  <a:lnTo>
                    <a:pt x="8100931" y="138765"/>
                  </a:lnTo>
                  <a:lnTo>
                    <a:pt x="8107680" y="189014"/>
                  </a:lnTo>
                  <a:lnTo>
                    <a:pt x="8107680" y="1133855"/>
                  </a:lnTo>
                  <a:lnTo>
                    <a:pt x="189014" y="1133855"/>
                  </a:lnTo>
                  <a:lnTo>
                    <a:pt x="138765" y="1127104"/>
                  </a:lnTo>
                  <a:lnTo>
                    <a:pt x="93613" y="1108051"/>
                  </a:lnTo>
                  <a:lnTo>
                    <a:pt x="55359" y="1078496"/>
                  </a:lnTo>
                  <a:lnTo>
                    <a:pt x="25804" y="1040242"/>
                  </a:lnTo>
                  <a:lnTo>
                    <a:pt x="6751" y="995090"/>
                  </a:lnTo>
                  <a:lnTo>
                    <a:pt x="0" y="944841"/>
                  </a:lnTo>
                  <a:lnTo>
                    <a:pt x="0" y="0"/>
                  </a:lnTo>
                  <a:close/>
                </a:path>
              </a:pathLst>
            </a:custGeom>
            <a:ln w="25399">
              <a:solidFill>
                <a:srgbClr val="FFFFFF"/>
              </a:solidFill>
            </a:ln>
          </p:spPr>
          <p:txBody>
            <a:bodyPr wrap="square" lIns="0" tIns="0" rIns="0" bIns="0" rtlCol="0"/>
            <a:lstStyle/>
            <a:p>
              <a:endParaRPr sz="2400"/>
            </a:p>
          </p:txBody>
        </p:sp>
        <p:sp>
          <p:nvSpPr>
            <p:cNvPr id="19" name="object 19"/>
            <p:cNvSpPr/>
            <p:nvPr/>
          </p:nvSpPr>
          <p:spPr>
            <a:xfrm>
              <a:off x="4557522" y="3917441"/>
              <a:ext cx="1905" cy="893444"/>
            </a:xfrm>
            <a:custGeom>
              <a:avLst/>
              <a:gdLst/>
              <a:ahLst/>
              <a:cxnLst/>
              <a:rect l="l" t="t" r="r" b="b"/>
              <a:pathLst>
                <a:path w="1904" h="893445">
                  <a:moveTo>
                    <a:pt x="0" y="0"/>
                  </a:moveTo>
                  <a:lnTo>
                    <a:pt x="1524" y="893064"/>
                  </a:lnTo>
                </a:path>
              </a:pathLst>
            </a:custGeom>
            <a:ln w="25400">
              <a:solidFill>
                <a:srgbClr val="BDBDC5"/>
              </a:solidFill>
            </a:ln>
          </p:spPr>
          <p:txBody>
            <a:bodyPr wrap="square" lIns="0" tIns="0" rIns="0" bIns="0" rtlCol="0"/>
            <a:lstStyle/>
            <a:p>
              <a:endParaRPr sz="2400"/>
            </a:p>
          </p:txBody>
        </p:sp>
        <p:sp>
          <p:nvSpPr>
            <p:cNvPr id="20" name="object 20"/>
            <p:cNvSpPr/>
            <p:nvPr/>
          </p:nvSpPr>
          <p:spPr>
            <a:xfrm>
              <a:off x="774192" y="3883151"/>
              <a:ext cx="7565390" cy="962025"/>
            </a:xfrm>
            <a:custGeom>
              <a:avLst/>
              <a:gdLst/>
              <a:ahLst/>
              <a:cxnLst/>
              <a:rect l="l" t="t" r="r" b="b"/>
              <a:pathLst>
                <a:path w="7565390" h="962025">
                  <a:moveTo>
                    <a:pt x="3512820" y="0"/>
                  </a:moveTo>
                  <a:lnTo>
                    <a:pt x="0" y="0"/>
                  </a:lnTo>
                  <a:lnTo>
                    <a:pt x="0" y="961644"/>
                  </a:lnTo>
                  <a:lnTo>
                    <a:pt x="3512820" y="961644"/>
                  </a:lnTo>
                  <a:lnTo>
                    <a:pt x="3512820" y="0"/>
                  </a:lnTo>
                  <a:close/>
                </a:path>
                <a:path w="7565390" h="962025">
                  <a:moveTo>
                    <a:pt x="7565136" y="0"/>
                  </a:moveTo>
                  <a:lnTo>
                    <a:pt x="4052316" y="0"/>
                  </a:lnTo>
                  <a:lnTo>
                    <a:pt x="4052316" y="961644"/>
                  </a:lnTo>
                  <a:lnTo>
                    <a:pt x="7565136" y="961644"/>
                  </a:lnTo>
                  <a:lnTo>
                    <a:pt x="7565136" y="0"/>
                  </a:lnTo>
                  <a:close/>
                </a:path>
              </a:pathLst>
            </a:custGeom>
            <a:solidFill>
              <a:srgbClr val="006C74"/>
            </a:solidFill>
          </p:spPr>
          <p:txBody>
            <a:bodyPr wrap="square" lIns="0" tIns="0" rIns="0" bIns="0" rtlCol="0"/>
            <a:lstStyle/>
            <a:p>
              <a:endParaRPr sz="2400"/>
            </a:p>
          </p:txBody>
        </p:sp>
      </p:grpSp>
      <p:sp>
        <p:nvSpPr>
          <p:cNvPr id="21" name="object 21"/>
          <p:cNvSpPr txBox="1"/>
          <p:nvPr/>
        </p:nvSpPr>
        <p:spPr>
          <a:xfrm>
            <a:off x="1372955" y="2443817"/>
            <a:ext cx="3710093" cy="685530"/>
          </a:xfrm>
          <a:prstGeom prst="rect">
            <a:avLst/>
          </a:prstGeom>
        </p:spPr>
        <p:txBody>
          <a:bodyPr vert="horz" wrap="square" lIns="0" tIns="16087" rIns="0" bIns="0" rtlCol="0">
            <a:spAutoFit/>
          </a:bodyPr>
          <a:lstStyle/>
          <a:p>
            <a:pPr marL="16933" marR="6773">
              <a:spcBef>
                <a:spcPts val="127"/>
              </a:spcBef>
            </a:pPr>
            <a:r>
              <a:rPr sz="2133" spc="152" dirty="0">
                <a:solidFill>
                  <a:srgbClr val="FFFFFF"/>
                </a:solidFill>
                <a:latin typeface="Trebuchet MS"/>
                <a:cs typeface="Trebuchet MS"/>
              </a:rPr>
              <a:t>K</a:t>
            </a:r>
            <a:r>
              <a:rPr sz="2133" spc="133" dirty="0">
                <a:solidFill>
                  <a:srgbClr val="FFFFFF"/>
                </a:solidFill>
                <a:latin typeface="Trebuchet MS"/>
                <a:cs typeface="Trebuchet MS"/>
              </a:rPr>
              <a:t>P</a:t>
            </a:r>
            <a:r>
              <a:rPr sz="2133" spc="-107" dirty="0">
                <a:solidFill>
                  <a:srgbClr val="FFFFFF"/>
                </a:solidFill>
                <a:latin typeface="Trebuchet MS"/>
                <a:cs typeface="Trebuchet MS"/>
              </a:rPr>
              <a:t> </a:t>
            </a:r>
            <a:r>
              <a:rPr sz="2133" spc="-47" dirty="0">
                <a:solidFill>
                  <a:srgbClr val="FFFFFF"/>
                </a:solidFill>
                <a:latin typeface="Trebuchet MS"/>
                <a:cs typeface="Trebuchet MS"/>
              </a:rPr>
              <a:t>(</a:t>
            </a:r>
            <a:r>
              <a:rPr sz="2133" spc="27" dirty="0" err="1">
                <a:solidFill>
                  <a:srgbClr val="FFFFFF"/>
                </a:solidFill>
                <a:latin typeface="Trebuchet MS"/>
                <a:cs typeface="Trebuchet MS"/>
              </a:rPr>
              <a:t>fu</a:t>
            </a:r>
            <a:r>
              <a:rPr sz="2133" spc="73" dirty="0" err="1">
                <a:solidFill>
                  <a:srgbClr val="FFFFFF"/>
                </a:solidFill>
                <a:latin typeface="Trebuchet MS"/>
                <a:cs typeface="Trebuchet MS"/>
              </a:rPr>
              <a:t>n</a:t>
            </a:r>
            <a:r>
              <a:rPr sz="2133" spc="100" dirty="0" err="1">
                <a:solidFill>
                  <a:srgbClr val="FFFFFF"/>
                </a:solidFill>
                <a:latin typeface="Trebuchet MS"/>
                <a:cs typeface="Trebuchet MS"/>
              </a:rPr>
              <a:t>gsi</a:t>
            </a:r>
            <a:r>
              <a:rPr sz="2133" spc="-107" dirty="0">
                <a:solidFill>
                  <a:srgbClr val="FFFFFF"/>
                </a:solidFill>
                <a:latin typeface="Trebuchet MS"/>
                <a:cs typeface="Trebuchet MS"/>
              </a:rPr>
              <a:t> </a:t>
            </a:r>
            <a:r>
              <a:rPr sz="2133" spc="73" dirty="0">
                <a:solidFill>
                  <a:srgbClr val="FFFFFF"/>
                </a:solidFill>
                <a:latin typeface="Trebuchet MS"/>
                <a:cs typeface="Trebuchet MS"/>
              </a:rPr>
              <a:t>k</a:t>
            </a:r>
            <a:r>
              <a:rPr sz="2133" spc="87" dirty="0">
                <a:solidFill>
                  <a:srgbClr val="FFFFFF"/>
                </a:solidFill>
                <a:latin typeface="Trebuchet MS"/>
                <a:cs typeface="Trebuchet MS"/>
              </a:rPr>
              <a:t>e</a:t>
            </a:r>
            <a:r>
              <a:rPr sz="2133" spc="113" dirty="0">
                <a:solidFill>
                  <a:srgbClr val="FFFFFF"/>
                </a:solidFill>
                <a:latin typeface="Trebuchet MS"/>
                <a:cs typeface="Trebuchet MS"/>
              </a:rPr>
              <a:t>pe</a:t>
            </a:r>
            <a:r>
              <a:rPr sz="2133" spc="127" dirty="0">
                <a:solidFill>
                  <a:srgbClr val="FFFFFF"/>
                </a:solidFill>
                <a:latin typeface="Trebuchet MS"/>
                <a:cs typeface="Trebuchet MS"/>
              </a:rPr>
              <a:t>gawa</a:t>
            </a:r>
            <a:r>
              <a:rPr sz="2133" spc="-120" dirty="0">
                <a:solidFill>
                  <a:srgbClr val="FFFFFF"/>
                </a:solidFill>
                <a:latin typeface="Trebuchet MS"/>
                <a:cs typeface="Trebuchet MS"/>
              </a:rPr>
              <a:t>i</a:t>
            </a:r>
            <a:r>
              <a:rPr sz="2133" spc="67" dirty="0">
                <a:solidFill>
                  <a:srgbClr val="FFFFFF"/>
                </a:solidFill>
                <a:latin typeface="Trebuchet MS"/>
                <a:cs typeface="Trebuchet MS"/>
              </a:rPr>
              <a:t>a</a:t>
            </a:r>
            <a:r>
              <a:rPr sz="2133" spc="80" dirty="0">
                <a:solidFill>
                  <a:srgbClr val="FFFFFF"/>
                </a:solidFill>
                <a:latin typeface="Trebuchet MS"/>
                <a:cs typeface="Trebuchet MS"/>
              </a:rPr>
              <a:t>n</a:t>
            </a:r>
            <a:r>
              <a:rPr sz="2133" spc="-160" dirty="0">
                <a:solidFill>
                  <a:srgbClr val="FFFFFF"/>
                </a:solidFill>
                <a:latin typeface="Trebuchet MS"/>
                <a:cs typeface="Trebuchet MS"/>
              </a:rPr>
              <a:t>) </a:t>
            </a:r>
            <a:endParaRPr lang="en-US" sz="2133" spc="-160" dirty="0">
              <a:solidFill>
                <a:srgbClr val="FFFFFF"/>
              </a:solidFill>
              <a:latin typeface="Trebuchet MS"/>
              <a:cs typeface="Trebuchet MS"/>
            </a:endParaRPr>
          </a:p>
          <a:p>
            <a:pPr marL="16933" marR="6773">
              <a:spcBef>
                <a:spcPts val="127"/>
              </a:spcBef>
            </a:pPr>
            <a:r>
              <a:rPr sz="2133" spc="-160" dirty="0">
                <a:solidFill>
                  <a:srgbClr val="FFFFFF"/>
                </a:solidFill>
                <a:latin typeface="Trebuchet MS"/>
                <a:cs typeface="Trebuchet MS"/>
              </a:rPr>
              <a:t> </a:t>
            </a:r>
            <a:r>
              <a:rPr sz="2133" spc="152" dirty="0">
                <a:solidFill>
                  <a:srgbClr val="FFFFFF"/>
                </a:solidFill>
                <a:latin typeface="Trebuchet MS"/>
                <a:cs typeface="Trebuchet MS"/>
              </a:rPr>
              <a:t>K</a:t>
            </a:r>
            <a:r>
              <a:rPr sz="2133" spc="220" dirty="0">
                <a:solidFill>
                  <a:srgbClr val="FFFFFF"/>
                </a:solidFill>
                <a:latin typeface="Trebuchet MS"/>
                <a:cs typeface="Trebuchet MS"/>
              </a:rPr>
              <a:t>U</a:t>
            </a:r>
            <a:r>
              <a:rPr sz="2133" spc="-107" dirty="0">
                <a:solidFill>
                  <a:srgbClr val="FFFFFF"/>
                </a:solidFill>
                <a:latin typeface="Trebuchet MS"/>
                <a:cs typeface="Trebuchet MS"/>
              </a:rPr>
              <a:t> </a:t>
            </a:r>
            <a:r>
              <a:rPr sz="2133" spc="-187" dirty="0">
                <a:solidFill>
                  <a:srgbClr val="FFFFFF"/>
                </a:solidFill>
                <a:latin typeface="Trebuchet MS"/>
                <a:cs typeface="Trebuchet MS"/>
              </a:rPr>
              <a:t>(</a:t>
            </a:r>
            <a:r>
              <a:rPr sz="2133" spc="27" dirty="0" err="1">
                <a:solidFill>
                  <a:srgbClr val="FFFFFF"/>
                </a:solidFill>
                <a:latin typeface="Trebuchet MS"/>
                <a:cs typeface="Trebuchet MS"/>
              </a:rPr>
              <a:t>fu</a:t>
            </a:r>
            <a:r>
              <a:rPr sz="2133" spc="73" dirty="0" err="1">
                <a:solidFill>
                  <a:srgbClr val="FFFFFF"/>
                </a:solidFill>
                <a:latin typeface="Trebuchet MS"/>
                <a:cs typeface="Trebuchet MS"/>
              </a:rPr>
              <a:t>n</a:t>
            </a:r>
            <a:r>
              <a:rPr sz="2133" spc="100" dirty="0" err="1">
                <a:solidFill>
                  <a:srgbClr val="FFFFFF"/>
                </a:solidFill>
                <a:latin typeface="Trebuchet MS"/>
                <a:cs typeface="Trebuchet MS"/>
              </a:rPr>
              <a:t>gsi</a:t>
            </a:r>
            <a:r>
              <a:rPr sz="2133" spc="-87" dirty="0">
                <a:solidFill>
                  <a:srgbClr val="FFFFFF"/>
                </a:solidFill>
                <a:latin typeface="Trebuchet MS"/>
                <a:cs typeface="Trebuchet MS"/>
              </a:rPr>
              <a:t> </a:t>
            </a:r>
            <a:r>
              <a:rPr sz="2133" spc="73" dirty="0">
                <a:solidFill>
                  <a:srgbClr val="FFFFFF"/>
                </a:solidFill>
                <a:latin typeface="Trebuchet MS"/>
                <a:cs typeface="Trebuchet MS"/>
              </a:rPr>
              <a:t>k</a:t>
            </a:r>
            <a:r>
              <a:rPr sz="2133" spc="87" dirty="0">
                <a:solidFill>
                  <a:srgbClr val="FFFFFF"/>
                </a:solidFill>
                <a:latin typeface="Trebuchet MS"/>
                <a:cs typeface="Trebuchet MS"/>
              </a:rPr>
              <a:t>e</a:t>
            </a:r>
            <a:r>
              <a:rPr sz="2133" spc="107" dirty="0">
                <a:solidFill>
                  <a:srgbClr val="FFFFFF"/>
                </a:solidFill>
                <a:latin typeface="Trebuchet MS"/>
                <a:cs typeface="Trebuchet MS"/>
              </a:rPr>
              <a:t>uangan</a:t>
            </a:r>
            <a:r>
              <a:rPr sz="2133" spc="-187" dirty="0">
                <a:solidFill>
                  <a:srgbClr val="FFFFFF"/>
                </a:solidFill>
                <a:latin typeface="Trebuchet MS"/>
                <a:cs typeface="Trebuchet MS"/>
              </a:rPr>
              <a:t>)</a:t>
            </a:r>
            <a:endParaRPr sz="2133" dirty="0">
              <a:latin typeface="Trebuchet MS"/>
              <a:cs typeface="Trebuchet MS"/>
            </a:endParaRPr>
          </a:p>
        </p:txBody>
      </p:sp>
      <p:sp>
        <p:nvSpPr>
          <p:cNvPr id="22" name="object 22"/>
          <p:cNvSpPr txBox="1"/>
          <p:nvPr/>
        </p:nvSpPr>
        <p:spPr>
          <a:xfrm>
            <a:off x="7060862" y="2439756"/>
            <a:ext cx="1848273" cy="428387"/>
          </a:xfrm>
          <a:prstGeom prst="rect">
            <a:avLst/>
          </a:prstGeom>
        </p:spPr>
        <p:txBody>
          <a:bodyPr vert="horz" wrap="square" lIns="0" tIns="17780" rIns="0" bIns="0" rtlCol="0">
            <a:spAutoFit/>
          </a:bodyPr>
          <a:lstStyle/>
          <a:p>
            <a:pPr marL="16933">
              <a:spcBef>
                <a:spcPts val="140"/>
              </a:spcBef>
            </a:pPr>
            <a:r>
              <a:rPr sz="2667" spc="247" dirty="0">
                <a:solidFill>
                  <a:srgbClr val="FFFFFF"/>
                </a:solidFill>
                <a:latin typeface="Trebuchet MS"/>
                <a:cs typeface="Trebuchet MS"/>
              </a:rPr>
              <a:t>A</a:t>
            </a:r>
            <a:r>
              <a:rPr sz="2667" spc="-13" dirty="0">
                <a:solidFill>
                  <a:srgbClr val="FFFFFF"/>
                </a:solidFill>
                <a:latin typeface="Trebuchet MS"/>
                <a:cs typeface="Trebuchet MS"/>
              </a:rPr>
              <a:t>l</a:t>
            </a:r>
            <a:r>
              <a:rPr sz="2667" dirty="0">
                <a:solidFill>
                  <a:srgbClr val="FFFFFF"/>
                </a:solidFill>
                <a:latin typeface="Trebuchet MS"/>
                <a:cs typeface="Trebuchet MS"/>
              </a:rPr>
              <a:t>fa</a:t>
            </a:r>
            <a:r>
              <a:rPr sz="2667" spc="-160" dirty="0">
                <a:solidFill>
                  <a:srgbClr val="FFFFFF"/>
                </a:solidFill>
                <a:latin typeface="Trebuchet MS"/>
                <a:cs typeface="Trebuchet MS"/>
              </a:rPr>
              <a:t> </a:t>
            </a:r>
            <a:r>
              <a:rPr sz="2667" spc="-207" dirty="0">
                <a:solidFill>
                  <a:srgbClr val="FFFFFF"/>
                </a:solidFill>
                <a:latin typeface="Trebuchet MS"/>
                <a:cs typeface="Trebuchet MS"/>
              </a:rPr>
              <a:t>(</a:t>
            </a:r>
            <a:r>
              <a:rPr sz="2667" spc="247" dirty="0">
                <a:solidFill>
                  <a:srgbClr val="FFFFFF"/>
                </a:solidFill>
                <a:latin typeface="Trebuchet MS"/>
                <a:cs typeface="Trebuchet MS"/>
              </a:rPr>
              <a:t>H</a:t>
            </a:r>
            <a:r>
              <a:rPr sz="2667" spc="40" dirty="0">
                <a:solidFill>
                  <a:srgbClr val="FFFFFF"/>
                </a:solidFill>
                <a:latin typeface="Trebuchet MS"/>
                <a:cs typeface="Trebuchet MS"/>
              </a:rPr>
              <a:t>uru</a:t>
            </a:r>
            <a:r>
              <a:rPr sz="2667" spc="33" dirty="0">
                <a:solidFill>
                  <a:srgbClr val="FFFFFF"/>
                </a:solidFill>
                <a:latin typeface="Trebuchet MS"/>
                <a:cs typeface="Trebuchet MS"/>
              </a:rPr>
              <a:t>f</a:t>
            </a:r>
            <a:r>
              <a:rPr sz="2667" spc="-227" dirty="0">
                <a:solidFill>
                  <a:srgbClr val="FFFFFF"/>
                </a:solidFill>
                <a:latin typeface="Trebuchet MS"/>
                <a:cs typeface="Trebuchet MS"/>
              </a:rPr>
              <a:t>)</a:t>
            </a:r>
            <a:endParaRPr sz="2667">
              <a:latin typeface="Trebuchet MS"/>
              <a:cs typeface="Trebuchet MS"/>
            </a:endParaRPr>
          </a:p>
        </p:txBody>
      </p:sp>
      <p:sp>
        <p:nvSpPr>
          <p:cNvPr id="23" name="object 23"/>
          <p:cNvSpPr txBox="1"/>
          <p:nvPr/>
        </p:nvSpPr>
        <p:spPr>
          <a:xfrm>
            <a:off x="6977211" y="4003209"/>
            <a:ext cx="2690707" cy="427532"/>
          </a:xfrm>
          <a:prstGeom prst="rect">
            <a:avLst/>
          </a:prstGeom>
        </p:spPr>
        <p:txBody>
          <a:bodyPr vert="horz" wrap="square" lIns="0" tIns="16933" rIns="0" bIns="0" rtlCol="0">
            <a:spAutoFit/>
          </a:bodyPr>
          <a:lstStyle/>
          <a:p>
            <a:pPr marL="16933">
              <a:spcBef>
                <a:spcPts val="133"/>
              </a:spcBef>
            </a:pPr>
            <a:r>
              <a:rPr sz="2667" spc="367" dirty="0">
                <a:solidFill>
                  <a:srgbClr val="313366"/>
                </a:solidFill>
                <a:latin typeface="Trebuchet MS"/>
                <a:cs typeface="Trebuchet MS"/>
              </a:rPr>
              <a:t>N</a:t>
            </a:r>
            <a:r>
              <a:rPr sz="2667" spc="152" dirty="0">
                <a:solidFill>
                  <a:srgbClr val="313366"/>
                </a:solidFill>
                <a:latin typeface="Trebuchet MS"/>
                <a:cs typeface="Trebuchet MS"/>
              </a:rPr>
              <a:t>u</a:t>
            </a:r>
            <a:r>
              <a:rPr sz="2667" spc="47" dirty="0">
                <a:solidFill>
                  <a:srgbClr val="313366"/>
                </a:solidFill>
                <a:latin typeface="Trebuchet MS"/>
                <a:cs typeface="Trebuchet MS"/>
              </a:rPr>
              <a:t>merik</a:t>
            </a:r>
            <a:r>
              <a:rPr sz="2667" spc="-180" dirty="0">
                <a:solidFill>
                  <a:srgbClr val="313366"/>
                </a:solidFill>
                <a:latin typeface="Trebuchet MS"/>
                <a:cs typeface="Trebuchet MS"/>
              </a:rPr>
              <a:t> </a:t>
            </a:r>
            <a:r>
              <a:rPr sz="2667" spc="-220" dirty="0">
                <a:solidFill>
                  <a:srgbClr val="313366"/>
                </a:solidFill>
                <a:latin typeface="Trebuchet MS"/>
                <a:cs typeface="Trebuchet MS"/>
              </a:rPr>
              <a:t>(</a:t>
            </a:r>
            <a:r>
              <a:rPr sz="2667" spc="247" dirty="0">
                <a:solidFill>
                  <a:srgbClr val="313366"/>
                </a:solidFill>
                <a:latin typeface="Trebuchet MS"/>
                <a:cs typeface="Trebuchet MS"/>
              </a:rPr>
              <a:t>A</a:t>
            </a:r>
            <a:r>
              <a:rPr sz="2667" spc="133" dirty="0">
                <a:solidFill>
                  <a:srgbClr val="313366"/>
                </a:solidFill>
                <a:latin typeface="Trebuchet MS"/>
                <a:cs typeface="Trebuchet MS"/>
              </a:rPr>
              <a:t>n</a:t>
            </a:r>
            <a:r>
              <a:rPr sz="2667" spc="160" dirty="0">
                <a:solidFill>
                  <a:srgbClr val="313366"/>
                </a:solidFill>
                <a:latin typeface="Trebuchet MS"/>
                <a:cs typeface="Trebuchet MS"/>
              </a:rPr>
              <a:t>gka</a:t>
            </a:r>
            <a:r>
              <a:rPr sz="2667" spc="-227" dirty="0">
                <a:solidFill>
                  <a:srgbClr val="313366"/>
                </a:solidFill>
                <a:latin typeface="Trebuchet MS"/>
                <a:cs typeface="Trebuchet MS"/>
              </a:rPr>
              <a:t>)</a:t>
            </a:r>
            <a:endParaRPr sz="2667">
              <a:latin typeface="Trebuchet MS"/>
              <a:cs typeface="Trebuchet MS"/>
            </a:endParaRPr>
          </a:p>
        </p:txBody>
      </p:sp>
      <p:sp>
        <p:nvSpPr>
          <p:cNvPr id="24" name="object 24"/>
          <p:cNvSpPr txBox="1"/>
          <p:nvPr/>
        </p:nvSpPr>
        <p:spPr>
          <a:xfrm>
            <a:off x="7060861" y="5396721"/>
            <a:ext cx="4033520" cy="837964"/>
          </a:xfrm>
          <a:prstGeom prst="rect">
            <a:avLst/>
          </a:prstGeom>
        </p:spPr>
        <p:txBody>
          <a:bodyPr vert="horz" wrap="square" lIns="0" tIns="16933" rIns="0" bIns="0" rtlCol="0">
            <a:spAutoFit/>
          </a:bodyPr>
          <a:lstStyle/>
          <a:p>
            <a:pPr marL="16933">
              <a:spcBef>
                <a:spcPts val="133"/>
              </a:spcBef>
            </a:pPr>
            <a:r>
              <a:rPr sz="2667" spc="93" dirty="0">
                <a:solidFill>
                  <a:srgbClr val="FFFFFF"/>
                </a:solidFill>
                <a:latin typeface="Trebuchet MS"/>
                <a:cs typeface="Trebuchet MS"/>
              </a:rPr>
              <a:t>Alfa-Numerik</a:t>
            </a:r>
            <a:endParaRPr sz="2667">
              <a:latin typeface="Trebuchet MS"/>
              <a:cs typeface="Trebuchet MS"/>
            </a:endParaRPr>
          </a:p>
          <a:p>
            <a:pPr marL="16933"/>
            <a:r>
              <a:rPr sz="2667" spc="-220" dirty="0">
                <a:solidFill>
                  <a:srgbClr val="FFFFFF"/>
                </a:solidFill>
                <a:latin typeface="Trebuchet MS"/>
                <a:cs typeface="Trebuchet MS"/>
              </a:rPr>
              <a:t>(</a:t>
            </a:r>
            <a:r>
              <a:rPr sz="2667" spc="220" dirty="0">
                <a:solidFill>
                  <a:srgbClr val="FFFFFF"/>
                </a:solidFill>
                <a:latin typeface="Trebuchet MS"/>
                <a:cs typeface="Trebuchet MS"/>
              </a:rPr>
              <a:t>K</a:t>
            </a:r>
            <a:r>
              <a:rPr sz="2667" spc="107" dirty="0">
                <a:solidFill>
                  <a:srgbClr val="FFFFFF"/>
                </a:solidFill>
                <a:latin typeface="Trebuchet MS"/>
                <a:cs typeface="Trebuchet MS"/>
              </a:rPr>
              <a:t>ombin</a:t>
            </a:r>
            <a:r>
              <a:rPr sz="2667" spc="113" dirty="0">
                <a:solidFill>
                  <a:srgbClr val="FFFFFF"/>
                </a:solidFill>
                <a:latin typeface="Trebuchet MS"/>
                <a:cs typeface="Trebuchet MS"/>
              </a:rPr>
              <a:t>a</a:t>
            </a:r>
            <a:r>
              <a:rPr sz="2667" spc="207" dirty="0">
                <a:solidFill>
                  <a:srgbClr val="FFFFFF"/>
                </a:solidFill>
                <a:latin typeface="Trebuchet MS"/>
                <a:cs typeface="Trebuchet MS"/>
              </a:rPr>
              <a:t>s</a:t>
            </a:r>
            <a:r>
              <a:rPr sz="2667" spc="-147" dirty="0">
                <a:solidFill>
                  <a:srgbClr val="FFFFFF"/>
                </a:solidFill>
                <a:latin typeface="Trebuchet MS"/>
                <a:cs typeface="Trebuchet MS"/>
              </a:rPr>
              <a:t>i</a:t>
            </a:r>
            <a:r>
              <a:rPr sz="2667" spc="-167" dirty="0">
                <a:solidFill>
                  <a:srgbClr val="FFFFFF"/>
                </a:solidFill>
                <a:latin typeface="Trebuchet MS"/>
                <a:cs typeface="Trebuchet MS"/>
              </a:rPr>
              <a:t> </a:t>
            </a:r>
            <a:r>
              <a:rPr sz="2667" spc="247" dirty="0">
                <a:solidFill>
                  <a:srgbClr val="FFFFFF"/>
                </a:solidFill>
                <a:latin typeface="Trebuchet MS"/>
                <a:cs typeface="Trebuchet MS"/>
              </a:rPr>
              <a:t>H</a:t>
            </a:r>
            <a:r>
              <a:rPr sz="2667" spc="147" dirty="0">
                <a:solidFill>
                  <a:srgbClr val="FFFFFF"/>
                </a:solidFill>
                <a:latin typeface="Trebuchet MS"/>
                <a:cs typeface="Trebuchet MS"/>
              </a:rPr>
              <a:t>u</a:t>
            </a:r>
            <a:r>
              <a:rPr sz="2667" spc="-53" dirty="0">
                <a:solidFill>
                  <a:srgbClr val="FFFFFF"/>
                </a:solidFill>
                <a:latin typeface="Trebuchet MS"/>
                <a:cs typeface="Trebuchet MS"/>
              </a:rPr>
              <a:t>r</a:t>
            </a:r>
            <a:r>
              <a:rPr sz="2667" spc="47" dirty="0">
                <a:solidFill>
                  <a:srgbClr val="FFFFFF"/>
                </a:solidFill>
                <a:latin typeface="Trebuchet MS"/>
                <a:cs typeface="Trebuchet MS"/>
              </a:rPr>
              <a:t>u</a:t>
            </a:r>
            <a:r>
              <a:rPr sz="2667" spc="27" dirty="0">
                <a:solidFill>
                  <a:srgbClr val="FFFFFF"/>
                </a:solidFill>
                <a:latin typeface="Trebuchet MS"/>
                <a:cs typeface="Trebuchet MS"/>
              </a:rPr>
              <a:t>f</a:t>
            </a:r>
            <a:r>
              <a:rPr sz="2667" spc="147" dirty="0">
                <a:solidFill>
                  <a:srgbClr val="FFFFFF"/>
                </a:solidFill>
                <a:latin typeface="Trebuchet MS"/>
                <a:cs typeface="Trebuchet MS"/>
              </a:rPr>
              <a:t>-</a:t>
            </a:r>
            <a:r>
              <a:rPr sz="2667" spc="213" dirty="0">
                <a:solidFill>
                  <a:srgbClr val="FFFFFF"/>
                </a:solidFill>
                <a:latin typeface="Trebuchet MS"/>
                <a:cs typeface="Trebuchet MS"/>
              </a:rPr>
              <a:t>A</a:t>
            </a:r>
            <a:r>
              <a:rPr sz="2667" spc="120" dirty="0">
                <a:solidFill>
                  <a:srgbClr val="FFFFFF"/>
                </a:solidFill>
                <a:latin typeface="Trebuchet MS"/>
                <a:cs typeface="Trebuchet MS"/>
              </a:rPr>
              <a:t>n</a:t>
            </a:r>
            <a:r>
              <a:rPr sz="2667" spc="167" dirty="0">
                <a:solidFill>
                  <a:srgbClr val="FFFFFF"/>
                </a:solidFill>
                <a:latin typeface="Trebuchet MS"/>
                <a:cs typeface="Trebuchet MS"/>
              </a:rPr>
              <a:t>gka</a:t>
            </a:r>
            <a:r>
              <a:rPr sz="2667" spc="-227" dirty="0">
                <a:solidFill>
                  <a:srgbClr val="FFFFFF"/>
                </a:solidFill>
                <a:latin typeface="Trebuchet MS"/>
                <a:cs typeface="Trebuchet MS"/>
              </a:rPr>
              <a:t>)</a:t>
            </a:r>
            <a:endParaRPr sz="2667">
              <a:latin typeface="Trebuchet MS"/>
              <a:cs typeface="Trebuchet MS"/>
            </a:endParaRPr>
          </a:p>
        </p:txBody>
      </p:sp>
      <p:sp>
        <p:nvSpPr>
          <p:cNvPr id="25" name="object 25"/>
          <p:cNvSpPr txBox="1"/>
          <p:nvPr/>
        </p:nvSpPr>
        <p:spPr>
          <a:xfrm>
            <a:off x="1372956" y="3979671"/>
            <a:ext cx="3880273" cy="672706"/>
          </a:xfrm>
          <a:prstGeom prst="rect">
            <a:avLst/>
          </a:prstGeom>
        </p:spPr>
        <p:txBody>
          <a:bodyPr vert="horz" wrap="square" lIns="0" tIns="16087" rIns="0" bIns="0" rtlCol="0">
            <a:spAutoFit/>
          </a:bodyPr>
          <a:lstStyle/>
          <a:p>
            <a:pPr marL="16933" marR="6773">
              <a:spcBef>
                <a:spcPts val="127"/>
              </a:spcBef>
            </a:pPr>
            <a:r>
              <a:rPr sz="2133" spc="13" dirty="0">
                <a:solidFill>
                  <a:srgbClr val="313366"/>
                </a:solidFill>
                <a:latin typeface="Trebuchet MS"/>
                <a:cs typeface="Trebuchet MS"/>
              </a:rPr>
              <a:t>1</a:t>
            </a:r>
            <a:r>
              <a:rPr sz="2133" spc="20" dirty="0">
                <a:solidFill>
                  <a:srgbClr val="313366"/>
                </a:solidFill>
                <a:latin typeface="Trebuchet MS"/>
                <a:cs typeface="Trebuchet MS"/>
              </a:rPr>
              <a:t>0</a:t>
            </a:r>
            <a:r>
              <a:rPr sz="2133" spc="187" dirty="0">
                <a:solidFill>
                  <a:srgbClr val="313366"/>
                </a:solidFill>
                <a:latin typeface="Trebuchet MS"/>
                <a:cs typeface="Trebuchet MS"/>
              </a:rPr>
              <a:t>0</a:t>
            </a:r>
            <a:r>
              <a:rPr sz="2133" spc="-100" dirty="0">
                <a:solidFill>
                  <a:srgbClr val="313366"/>
                </a:solidFill>
                <a:latin typeface="Trebuchet MS"/>
                <a:cs typeface="Trebuchet MS"/>
              </a:rPr>
              <a:t> </a:t>
            </a:r>
            <a:r>
              <a:rPr sz="2133" spc="-180" dirty="0">
                <a:solidFill>
                  <a:srgbClr val="313366"/>
                </a:solidFill>
                <a:latin typeface="Trebuchet MS"/>
                <a:cs typeface="Trebuchet MS"/>
              </a:rPr>
              <a:t>(</a:t>
            </a:r>
            <a:r>
              <a:rPr sz="2133" spc="27" dirty="0" err="1">
                <a:solidFill>
                  <a:srgbClr val="313366"/>
                </a:solidFill>
                <a:latin typeface="Trebuchet MS"/>
                <a:cs typeface="Trebuchet MS"/>
              </a:rPr>
              <a:t>fu</a:t>
            </a:r>
            <a:r>
              <a:rPr sz="2133" spc="73" dirty="0" err="1">
                <a:solidFill>
                  <a:srgbClr val="313366"/>
                </a:solidFill>
                <a:latin typeface="Trebuchet MS"/>
                <a:cs typeface="Trebuchet MS"/>
              </a:rPr>
              <a:t>n</a:t>
            </a:r>
            <a:r>
              <a:rPr sz="2133" spc="100" dirty="0" err="1">
                <a:solidFill>
                  <a:srgbClr val="313366"/>
                </a:solidFill>
                <a:latin typeface="Trebuchet MS"/>
                <a:cs typeface="Trebuchet MS"/>
              </a:rPr>
              <a:t>gsi</a:t>
            </a:r>
            <a:r>
              <a:rPr sz="2133" spc="-87" dirty="0">
                <a:solidFill>
                  <a:srgbClr val="313366"/>
                </a:solidFill>
                <a:latin typeface="Trebuchet MS"/>
                <a:cs typeface="Trebuchet MS"/>
              </a:rPr>
              <a:t> </a:t>
            </a:r>
            <a:r>
              <a:rPr sz="2133" spc="73" dirty="0">
                <a:solidFill>
                  <a:srgbClr val="313366"/>
                </a:solidFill>
                <a:latin typeface="Trebuchet MS"/>
                <a:cs typeface="Trebuchet MS"/>
              </a:rPr>
              <a:t>k</a:t>
            </a:r>
            <a:r>
              <a:rPr sz="2133" spc="87" dirty="0">
                <a:solidFill>
                  <a:srgbClr val="313366"/>
                </a:solidFill>
                <a:latin typeface="Trebuchet MS"/>
                <a:cs typeface="Trebuchet MS"/>
              </a:rPr>
              <a:t>e</a:t>
            </a:r>
            <a:r>
              <a:rPr sz="2133" spc="113" dirty="0">
                <a:solidFill>
                  <a:srgbClr val="313366"/>
                </a:solidFill>
                <a:latin typeface="Trebuchet MS"/>
                <a:cs typeface="Trebuchet MS"/>
              </a:rPr>
              <a:t>pe</a:t>
            </a:r>
            <a:r>
              <a:rPr sz="2133" spc="127" dirty="0">
                <a:solidFill>
                  <a:srgbClr val="313366"/>
                </a:solidFill>
                <a:latin typeface="Trebuchet MS"/>
                <a:cs typeface="Trebuchet MS"/>
              </a:rPr>
              <a:t>gawa</a:t>
            </a:r>
            <a:r>
              <a:rPr sz="2133" spc="-120" dirty="0">
                <a:solidFill>
                  <a:srgbClr val="313366"/>
                </a:solidFill>
                <a:latin typeface="Trebuchet MS"/>
                <a:cs typeface="Trebuchet MS"/>
              </a:rPr>
              <a:t>i</a:t>
            </a:r>
            <a:r>
              <a:rPr sz="2133" spc="67" dirty="0">
                <a:solidFill>
                  <a:srgbClr val="313366"/>
                </a:solidFill>
                <a:latin typeface="Trebuchet MS"/>
                <a:cs typeface="Trebuchet MS"/>
              </a:rPr>
              <a:t>a</a:t>
            </a:r>
            <a:r>
              <a:rPr sz="2133" spc="80" dirty="0">
                <a:solidFill>
                  <a:srgbClr val="313366"/>
                </a:solidFill>
                <a:latin typeface="Trebuchet MS"/>
                <a:cs typeface="Trebuchet MS"/>
              </a:rPr>
              <a:t>n</a:t>
            </a:r>
            <a:r>
              <a:rPr sz="2133" spc="-247" dirty="0">
                <a:solidFill>
                  <a:srgbClr val="313366"/>
                </a:solidFill>
                <a:latin typeface="Trebuchet MS"/>
                <a:cs typeface="Trebuchet MS"/>
              </a:rPr>
              <a:t>).  </a:t>
            </a:r>
            <a:r>
              <a:rPr sz="2133" spc="160" dirty="0">
                <a:solidFill>
                  <a:srgbClr val="313366"/>
                </a:solidFill>
                <a:latin typeface="Trebuchet MS"/>
                <a:cs typeface="Trebuchet MS"/>
              </a:rPr>
              <a:t>90</a:t>
            </a:r>
            <a:r>
              <a:rPr sz="2133" spc="187" dirty="0">
                <a:solidFill>
                  <a:srgbClr val="313366"/>
                </a:solidFill>
                <a:latin typeface="Trebuchet MS"/>
                <a:cs typeface="Trebuchet MS"/>
              </a:rPr>
              <a:t>0</a:t>
            </a:r>
            <a:r>
              <a:rPr sz="2133" spc="-100" dirty="0">
                <a:solidFill>
                  <a:srgbClr val="313366"/>
                </a:solidFill>
                <a:latin typeface="Trebuchet MS"/>
                <a:cs typeface="Trebuchet MS"/>
              </a:rPr>
              <a:t> </a:t>
            </a:r>
            <a:r>
              <a:rPr sz="2133" spc="-180" dirty="0">
                <a:solidFill>
                  <a:srgbClr val="313366"/>
                </a:solidFill>
                <a:latin typeface="Trebuchet MS"/>
                <a:cs typeface="Trebuchet MS"/>
              </a:rPr>
              <a:t>(</a:t>
            </a:r>
            <a:r>
              <a:rPr sz="2133" spc="-127" dirty="0">
                <a:solidFill>
                  <a:srgbClr val="313366"/>
                </a:solidFill>
                <a:latin typeface="Trebuchet MS"/>
                <a:cs typeface="Trebuchet MS"/>
              </a:rPr>
              <a:t> </a:t>
            </a:r>
            <a:r>
              <a:rPr sz="2133" spc="27" dirty="0">
                <a:solidFill>
                  <a:srgbClr val="313366"/>
                </a:solidFill>
                <a:latin typeface="Trebuchet MS"/>
                <a:cs typeface="Trebuchet MS"/>
              </a:rPr>
              <a:t>fu</a:t>
            </a:r>
            <a:r>
              <a:rPr sz="2133" spc="73" dirty="0">
                <a:solidFill>
                  <a:srgbClr val="313366"/>
                </a:solidFill>
                <a:latin typeface="Trebuchet MS"/>
                <a:cs typeface="Trebuchet MS"/>
              </a:rPr>
              <a:t>n</a:t>
            </a:r>
            <a:r>
              <a:rPr sz="2133" spc="100" dirty="0">
                <a:solidFill>
                  <a:srgbClr val="313366"/>
                </a:solidFill>
                <a:latin typeface="Trebuchet MS"/>
                <a:cs typeface="Trebuchet MS"/>
              </a:rPr>
              <a:t>gsi</a:t>
            </a:r>
            <a:r>
              <a:rPr sz="2133" spc="-107" dirty="0">
                <a:solidFill>
                  <a:srgbClr val="313366"/>
                </a:solidFill>
                <a:latin typeface="Trebuchet MS"/>
                <a:cs typeface="Trebuchet MS"/>
              </a:rPr>
              <a:t> </a:t>
            </a:r>
            <a:r>
              <a:rPr sz="2133" spc="73" dirty="0">
                <a:solidFill>
                  <a:srgbClr val="313366"/>
                </a:solidFill>
                <a:latin typeface="Trebuchet MS"/>
                <a:cs typeface="Trebuchet MS"/>
              </a:rPr>
              <a:t>k</a:t>
            </a:r>
            <a:r>
              <a:rPr sz="2133" spc="87" dirty="0">
                <a:solidFill>
                  <a:srgbClr val="313366"/>
                </a:solidFill>
                <a:latin typeface="Trebuchet MS"/>
                <a:cs typeface="Trebuchet MS"/>
              </a:rPr>
              <a:t>e</a:t>
            </a:r>
            <a:r>
              <a:rPr sz="2133" spc="107" dirty="0">
                <a:solidFill>
                  <a:srgbClr val="313366"/>
                </a:solidFill>
                <a:latin typeface="Trebuchet MS"/>
                <a:cs typeface="Trebuchet MS"/>
              </a:rPr>
              <a:t>uangan</a:t>
            </a:r>
            <a:r>
              <a:rPr sz="2133" spc="-187" dirty="0">
                <a:solidFill>
                  <a:srgbClr val="313366"/>
                </a:solidFill>
                <a:latin typeface="Trebuchet MS"/>
                <a:cs typeface="Trebuchet MS"/>
              </a:rPr>
              <a:t>)</a:t>
            </a:r>
            <a:endParaRPr sz="2133" dirty="0">
              <a:latin typeface="Trebuchet MS"/>
              <a:cs typeface="Trebuchet MS"/>
            </a:endParaRPr>
          </a:p>
        </p:txBody>
      </p:sp>
      <p:sp>
        <p:nvSpPr>
          <p:cNvPr id="26" name="object 26"/>
          <p:cNvSpPr txBox="1"/>
          <p:nvPr/>
        </p:nvSpPr>
        <p:spPr>
          <a:xfrm>
            <a:off x="1405060" y="5291869"/>
            <a:ext cx="3554307" cy="1000937"/>
          </a:xfrm>
          <a:prstGeom prst="rect">
            <a:avLst/>
          </a:prstGeom>
        </p:spPr>
        <p:txBody>
          <a:bodyPr vert="horz" wrap="square" lIns="0" tIns="16087" rIns="0" bIns="0" rtlCol="0">
            <a:spAutoFit/>
          </a:bodyPr>
          <a:lstStyle/>
          <a:p>
            <a:pPr marL="16933" marR="6773">
              <a:spcBef>
                <a:spcPts val="127"/>
              </a:spcBef>
            </a:pPr>
            <a:r>
              <a:rPr sz="2133" spc="-7" dirty="0">
                <a:solidFill>
                  <a:srgbClr val="FFFFFF"/>
                </a:solidFill>
                <a:latin typeface="Trebuchet MS"/>
                <a:cs typeface="Trebuchet MS"/>
              </a:rPr>
              <a:t>KP.01.00 </a:t>
            </a:r>
            <a:r>
              <a:rPr sz="2133" spc="87" dirty="0">
                <a:solidFill>
                  <a:srgbClr val="FFFFFF"/>
                </a:solidFill>
                <a:latin typeface="Trebuchet MS"/>
                <a:cs typeface="Trebuchet MS"/>
              </a:rPr>
              <a:t>usulan </a:t>
            </a:r>
            <a:r>
              <a:rPr sz="2133" spc="-7" dirty="0">
                <a:solidFill>
                  <a:srgbClr val="FFFFFF"/>
                </a:solidFill>
                <a:latin typeface="Trebuchet MS"/>
                <a:cs typeface="Trebuchet MS"/>
              </a:rPr>
              <a:t>unit </a:t>
            </a:r>
            <a:r>
              <a:rPr sz="2133" spc="-27" dirty="0">
                <a:solidFill>
                  <a:srgbClr val="FFFFFF"/>
                </a:solidFill>
                <a:latin typeface="Trebuchet MS"/>
                <a:cs typeface="Trebuchet MS"/>
              </a:rPr>
              <a:t>kerja </a:t>
            </a:r>
            <a:r>
              <a:rPr sz="2133" spc="-20" dirty="0">
                <a:solidFill>
                  <a:srgbClr val="FFFFFF"/>
                </a:solidFill>
                <a:latin typeface="Trebuchet MS"/>
                <a:cs typeface="Trebuchet MS"/>
              </a:rPr>
              <a:t> KP.01.03</a:t>
            </a:r>
            <a:r>
              <a:rPr sz="2133" spc="-133" dirty="0">
                <a:solidFill>
                  <a:srgbClr val="FFFFFF"/>
                </a:solidFill>
                <a:latin typeface="Trebuchet MS"/>
                <a:cs typeface="Trebuchet MS"/>
              </a:rPr>
              <a:t> </a:t>
            </a:r>
            <a:r>
              <a:rPr sz="2133" spc="67" dirty="0">
                <a:solidFill>
                  <a:srgbClr val="FFFFFF"/>
                </a:solidFill>
                <a:latin typeface="Trebuchet MS"/>
                <a:cs typeface="Trebuchet MS"/>
              </a:rPr>
              <a:t>penetapan</a:t>
            </a:r>
            <a:r>
              <a:rPr sz="2133" spc="-87" dirty="0">
                <a:solidFill>
                  <a:srgbClr val="FFFFFF"/>
                </a:solidFill>
                <a:latin typeface="Trebuchet MS"/>
                <a:cs typeface="Trebuchet MS"/>
              </a:rPr>
              <a:t> </a:t>
            </a:r>
            <a:r>
              <a:rPr sz="2133" spc="47" dirty="0">
                <a:solidFill>
                  <a:srgbClr val="FFFFFF"/>
                </a:solidFill>
                <a:latin typeface="Trebuchet MS"/>
                <a:cs typeface="Trebuchet MS"/>
              </a:rPr>
              <a:t>formasi </a:t>
            </a:r>
            <a:r>
              <a:rPr sz="2133" spc="-620" dirty="0">
                <a:solidFill>
                  <a:srgbClr val="FFFFFF"/>
                </a:solidFill>
                <a:latin typeface="Trebuchet MS"/>
                <a:cs typeface="Trebuchet MS"/>
              </a:rPr>
              <a:t> </a:t>
            </a:r>
            <a:r>
              <a:rPr sz="2133" spc="120" dirty="0">
                <a:solidFill>
                  <a:srgbClr val="FFFFFF"/>
                </a:solidFill>
                <a:latin typeface="Trebuchet MS"/>
                <a:cs typeface="Trebuchet MS"/>
              </a:rPr>
              <a:t>khusus</a:t>
            </a:r>
            <a:endParaRPr sz="2133">
              <a:latin typeface="Trebuchet MS"/>
              <a:cs typeface="Trebuchet M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 y="1154684"/>
            <a:ext cx="1155700" cy="25400"/>
          </a:xfrm>
          <a:custGeom>
            <a:avLst/>
            <a:gdLst/>
            <a:ahLst/>
            <a:cxnLst/>
            <a:rect l="l" t="t" r="r" b="b"/>
            <a:pathLst>
              <a:path w="866775" h="19050">
                <a:moveTo>
                  <a:pt x="866749" y="0"/>
                </a:moveTo>
                <a:lnTo>
                  <a:pt x="0" y="0"/>
                </a:lnTo>
                <a:lnTo>
                  <a:pt x="0" y="19050"/>
                </a:lnTo>
                <a:lnTo>
                  <a:pt x="866749" y="19050"/>
                </a:lnTo>
                <a:lnTo>
                  <a:pt x="866749" y="0"/>
                </a:lnTo>
                <a:close/>
              </a:path>
            </a:pathLst>
          </a:custGeom>
          <a:solidFill>
            <a:srgbClr val="004F83"/>
          </a:solidFill>
        </p:spPr>
        <p:txBody>
          <a:bodyPr wrap="square" lIns="0" tIns="0" rIns="0" bIns="0" rtlCol="0"/>
          <a:lstStyle/>
          <a:p>
            <a:endParaRPr sz="2400"/>
          </a:p>
        </p:txBody>
      </p:sp>
      <p:sp>
        <p:nvSpPr>
          <p:cNvPr id="7" name="object 7"/>
          <p:cNvSpPr txBox="1"/>
          <p:nvPr/>
        </p:nvSpPr>
        <p:spPr>
          <a:xfrm>
            <a:off x="2067899" y="328169"/>
            <a:ext cx="8811260" cy="509541"/>
          </a:xfrm>
          <a:prstGeom prst="rect">
            <a:avLst/>
          </a:prstGeom>
        </p:spPr>
        <p:txBody>
          <a:bodyPr vert="horz" wrap="square" lIns="0" tIns="16933" rIns="0" bIns="0" rtlCol="0">
            <a:spAutoFit/>
          </a:bodyPr>
          <a:lstStyle/>
          <a:p>
            <a:pPr marL="16933">
              <a:spcBef>
                <a:spcPts val="133"/>
              </a:spcBef>
            </a:pPr>
            <a:r>
              <a:rPr sz="3200" b="1" spc="-80" dirty="0">
                <a:solidFill>
                  <a:srgbClr val="313366"/>
                </a:solidFill>
                <a:latin typeface="Verdana"/>
                <a:cs typeface="Verdana"/>
              </a:rPr>
              <a:t>PROSEDUR</a:t>
            </a:r>
            <a:r>
              <a:rPr sz="3200" b="1" spc="-140" dirty="0">
                <a:solidFill>
                  <a:srgbClr val="313366"/>
                </a:solidFill>
                <a:latin typeface="Verdana"/>
                <a:cs typeface="Verdana"/>
              </a:rPr>
              <a:t> </a:t>
            </a:r>
            <a:r>
              <a:rPr sz="3200" b="1" spc="-53" dirty="0">
                <a:solidFill>
                  <a:srgbClr val="FFC000"/>
                </a:solidFill>
                <a:latin typeface="Verdana"/>
                <a:cs typeface="Verdana"/>
              </a:rPr>
              <a:t>PEMBERKASAN</a:t>
            </a:r>
            <a:r>
              <a:rPr sz="3200" b="1" spc="-127" dirty="0">
                <a:solidFill>
                  <a:srgbClr val="FFC000"/>
                </a:solidFill>
                <a:latin typeface="Verdana"/>
                <a:cs typeface="Verdana"/>
              </a:rPr>
              <a:t> </a:t>
            </a:r>
            <a:r>
              <a:rPr sz="3200" b="1" spc="-200" dirty="0">
                <a:solidFill>
                  <a:srgbClr val="FFC000"/>
                </a:solidFill>
                <a:latin typeface="Verdana"/>
                <a:cs typeface="Verdana"/>
              </a:rPr>
              <a:t>ARSIP</a:t>
            </a:r>
            <a:r>
              <a:rPr sz="3200" b="1" spc="-147" dirty="0">
                <a:solidFill>
                  <a:srgbClr val="FFC000"/>
                </a:solidFill>
                <a:latin typeface="Verdana"/>
                <a:cs typeface="Verdana"/>
              </a:rPr>
              <a:t> </a:t>
            </a:r>
            <a:r>
              <a:rPr sz="3200" b="1" spc="-180" dirty="0">
                <a:solidFill>
                  <a:srgbClr val="FFC000"/>
                </a:solidFill>
                <a:latin typeface="Verdana"/>
                <a:cs typeface="Verdana"/>
              </a:rPr>
              <a:t>AKTIF</a:t>
            </a:r>
            <a:endParaRPr sz="3200">
              <a:latin typeface="Verdana"/>
              <a:cs typeface="Verdana"/>
            </a:endParaRPr>
          </a:p>
        </p:txBody>
      </p:sp>
      <p:grpSp>
        <p:nvGrpSpPr>
          <p:cNvPr id="8" name="object 8"/>
          <p:cNvGrpSpPr/>
          <p:nvPr/>
        </p:nvGrpSpPr>
        <p:grpSpPr>
          <a:xfrm>
            <a:off x="5853846" y="1485359"/>
            <a:ext cx="118533" cy="4426372"/>
            <a:chOff x="4390384" y="1114019"/>
            <a:chExt cx="88900" cy="3319779"/>
          </a:xfrm>
        </p:grpSpPr>
        <p:pic>
          <p:nvPicPr>
            <p:cNvPr id="9" name="object 9"/>
            <p:cNvPicPr/>
            <p:nvPr/>
          </p:nvPicPr>
          <p:blipFill>
            <a:blip r:embed="rId2" cstate="print"/>
            <a:stretch>
              <a:fillRect/>
            </a:stretch>
          </p:blipFill>
          <p:spPr>
            <a:xfrm>
              <a:off x="4390384" y="1114019"/>
              <a:ext cx="88847" cy="3319371"/>
            </a:xfrm>
            <a:prstGeom prst="rect">
              <a:avLst/>
            </a:prstGeom>
          </p:spPr>
        </p:pic>
        <p:sp>
          <p:nvSpPr>
            <p:cNvPr id="10" name="object 10"/>
            <p:cNvSpPr/>
            <p:nvPr/>
          </p:nvSpPr>
          <p:spPr>
            <a:xfrm>
              <a:off x="4437126" y="1126997"/>
              <a:ext cx="0" cy="3262629"/>
            </a:xfrm>
            <a:custGeom>
              <a:avLst/>
              <a:gdLst/>
              <a:ahLst/>
              <a:cxnLst/>
              <a:rect l="l" t="t" r="r" b="b"/>
              <a:pathLst>
                <a:path h="3262629">
                  <a:moveTo>
                    <a:pt x="0" y="0"/>
                  </a:moveTo>
                  <a:lnTo>
                    <a:pt x="0" y="3262274"/>
                  </a:lnTo>
                </a:path>
              </a:pathLst>
            </a:custGeom>
            <a:ln w="25400">
              <a:solidFill>
                <a:srgbClr val="313366"/>
              </a:solidFill>
            </a:ln>
          </p:spPr>
          <p:txBody>
            <a:bodyPr wrap="square" lIns="0" tIns="0" rIns="0" bIns="0" rtlCol="0"/>
            <a:lstStyle/>
            <a:p>
              <a:endParaRPr sz="2400"/>
            </a:p>
          </p:txBody>
        </p:sp>
      </p:grpSp>
      <p:sp>
        <p:nvSpPr>
          <p:cNvPr id="11" name="object 11"/>
          <p:cNvSpPr txBox="1"/>
          <p:nvPr/>
        </p:nvSpPr>
        <p:spPr>
          <a:xfrm>
            <a:off x="1698073" y="1527120"/>
            <a:ext cx="3444240" cy="1238929"/>
          </a:xfrm>
          <a:prstGeom prst="rect">
            <a:avLst/>
          </a:prstGeom>
        </p:spPr>
        <p:txBody>
          <a:bodyPr vert="horz" wrap="square" lIns="0" tIns="35560" rIns="0" bIns="0" rtlCol="0">
            <a:spAutoFit/>
          </a:bodyPr>
          <a:lstStyle/>
          <a:p>
            <a:pPr marL="16933">
              <a:spcBef>
                <a:spcPts val="280"/>
              </a:spcBef>
            </a:pPr>
            <a:r>
              <a:rPr sz="2133" b="1" spc="-80" dirty="0">
                <a:solidFill>
                  <a:srgbClr val="313366"/>
                </a:solidFill>
                <a:latin typeface="Verdana"/>
                <a:cs typeface="Verdana"/>
              </a:rPr>
              <a:t>PEMERIKSAAN</a:t>
            </a:r>
            <a:endParaRPr sz="2133">
              <a:latin typeface="Verdana"/>
              <a:cs typeface="Verdana"/>
            </a:endParaRPr>
          </a:p>
          <a:p>
            <a:pPr marL="19472" marR="6773">
              <a:spcBef>
                <a:spcPts val="140"/>
              </a:spcBef>
            </a:pPr>
            <a:r>
              <a:rPr sz="1867" spc="80" dirty="0">
                <a:solidFill>
                  <a:srgbClr val="434343"/>
                </a:solidFill>
                <a:latin typeface="Trebuchet MS"/>
                <a:cs typeface="Trebuchet MS"/>
              </a:rPr>
              <a:t>Memastikan </a:t>
            </a:r>
            <a:r>
              <a:rPr sz="1867" spc="33" dirty="0">
                <a:solidFill>
                  <a:srgbClr val="434343"/>
                </a:solidFill>
                <a:latin typeface="Trebuchet MS"/>
                <a:cs typeface="Trebuchet MS"/>
              </a:rPr>
              <a:t>arsip </a:t>
            </a:r>
            <a:r>
              <a:rPr sz="1867" spc="113" dirty="0">
                <a:solidFill>
                  <a:srgbClr val="434343"/>
                </a:solidFill>
                <a:latin typeface="Trebuchet MS"/>
                <a:cs typeface="Trebuchet MS"/>
              </a:rPr>
              <a:t>yang </a:t>
            </a:r>
            <a:r>
              <a:rPr sz="1867" spc="60" dirty="0">
                <a:solidFill>
                  <a:srgbClr val="434343"/>
                </a:solidFill>
                <a:latin typeface="Trebuchet MS"/>
                <a:cs typeface="Trebuchet MS"/>
              </a:rPr>
              <a:t>akan </a:t>
            </a:r>
            <a:r>
              <a:rPr sz="1867" spc="67" dirty="0">
                <a:solidFill>
                  <a:srgbClr val="434343"/>
                </a:solidFill>
                <a:latin typeface="Trebuchet MS"/>
                <a:cs typeface="Trebuchet MS"/>
              </a:rPr>
              <a:t> </a:t>
            </a:r>
            <a:r>
              <a:rPr sz="1867" spc="133" dirty="0">
                <a:solidFill>
                  <a:srgbClr val="434343"/>
                </a:solidFill>
                <a:latin typeface="Trebuchet MS"/>
                <a:cs typeface="Trebuchet MS"/>
              </a:rPr>
              <a:t>d</a:t>
            </a:r>
            <a:r>
              <a:rPr sz="1867" spc="13" dirty="0">
                <a:solidFill>
                  <a:srgbClr val="434343"/>
                </a:solidFill>
                <a:latin typeface="Trebuchet MS"/>
                <a:cs typeface="Trebuchet MS"/>
              </a:rPr>
              <a:t>ibe</a:t>
            </a:r>
            <a:r>
              <a:rPr sz="1867" dirty="0">
                <a:solidFill>
                  <a:srgbClr val="434343"/>
                </a:solidFill>
                <a:latin typeface="Trebuchet MS"/>
                <a:cs typeface="Trebuchet MS"/>
              </a:rPr>
              <a:t>r</a:t>
            </a:r>
            <a:r>
              <a:rPr sz="1867" spc="80" dirty="0">
                <a:solidFill>
                  <a:srgbClr val="434343"/>
                </a:solidFill>
                <a:latin typeface="Trebuchet MS"/>
                <a:cs typeface="Trebuchet MS"/>
              </a:rPr>
              <a:t>kaskan</a:t>
            </a:r>
            <a:r>
              <a:rPr sz="1867" spc="-127" dirty="0">
                <a:solidFill>
                  <a:srgbClr val="434343"/>
                </a:solidFill>
                <a:latin typeface="Trebuchet MS"/>
                <a:cs typeface="Trebuchet MS"/>
              </a:rPr>
              <a:t> </a:t>
            </a:r>
            <a:r>
              <a:rPr sz="1867" spc="40" dirty="0">
                <a:solidFill>
                  <a:srgbClr val="434343"/>
                </a:solidFill>
                <a:latin typeface="Trebuchet MS"/>
                <a:cs typeface="Trebuchet MS"/>
              </a:rPr>
              <a:t>aut</a:t>
            </a:r>
            <a:r>
              <a:rPr sz="1867" spc="27" dirty="0">
                <a:solidFill>
                  <a:srgbClr val="434343"/>
                </a:solidFill>
                <a:latin typeface="Trebuchet MS"/>
                <a:cs typeface="Trebuchet MS"/>
              </a:rPr>
              <a:t>e</a:t>
            </a:r>
            <a:r>
              <a:rPr sz="1867" spc="-13" dirty="0">
                <a:solidFill>
                  <a:srgbClr val="434343"/>
                </a:solidFill>
                <a:latin typeface="Trebuchet MS"/>
                <a:cs typeface="Trebuchet MS"/>
              </a:rPr>
              <a:t>nti</a:t>
            </a:r>
            <a:r>
              <a:rPr sz="1867" spc="-20" dirty="0">
                <a:solidFill>
                  <a:srgbClr val="434343"/>
                </a:solidFill>
                <a:latin typeface="Trebuchet MS"/>
                <a:cs typeface="Trebuchet MS"/>
              </a:rPr>
              <a:t>k</a:t>
            </a:r>
            <a:r>
              <a:rPr sz="1867" spc="-293" dirty="0">
                <a:solidFill>
                  <a:srgbClr val="434343"/>
                </a:solidFill>
                <a:latin typeface="Trebuchet MS"/>
                <a:cs typeface="Trebuchet MS"/>
              </a:rPr>
              <a:t>,</a:t>
            </a:r>
            <a:r>
              <a:rPr sz="1867" spc="-127" dirty="0">
                <a:solidFill>
                  <a:srgbClr val="434343"/>
                </a:solidFill>
                <a:latin typeface="Trebuchet MS"/>
                <a:cs typeface="Trebuchet MS"/>
              </a:rPr>
              <a:t> </a:t>
            </a:r>
            <a:r>
              <a:rPr sz="1867" spc="13" dirty="0">
                <a:solidFill>
                  <a:srgbClr val="434343"/>
                </a:solidFill>
                <a:latin typeface="Trebuchet MS"/>
                <a:cs typeface="Trebuchet MS"/>
              </a:rPr>
              <a:t>u</a:t>
            </a:r>
            <a:r>
              <a:rPr sz="1867" spc="-7" dirty="0">
                <a:solidFill>
                  <a:srgbClr val="434343"/>
                </a:solidFill>
                <a:latin typeface="Trebuchet MS"/>
                <a:cs typeface="Trebuchet MS"/>
              </a:rPr>
              <a:t>t</a:t>
            </a:r>
            <a:r>
              <a:rPr sz="1867" spc="93" dirty="0">
                <a:solidFill>
                  <a:srgbClr val="434343"/>
                </a:solidFill>
                <a:latin typeface="Trebuchet MS"/>
                <a:cs typeface="Trebuchet MS"/>
              </a:rPr>
              <a:t>uh</a:t>
            </a:r>
            <a:r>
              <a:rPr sz="1867" spc="-127" dirty="0">
                <a:solidFill>
                  <a:srgbClr val="434343"/>
                </a:solidFill>
                <a:latin typeface="Trebuchet MS"/>
                <a:cs typeface="Trebuchet MS"/>
              </a:rPr>
              <a:t> </a:t>
            </a:r>
            <a:r>
              <a:rPr sz="1867" spc="133" dirty="0">
                <a:solidFill>
                  <a:srgbClr val="434343"/>
                </a:solidFill>
                <a:latin typeface="Trebuchet MS"/>
                <a:cs typeface="Trebuchet MS"/>
              </a:rPr>
              <a:t>d</a:t>
            </a:r>
            <a:r>
              <a:rPr sz="1867" spc="53" dirty="0">
                <a:solidFill>
                  <a:srgbClr val="434343"/>
                </a:solidFill>
                <a:latin typeface="Trebuchet MS"/>
                <a:cs typeface="Trebuchet MS"/>
              </a:rPr>
              <a:t>an  </a:t>
            </a:r>
            <a:r>
              <a:rPr sz="1867" spc="87" dirty="0">
                <a:solidFill>
                  <a:srgbClr val="434343"/>
                </a:solidFill>
                <a:latin typeface="Trebuchet MS"/>
                <a:cs typeface="Trebuchet MS"/>
              </a:rPr>
              <a:t>lengkap</a:t>
            </a:r>
            <a:endParaRPr sz="1867">
              <a:latin typeface="Trebuchet MS"/>
              <a:cs typeface="Trebuchet MS"/>
            </a:endParaRPr>
          </a:p>
        </p:txBody>
      </p:sp>
      <p:sp>
        <p:nvSpPr>
          <p:cNvPr id="12" name="object 12"/>
          <p:cNvSpPr/>
          <p:nvPr/>
        </p:nvSpPr>
        <p:spPr>
          <a:xfrm>
            <a:off x="875792" y="1521967"/>
            <a:ext cx="717973" cy="703580"/>
          </a:xfrm>
          <a:custGeom>
            <a:avLst/>
            <a:gdLst/>
            <a:ahLst/>
            <a:cxnLst/>
            <a:rect l="l" t="t" r="r" b="b"/>
            <a:pathLst>
              <a:path w="538480" h="527685">
                <a:moveTo>
                  <a:pt x="450088" y="0"/>
                </a:moveTo>
                <a:lnTo>
                  <a:pt x="87884" y="0"/>
                </a:lnTo>
                <a:lnTo>
                  <a:pt x="53674" y="6909"/>
                </a:lnTo>
                <a:lnTo>
                  <a:pt x="25739" y="25749"/>
                </a:lnTo>
                <a:lnTo>
                  <a:pt x="6906" y="53685"/>
                </a:lnTo>
                <a:lnTo>
                  <a:pt x="0" y="87884"/>
                </a:lnTo>
                <a:lnTo>
                  <a:pt x="0" y="439420"/>
                </a:lnTo>
                <a:lnTo>
                  <a:pt x="6906" y="473618"/>
                </a:lnTo>
                <a:lnTo>
                  <a:pt x="25739" y="501554"/>
                </a:lnTo>
                <a:lnTo>
                  <a:pt x="53674" y="520394"/>
                </a:lnTo>
                <a:lnTo>
                  <a:pt x="87884" y="527303"/>
                </a:lnTo>
                <a:lnTo>
                  <a:pt x="450088" y="527303"/>
                </a:lnTo>
                <a:lnTo>
                  <a:pt x="484297" y="520394"/>
                </a:lnTo>
                <a:lnTo>
                  <a:pt x="512232" y="501554"/>
                </a:lnTo>
                <a:lnTo>
                  <a:pt x="531065" y="473618"/>
                </a:lnTo>
                <a:lnTo>
                  <a:pt x="537972" y="439420"/>
                </a:lnTo>
                <a:lnTo>
                  <a:pt x="537972" y="87884"/>
                </a:lnTo>
                <a:lnTo>
                  <a:pt x="531065" y="53685"/>
                </a:lnTo>
                <a:lnTo>
                  <a:pt x="512232" y="25749"/>
                </a:lnTo>
                <a:lnTo>
                  <a:pt x="484297" y="6909"/>
                </a:lnTo>
                <a:lnTo>
                  <a:pt x="450088" y="0"/>
                </a:lnTo>
                <a:close/>
              </a:path>
            </a:pathLst>
          </a:custGeom>
          <a:solidFill>
            <a:srgbClr val="006C74"/>
          </a:solidFill>
        </p:spPr>
        <p:txBody>
          <a:bodyPr wrap="square" lIns="0" tIns="0" rIns="0" bIns="0" rtlCol="0"/>
          <a:lstStyle/>
          <a:p>
            <a:endParaRPr sz="2400"/>
          </a:p>
        </p:txBody>
      </p:sp>
      <p:sp>
        <p:nvSpPr>
          <p:cNvPr id="13" name="object 13"/>
          <p:cNvSpPr txBox="1"/>
          <p:nvPr/>
        </p:nvSpPr>
        <p:spPr>
          <a:xfrm>
            <a:off x="965741" y="1533482"/>
            <a:ext cx="541867" cy="590697"/>
          </a:xfrm>
          <a:prstGeom prst="rect">
            <a:avLst/>
          </a:prstGeom>
        </p:spPr>
        <p:txBody>
          <a:bodyPr vert="horz" wrap="square" lIns="0" tIns="16087" rIns="0" bIns="0" rtlCol="0">
            <a:spAutoFit/>
          </a:bodyPr>
          <a:lstStyle/>
          <a:p>
            <a:pPr marL="16933">
              <a:spcBef>
                <a:spcPts val="127"/>
              </a:spcBef>
            </a:pPr>
            <a:r>
              <a:rPr sz="3733" spc="33" dirty="0">
                <a:solidFill>
                  <a:srgbClr val="FFFFFF"/>
                </a:solidFill>
                <a:latin typeface="Trebuchet MS"/>
                <a:cs typeface="Trebuchet MS"/>
              </a:rPr>
              <a:t>01</a:t>
            </a:r>
            <a:endParaRPr sz="3733">
              <a:latin typeface="Trebuchet MS"/>
              <a:cs typeface="Trebuchet MS"/>
            </a:endParaRPr>
          </a:p>
        </p:txBody>
      </p:sp>
      <p:sp>
        <p:nvSpPr>
          <p:cNvPr id="14" name="object 14"/>
          <p:cNvSpPr txBox="1"/>
          <p:nvPr/>
        </p:nvSpPr>
        <p:spPr>
          <a:xfrm>
            <a:off x="1677416" y="2927889"/>
            <a:ext cx="3971713" cy="3618512"/>
          </a:xfrm>
          <a:prstGeom prst="rect">
            <a:avLst/>
          </a:prstGeom>
        </p:spPr>
        <p:txBody>
          <a:bodyPr vert="horz" wrap="square" lIns="0" tIns="145627" rIns="0" bIns="0" rtlCol="0">
            <a:spAutoFit/>
          </a:bodyPr>
          <a:lstStyle/>
          <a:p>
            <a:pPr marL="49952">
              <a:spcBef>
                <a:spcPts val="1147"/>
              </a:spcBef>
            </a:pPr>
            <a:r>
              <a:rPr sz="2133" b="1" spc="-60" dirty="0">
                <a:solidFill>
                  <a:srgbClr val="313366"/>
                </a:solidFill>
                <a:latin typeface="Verdana"/>
                <a:cs typeface="Verdana"/>
              </a:rPr>
              <a:t>PENENTUAN</a:t>
            </a:r>
            <a:r>
              <a:rPr sz="2133" b="1" spc="-113" dirty="0">
                <a:solidFill>
                  <a:srgbClr val="313366"/>
                </a:solidFill>
                <a:latin typeface="Verdana"/>
                <a:cs typeface="Verdana"/>
              </a:rPr>
              <a:t> </a:t>
            </a:r>
            <a:r>
              <a:rPr sz="2133" b="1" spc="-133" dirty="0">
                <a:solidFill>
                  <a:srgbClr val="313366"/>
                </a:solidFill>
                <a:latin typeface="Verdana"/>
                <a:cs typeface="Verdana"/>
              </a:rPr>
              <a:t>INDEKS</a:t>
            </a:r>
            <a:endParaRPr sz="2133">
              <a:latin typeface="Verdana"/>
              <a:cs typeface="Verdana"/>
            </a:endParaRPr>
          </a:p>
          <a:p>
            <a:pPr marL="16933" marR="609585">
              <a:lnSpc>
                <a:spcPct val="115100"/>
              </a:lnSpc>
              <a:spcBef>
                <a:spcPts val="567"/>
              </a:spcBef>
            </a:pPr>
            <a:r>
              <a:rPr sz="1867" spc="300" dirty="0">
                <a:solidFill>
                  <a:srgbClr val="434343"/>
                </a:solidFill>
                <a:latin typeface="Trebuchet MS"/>
                <a:cs typeface="Trebuchet MS"/>
              </a:rPr>
              <a:t>M</a:t>
            </a:r>
            <a:r>
              <a:rPr sz="1867" spc="87" dirty="0">
                <a:solidFill>
                  <a:srgbClr val="434343"/>
                </a:solidFill>
                <a:latin typeface="Trebuchet MS"/>
                <a:cs typeface="Trebuchet MS"/>
              </a:rPr>
              <a:t>e</a:t>
            </a:r>
            <a:r>
              <a:rPr sz="1867" spc="73" dirty="0">
                <a:solidFill>
                  <a:srgbClr val="434343"/>
                </a:solidFill>
                <a:latin typeface="Trebuchet MS"/>
                <a:cs typeface="Trebuchet MS"/>
              </a:rPr>
              <a:t>n</a:t>
            </a:r>
            <a:r>
              <a:rPr sz="1867" spc="87" dirty="0">
                <a:solidFill>
                  <a:srgbClr val="434343"/>
                </a:solidFill>
                <a:latin typeface="Trebuchet MS"/>
                <a:cs typeface="Trebuchet MS"/>
              </a:rPr>
              <a:t>e</a:t>
            </a:r>
            <a:r>
              <a:rPr sz="1867" spc="73" dirty="0">
                <a:solidFill>
                  <a:srgbClr val="434343"/>
                </a:solidFill>
                <a:latin typeface="Trebuchet MS"/>
                <a:cs typeface="Trebuchet MS"/>
              </a:rPr>
              <a:t>n</a:t>
            </a:r>
            <a:r>
              <a:rPr sz="1867" spc="7" dirty="0">
                <a:solidFill>
                  <a:srgbClr val="434343"/>
                </a:solidFill>
                <a:latin typeface="Trebuchet MS"/>
                <a:cs typeface="Trebuchet MS"/>
              </a:rPr>
              <a:t>t</a:t>
            </a:r>
            <a:r>
              <a:rPr sz="1867" dirty="0">
                <a:solidFill>
                  <a:srgbClr val="434343"/>
                </a:solidFill>
                <a:latin typeface="Trebuchet MS"/>
                <a:cs typeface="Trebuchet MS"/>
              </a:rPr>
              <a:t>u</a:t>
            </a:r>
            <a:r>
              <a:rPr sz="1867" spc="67" dirty="0">
                <a:solidFill>
                  <a:srgbClr val="434343"/>
                </a:solidFill>
                <a:latin typeface="Trebuchet MS"/>
                <a:cs typeface="Trebuchet MS"/>
              </a:rPr>
              <a:t>kan</a:t>
            </a:r>
            <a:r>
              <a:rPr sz="1867" spc="-152" dirty="0">
                <a:solidFill>
                  <a:srgbClr val="434343"/>
                </a:solidFill>
                <a:latin typeface="Trebuchet MS"/>
                <a:cs typeface="Trebuchet MS"/>
              </a:rPr>
              <a:t> </a:t>
            </a:r>
            <a:r>
              <a:rPr sz="1867" spc="20" dirty="0">
                <a:solidFill>
                  <a:srgbClr val="434343"/>
                </a:solidFill>
                <a:latin typeface="Trebuchet MS"/>
                <a:cs typeface="Trebuchet MS"/>
              </a:rPr>
              <a:t>kata</a:t>
            </a:r>
            <a:r>
              <a:rPr sz="1867" spc="-120" dirty="0">
                <a:solidFill>
                  <a:srgbClr val="434343"/>
                </a:solidFill>
                <a:latin typeface="Trebuchet MS"/>
                <a:cs typeface="Trebuchet MS"/>
              </a:rPr>
              <a:t> </a:t>
            </a:r>
            <a:r>
              <a:rPr sz="1867" spc="73" dirty="0">
                <a:solidFill>
                  <a:srgbClr val="434343"/>
                </a:solidFill>
                <a:latin typeface="Trebuchet MS"/>
                <a:cs typeface="Trebuchet MS"/>
              </a:rPr>
              <a:t>tan</a:t>
            </a:r>
            <a:r>
              <a:rPr sz="1867" spc="60" dirty="0">
                <a:solidFill>
                  <a:srgbClr val="434343"/>
                </a:solidFill>
                <a:latin typeface="Trebuchet MS"/>
                <a:cs typeface="Trebuchet MS"/>
              </a:rPr>
              <a:t>g</a:t>
            </a:r>
            <a:r>
              <a:rPr sz="1867" spc="67" dirty="0">
                <a:solidFill>
                  <a:srgbClr val="434343"/>
                </a:solidFill>
                <a:latin typeface="Trebuchet MS"/>
                <a:cs typeface="Trebuchet MS"/>
              </a:rPr>
              <a:t>kap  </a:t>
            </a:r>
            <a:r>
              <a:rPr sz="1867" spc="-20" dirty="0">
                <a:solidFill>
                  <a:srgbClr val="434343"/>
                </a:solidFill>
                <a:latin typeface="Trebuchet MS"/>
                <a:cs typeface="Trebuchet MS"/>
              </a:rPr>
              <a:t>(</a:t>
            </a:r>
            <a:r>
              <a:rPr sz="1867" i="1" spc="-20" dirty="0">
                <a:solidFill>
                  <a:srgbClr val="434343"/>
                </a:solidFill>
                <a:latin typeface="Trebuchet MS"/>
                <a:cs typeface="Trebuchet MS"/>
              </a:rPr>
              <a:t>keyword</a:t>
            </a:r>
            <a:r>
              <a:rPr sz="1867" spc="-20" dirty="0">
                <a:solidFill>
                  <a:srgbClr val="434343"/>
                </a:solidFill>
                <a:latin typeface="Trebuchet MS"/>
                <a:cs typeface="Trebuchet MS"/>
              </a:rPr>
              <a:t>)</a:t>
            </a:r>
            <a:r>
              <a:rPr sz="1867" spc="-113" dirty="0">
                <a:solidFill>
                  <a:srgbClr val="434343"/>
                </a:solidFill>
                <a:latin typeface="Trebuchet MS"/>
                <a:cs typeface="Trebuchet MS"/>
              </a:rPr>
              <a:t> </a:t>
            </a:r>
            <a:r>
              <a:rPr sz="1867" spc="7" dirty="0">
                <a:solidFill>
                  <a:srgbClr val="434343"/>
                </a:solidFill>
                <a:latin typeface="Trebuchet MS"/>
                <a:cs typeface="Trebuchet MS"/>
              </a:rPr>
              <a:t>dari</a:t>
            </a:r>
            <a:r>
              <a:rPr sz="1867" spc="-113" dirty="0">
                <a:solidFill>
                  <a:srgbClr val="434343"/>
                </a:solidFill>
                <a:latin typeface="Trebuchet MS"/>
                <a:cs typeface="Trebuchet MS"/>
              </a:rPr>
              <a:t> </a:t>
            </a:r>
            <a:r>
              <a:rPr sz="1867" spc="33" dirty="0">
                <a:solidFill>
                  <a:srgbClr val="434343"/>
                </a:solidFill>
                <a:latin typeface="Trebuchet MS"/>
                <a:cs typeface="Trebuchet MS"/>
              </a:rPr>
              <a:t>arsip</a:t>
            </a:r>
            <a:r>
              <a:rPr sz="1867" spc="-80" dirty="0">
                <a:solidFill>
                  <a:srgbClr val="434343"/>
                </a:solidFill>
                <a:latin typeface="Trebuchet MS"/>
                <a:cs typeface="Trebuchet MS"/>
              </a:rPr>
              <a:t> </a:t>
            </a:r>
            <a:r>
              <a:rPr sz="1867" spc="113" dirty="0">
                <a:solidFill>
                  <a:srgbClr val="434343"/>
                </a:solidFill>
                <a:latin typeface="Trebuchet MS"/>
                <a:cs typeface="Trebuchet MS"/>
              </a:rPr>
              <a:t>yang</a:t>
            </a:r>
            <a:r>
              <a:rPr sz="1867" spc="-120" dirty="0">
                <a:solidFill>
                  <a:srgbClr val="434343"/>
                </a:solidFill>
                <a:latin typeface="Trebuchet MS"/>
                <a:cs typeface="Trebuchet MS"/>
              </a:rPr>
              <a:t> </a:t>
            </a:r>
            <a:r>
              <a:rPr sz="1867" spc="60" dirty="0">
                <a:solidFill>
                  <a:srgbClr val="434343"/>
                </a:solidFill>
                <a:latin typeface="Trebuchet MS"/>
                <a:cs typeface="Trebuchet MS"/>
              </a:rPr>
              <a:t>akan </a:t>
            </a:r>
            <a:r>
              <a:rPr sz="1867" spc="-540" dirty="0">
                <a:solidFill>
                  <a:srgbClr val="434343"/>
                </a:solidFill>
                <a:latin typeface="Trebuchet MS"/>
                <a:cs typeface="Trebuchet MS"/>
              </a:rPr>
              <a:t> </a:t>
            </a:r>
            <a:r>
              <a:rPr sz="1867" spc="60" dirty="0">
                <a:solidFill>
                  <a:srgbClr val="434343"/>
                </a:solidFill>
                <a:latin typeface="Trebuchet MS"/>
                <a:cs typeface="Trebuchet MS"/>
              </a:rPr>
              <a:t>diberkaskan</a:t>
            </a:r>
            <a:endParaRPr sz="1867">
              <a:latin typeface="Trebuchet MS"/>
              <a:cs typeface="Trebuchet MS"/>
            </a:endParaRPr>
          </a:p>
          <a:p>
            <a:pPr marL="56725" marR="546086">
              <a:spcBef>
                <a:spcPts val="1827"/>
              </a:spcBef>
            </a:pPr>
            <a:r>
              <a:rPr sz="2133" b="1" spc="-60" dirty="0">
                <a:solidFill>
                  <a:srgbClr val="313366"/>
                </a:solidFill>
                <a:latin typeface="Verdana"/>
                <a:cs typeface="Verdana"/>
              </a:rPr>
              <a:t>PENENTUAN</a:t>
            </a:r>
            <a:r>
              <a:rPr sz="2133" b="1" spc="-120" dirty="0">
                <a:solidFill>
                  <a:srgbClr val="313366"/>
                </a:solidFill>
                <a:latin typeface="Verdana"/>
                <a:cs typeface="Verdana"/>
              </a:rPr>
              <a:t> </a:t>
            </a:r>
            <a:r>
              <a:rPr sz="2133" b="1" spc="-27" dirty="0">
                <a:solidFill>
                  <a:srgbClr val="313366"/>
                </a:solidFill>
                <a:latin typeface="Verdana"/>
                <a:cs typeface="Verdana"/>
              </a:rPr>
              <a:t>KODE</a:t>
            </a:r>
            <a:r>
              <a:rPr sz="2133" b="1" spc="-147" dirty="0">
                <a:solidFill>
                  <a:srgbClr val="313366"/>
                </a:solidFill>
                <a:latin typeface="Verdana"/>
                <a:cs typeface="Verdana"/>
              </a:rPr>
              <a:t> </a:t>
            </a:r>
            <a:r>
              <a:rPr sz="2133" b="1" spc="-47" dirty="0">
                <a:solidFill>
                  <a:srgbClr val="313366"/>
                </a:solidFill>
                <a:latin typeface="Verdana"/>
                <a:cs typeface="Verdana"/>
              </a:rPr>
              <a:t>dan </a:t>
            </a:r>
            <a:r>
              <a:rPr sz="2133" b="1" spc="-713" dirty="0">
                <a:solidFill>
                  <a:srgbClr val="313366"/>
                </a:solidFill>
                <a:latin typeface="Verdana"/>
                <a:cs typeface="Verdana"/>
              </a:rPr>
              <a:t> </a:t>
            </a:r>
            <a:r>
              <a:rPr sz="2133" b="1" spc="-33" dirty="0">
                <a:solidFill>
                  <a:srgbClr val="313366"/>
                </a:solidFill>
                <a:latin typeface="Verdana"/>
                <a:cs typeface="Verdana"/>
              </a:rPr>
              <a:t>PELABELAN</a:t>
            </a:r>
            <a:endParaRPr sz="2133">
              <a:latin typeface="Verdana"/>
              <a:cs typeface="Verdana"/>
            </a:endParaRPr>
          </a:p>
          <a:p>
            <a:pPr marL="39792" marR="6773">
              <a:spcBef>
                <a:spcPts val="339"/>
              </a:spcBef>
            </a:pPr>
            <a:r>
              <a:rPr sz="1867" spc="233" dirty="0">
                <a:solidFill>
                  <a:srgbClr val="434343"/>
                </a:solidFill>
                <a:latin typeface="Trebuchet MS"/>
                <a:cs typeface="Trebuchet MS"/>
              </a:rPr>
              <a:t>S</a:t>
            </a:r>
            <a:r>
              <a:rPr sz="1867" spc="140" dirty="0">
                <a:solidFill>
                  <a:srgbClr val="434343"/>
                </a:solidFill>
                <a:latin typeface="Trebuchet MS"/>
                <a:cs typeface="Trebuchet MS"/>
              </a:rPr>
              <a:t>e</a:t>
            </a:r>
            <a:r>
              <a:rPr sz="1867" spc="87" dirty="0">
                <a:solidFill>
                  <a:srgbClr val="434343"/>
                </a:solidFill>
                <a:latin typeface="Trebuchet MS"/>
                <a:cs typeface="Trebuchet MS"/>
              </a:rPr>
              <a:t>s</a:t>
            </a:r>
            <a:r>
              <a:rPr sz="1867" spc="93" dirty="0">
                <a:solidFill>
                  <a:srgbClr val="434343"/>
                </a:solidFill>
                <a:latin typeface="Trebuchet MS"/>
                <a:cs typeface="Trebuchet MS"/>
              </a:rPr>
              <a:t>u</a:t>
            </a:r>
            <a:r>
              <a:rPr sz="1867" spc="-27" dirty="0">
                <a:solidFill>
                  <a:srgbClr val="434343"/>
                </a:solidFill>
                <a:latin typeface="Trebuchet MS"/>
                <a:cs typeface="Trebuchet MS"/>
              </a:rPr>
              <a:t>ai</a:t>
            </a:r>
            <a:r>
              <a:rPr sz="1867" spc="-113" dirty="0">
                <a:solidFill>
                  <a:srgbClr val="434343"/>
                </a:solidFill>
                <a:latin typeface="Trebuchet MS"/>
                <a:cs typeface="Trebuchet MS"/>
              </a:rPr>
              <a:t> </a:t>
            </a:r>
            <a:r>
              <a:rPr sz="1867" spc="113" dirty="0">
                <a:solidFill>
                  <a:srgbClr val="434343"/>
                </a:solidFill>
                <a:latin typeface="Trebuchet MS"/>
                <a:cs typeface="Trebuchet MS"/>
              </a:rPr>
              <a:t>dengan</a:t>
            </a:r>
            <a:r>
              <a:rPr sz="1867" spc="-140" dirty="0">
                <a:solidFill>
                  <a:srgbClr val="434343"/>
                </a:solidFill>
                <a:latin typeface="Trebuchet MS"/>
                <a:cs typeface="Trebuchet MS"/>
              </a:rPr>
              <a:t> </a:t>
            </a:r>
            <a:r>
              <a:rPr sz="1867" spc="20" dirty="0">
                <a:solidFill>
                  <a:srgbClr val="434343"/>
                </a:solidFill>
                <a:latin typeface="Trebuchet MS"/>
                <a:cs typeface="Trebuchet MS"/>
              </a:rPr>
              <a:t>fu</a:t>
            </a:r>
            <a:r>
              <a:rPr sz="1867" spc="13" dirty="0">
                <a:solidFill>
                  <a:srgbClr val="434343"/>
                </a:solidFill>
                <a:latin typeface="Trebuchet MS"/>
                <a:cs typeface="Trebuchet MS"/>
              </a:rPr>
              <a:t>ngsi,</a:t>
            </a:r>
            <a:r>
              <a:rPr sz="1867" spc="47" dirty="0">
                <a:solidFill>
                  <a:srgbClr val="434343"/>
                </a:solidFill>
                <a:latin typeface="Trebuchet MS"/>
                <a:cs typeface="Trebuchet MS"/>
              </a:rPr>
              <a:t>kegiata</a:t>
            </a:r>
            <a:r>
              <a:rPr sz="1867" spc="53" dirty="0">
                <a:solidFill>
                  <a:srgbClr val="434343"/>
                </a:solidFill>
                <a:latin typeface="Trebuchet MS"/>
                <a:cs typeface="Trebuchet MS"/>
              </a:rPr>
              <a:t>n</a:t>
            </a:r>
            <a:r>
              <a:rPr sz="1867" spc="-293" dirty="0">
                <a:solidFill>
                  <a:srgbClr val="434343"/>
                </a:solidFill>
                <a:latin typeface="Trebuchet MS"/>
                <a:cs typeface="Trebuchet MS"/>
              </a:rPr>
              <a:t>,</a:t>
            </a:r>
            <a:r>
              <a:rPr sz="1867" spc="-127" dirty="0">
                <a:solidFill>
                  <a:srgbClr val="434343"/>
                </a:solidFill>
                <a:latin typeface="Trebuchet MS"/>
                <a:cs typeface="Trebuchet MS"/>
              </a:rPr>
              <a:t> </a:t>
            </a:r>
            <a:r>
              <a:rPr sz="1867" spc="93" dirty="0">
                <a:solidFill>
                  <a:srgbClr val="434343"/>
                </a:solidFill>
                <a:latin typeface="Trebuchet MS"/>
                <a:cs typeface="Trebuchet MS"/>
              </a:rPr>
              <a:t>da</a:t>
            </a:r>
            <a:r>
              <a:rPr sz="1867" spc="60" dirty="0">
                <a:solidFill>
                  <a:srgbClr val="434343"/>
                </a:solidFill>
                <a:latin typeface="Trebuchet MS"/>
                <a:cs typeface="Trebuchet MS"/>
              </a:rPr>
              <a:t>n  </a:t>
            </a:r>
            <a:r>
              <a:rPr sz="1867" spc="33" dirty="0">
                <a:solidFill>
                  <a:srgbClr val="434343"/>
                </a:solidFill>
                <a:latin typeface="Trebuchet MS"/>
                <a:cs typeface="Trebuchet MS"/>
              </a:rPr>
              <a:t>transaksi </a:t>
            </a:r>
            <a:r>
              <a:rPr sz="1867" spc="113" dirty="0">
                <a:solidFill>
                  <a:srgbClr val="434343"/>
                </a:solidFill>
                <a:latin typeface="Trebuchet MS"/>
                <a:cs typeface="Trebuchet MS"/>
              </a:rPr>
              <a:t>yang </a:t>
            </a:r>
            <a:r>
              <a:rPr sz="1867" spc="53" dirty="0">
                <a:solidFill>
                  <a:srgbClr val="434343"/>
                </a:solidFill>
                <a:latin typeface="Trebuchet MS"/>
                <a:cs typeface="Trebuchet MS"/>
              </a:rPr>
              <a:t>dilaksanakan </a:t>
            </a:r>
            <a:r>
              <a:rPr sz="1867" spc="60" dirty="0">
                <a:solidFill>
                  <a:srgbClr val="434343"/>
                </a:solidFill>
                <a:latin typeface="Trebuchet MS"/>
                <a:cs typeface="Trebuchet MS"/>
              </a:rPr>
              <a:t>oleh </a:t>
            </a:r>
            <a:r>
              <a:rPr sz="1867" spc="67" dirty="0">
                <a:solidFill>
                  <a:srgbClr val="434343"/>
                </a:solidFill>
                <a:latin typeface="Trebuchet MS"/>
                <a:cs typeface="Trebuchet MS"/>
              </a:rPr>
              <a:t> </a:t>
            </a:r>
            <a:r>
              <a:rPr sz="1867" dirty="0">
                <a:solidFill>
                  <a:srgbClr val="434343"/>
                </a:solidFill>
                <a:latin typeface="Trebuchet MS"/>
                <a:cs typeface="Trebuchet MS"/>
              </a:rPr>
              <a:t>unit </a:t>
            </a:r>
            <a:r>
              <a:rPr sz="1867" spc="-20" dirty="0">
                <a:solidFill>
                  <a:srgbClr val="434343"/>
                </a:solidFill>
                <a:latin typeface="Trebuchet MS"/>
                <a:cs typeface="Trebuchet MS"/>
              </a:rPr>
              <a:t>kerja </a:t>
            </a:r>
            <a:r>
              <a:rPr sz="1867" spc="73" dirty="0">
                <a:solidFill>
                  <a:srgbClr val="434343"/>
                </a:solidFill>
                <a:latin typeface="Trebuchet MS"/>
                <a:cs typeface="Trebuchet MS"/>
              </a:rPr>
              <a:t>sesuai </a:t>
            </a:r>
            <a:r>
              <a:rPr sz="1867" spc="113" dirty="0">
                <a:solidFill>
                  <a:srgbClr val="434343"/>
                </a:solidFill>
                <a:latin typeface="Trebuchet MS"/>
                <a:cs typeface="Trebuchet MS"/>
              </a:rPr>
              <a:t>dengan </a:t>
            </a:r>
            <a:r>
              <a:rPr sz="1867" spc="100" dirty="0">
                <a:solidFill>
                  <a:srgbClr val="434343"/>
                </a:solidFill>
                <a:latin typeface="Trebuchet MS"/>
                <a:cs typeface="Trebuchet MS"/>
              </a:rPr>
              <a:t>kode </a:t>
            </a:r>
            <a:r>
              <a:rPr sz="1867" spc="107" dirty="0">
                <a:solidFill>
                  <a:srgbClr val="434343"/>
                </a:solidFill>
                <a:latin typeface="Trebuchet MS"/>
                <a:cs typeface="Trebuchet MS"/>
              </a:rPr>
              <a:t> </a:t>
            </a:r>
            <a:r>
              <a:rPr sz="1867" spc="-13" dirty="0">
                <a:solidFill>
                  <a:srgbClr val="434343"/>
                </a:solidFill>
                <a:latin typeface="Trebuchet MS"/>
                <a:cs typeface="Trebuchet MS"/>
              </a:rPr>
              <a:t>klasifikasi.</a:t>
            </a:r>
            <a:endParaRPr sz="1867">
              <a:latin typeface="Trebuchet MS"/>
              <a:cs typeface="Trebuchet MS"/>
            </a:endParaRPr>
          </a:p>
        </p:txBody>
      </p:sp>
      <p:sp>
        <p:nvSpPr>
          <p:cNvPr id="15" name="object 15"/>
          <p:cNvSpPr/>
          <p:nvPr/>
        </p:nvSpPr>
        <p:spPr>
          <a:xfrm>
            <a:off x="837183" y="3031743"/>
            <a:ext cx="768773" cy="703580"/>
          </a:xfrm>
          <a:custGeom>
            <a:avLst/>
            <a:gdLst/>
            <a:ahLst/>
            <a:cxnLst/>
            <a:rect l="l" t="t" r="r" b="b"/>
            <a:pathLst>
              <a:path w="576580" h="527685">
                <a:moveTo>
                  <a:pt x="488188" y="0"/>
                </a:moveTo>
                <a:lnTo>
                  <a:pt x="87884" y="0"/>
                </a:lnTo>
                <a:lnTo>
                  <a:pt x="53674" y="6909"/>
                </a:lnTo>
                <a:lnTo>
                  <a:pt x="25739" y="25749"/>
                </a:lnTo>
                <a:lnTo>
                  <a:pt x="6906" y="53685"/>
                </a:lnTo>
                <a:lnTo>
                  <a:pt x="0" y="87884"/>
                </a:lnTo>
                <a:lnTo>
                  <a:pt x="0" y="439419"/>
                </a:lnTo>
                <a:lnTo>
                  <a:pt x="6906" y="473618"/>
                </a:lnTo>
                <a:lnTo>
                  <a:pt x="25739" y="501554"/>
                </a:lnTo>
                <a:lnTo>
                  <a:pt x="53674" y="520394"/>
                </a:lnTo>
                <a:lnTo>
                  <a:pt x="87884" y="527304"/>
                </a:lnTo>
                <a:lnTo>
                  <a:pt x="488188" y="527304"/>
                </a:lnTo>
                <a:lnTo>
                  <a:pt x="522397" y="520394"/>
                </a:lnTo>
                <a:lnTo>
                  <a:pt x="550332" y="501554"/>
                </a:lnTo>
                <a:lnTo>
                  <a:pt x="569165" y="473618"/>
                </a:lnTo>
                <a:lnTo>
                  <a:pt x="576072" y="439419"/>
                </a:lnTo>
                <a:lnTo>
                  <a:pt x="576072" y="87884"/>
                </a:lnTo>
                <a:lnTo>
                  <a:pt x="569165" y="53685"/>
                </a:lnTo>
                <a:lnTo>
                  <a:pt x="550332" y="25749"/>
                </a:lnTo>
                <a:lnTo>
                  <a:pt x="522397" y="6909"/>
                </a:lnTo>
                <a:lnTo>
                  <a:pt x="488188" y="0"/>
                </a:lnTo>
                <a:close/>
              </a:path>
            </a:pathLst>
          </a:custGeom>
          <a:solidFill>
            <a:srgbClr val="006C74"/>
          </a:solidFill>
        </p:spPr>
        <p:txBody>
          <a:bodyPr wrap="square" lIns="0" tIns="0" rIns="0" bIns="0" rtlCol="0"/>
          <a:lstStyle/>
          <a:p>
            <a:endParaRPr sz="2400"/>
          </a:p>
        </p:txBody>
      </p:sp>
      <p:sp>
        <p:nvSpPr>
          <p:cNvPr id="16" name="object 16"/>
          <p:cNvSpPr txBox="1"/>
          <p:nvPr/>
        </p:nvSpPr>
        <p:spPr>
          <a:xfrm>
            <a:off x="916974" y="3066051"/>
            <a:ext cx="581660" cy="590697"/>
          </a:xfrm>
          <a:prstGeom prst="rect">
            <a:avLst/>
          </a:prstGeom>
        </p:spPr>
        <p:txBody>
          <a:bodyPr vert="horz" wrap="square" lIns="0" tIns="16087" rIns="0" bIns="0" rtlCol="0">
            <a:spAutoFit/>
          </a:bodyPr>
          <a:lstStyle/>
          <a:p>
            <a:pPr marL="16933">
              <a:spcBef>
                <a:spcPts val="127"/>
              </a:spcBef>
            </a:pPr>
            <a:r>
              <a:rPr sz="3733" spc="187" dirty="0">
                <a:solidFill>
                  <a:srgbClr val="FFFFFF"/>
                </a:solidFill>
                <a:latin typeface="Trebuchet MS"/>
                <a:cs typeface="Trebuchet MS"/>
              </a:rPr>
              <a:t>02</a:t>
            </a:r>
            <a:endParaRPr sz="3733">
              <a:latin typeface="Trebuchet MS"/>
              <a:cs typeface="Trebuchet MS"/>
            </a:endParaRPr>
          </a:p>
        </p:txBody>
      </p:sp>
      <p:sp>
        <p:nvSpPr>
          <p:cNvPr id="17" name="object 17"/>
          <p:cNvSpPr/>
          <p:nvPr/>
        </p:nvSpPr>
        <p:spPr>
          <a:xfrm>
            <a:off x="851407" y="4706113"/>
            <a:ext cx="768773" cy="703580"/>
          </a:xfrm>
          <a:custGeom>
            <a:avLst/>
            <a:gdLst/>
            <a:ahLst/>
            <a:cxnLst/>
            <a:rect l="l" t="t" r="r" b="b"/>
            <a:pathLst>
              <a:path w="576580" h="527685">
                <a:moveTo>
                  <a:pt x="488188" y="0"/>
                </a:moveTo>
                <a:lnTo>
                  <a:pt x="87884" y="0"/>
                </a:lnTo>
                <a:lnTo>
                  <a:pt x="53674" y="6909"/>
                </a:lnTo>
                <a:lnTo>
                  <a:pt x="25739" y="25749"/>
                </a:lnTo>
                <a:lnTo>
                  <a:pt x="6906" y="53685"/>
                </a:lnTo>
                <a:lnTo>
                  <a:pt x="0" y="87883"/>
                </a:lnTo>
                <a:lnTo>
                  <a:pt x="0" y="439419"/>
                </a:lnTo>
                <a:lnTo>
                  <a:pt x="6906" y="473629"/>
                </a:lnTo>
                <a:lnTo>
                  <a:pt x="25739" y="501564"/>
                </a:lnTo>
                <a:lnTo>
                  <a:pt x="53674" y="520397"/>
                </a:lnTo>
                <a:lnTo>
                  <a:pt x="87884" y="527303"/>
                </a:lnTo>
                <a:lnTo>
                  <a:pt x="488188" y="527303"/>
                </a:lnTo>
                <a:lnTo>
                  <a:pt x="522397" y="520397"/>
                </a:lnTo>
                <a:lnTo>
                  <a:pt x="550332" y="501564"/>
                </a:lnTo>
                <a:lnTo>
                  <a:pt x="569165" y="473629"/>
                </a:lnTo>
                <a:lnTo>
                  <a:pt x="576072" y="439419"/>
                </a:lnTo>
                <a:lnTo>
                  <a:pt x="576072" y="87883"/>
                </a:lnTo>
                <a:lnTo>
                  <a:pt x="569165" y="53685"/>
                </a:lnTo>
                <a:lnTo>
                  <a:pt x="550332" y="25749"/>
                </a:lnTo>
                <a:lnTo>
                  <a:pt x="522397" y="6909"/>
                </a:lnTo>
                <a:lnTo>
                  <a:pt x="488188" y="0"/>
                </a:lnTo>
                <a:close/>
              </a:path>
            </a:pathLst>
          </a:custGeom>
          <a:solidFill>
            <a:srgbClr val="006C74"/>
          </a:solidFill>
        </p:spPr>
        <p:txBody>
          <a:bodyPr wrap="square" lIns="0" tIns="0" rIns="0" bIns="0" rtlCol="0"/>
          <a:lstStyle/>
          <a:p>
            <a:endParaRPr sz="2400"/>
          </a:p>
        </p:txBody>
      </p:sp>
      <p:sp>
        <p:nvSpPr>
          <p:cNvPr id="18" name="object 18"/>
          <p:cNvSpPr txBox="1"/>
          <p:nvPr/>
        </p:nvSpPr>
        <p:spPr>
          <a:xfrm>
            <a:off x="932823" y="4690398"/>
            <a:ext cx="584200" cy="590697"/>
          </a:xfrm>
          <a:prstGeom prst="rect">
            <a:avLst/>
          </a:prstGeom>
        </p:spPr>
        <p:txBody>
          <a:bodyPr vert="horz" wrap="square" lIns="0" tIns="16087" rIns="0" bIns="0" rtlCol="0">
            <a:spAutoFit/>
          </a:bodyPr>
          <a:lstStyle/>
          <a:p>
            <a:pPr marL="16933">
              <a:spcBef>
                <a:spcPts val="127"/>
              </a:spcBef>
            </a:pPr>
            <a:r>
              <a:rPr sz="3733" spc="200" dirty="0">
                <a:solidFill>
                  <a:srgbClr val="FFFFFF"/>
                </a:solidFill>
                <a:latin typeface="Trebuchet MS"/>
                <a:cs typeface="Trebuchet MS"/>
              </a:rPr>
              <a:t>03</a:t>
            </a:r>
            <a:endParaRPr sz="3733">
              <a:latin typeface="Trebuchet MS"/>
              <a:cs typeface="Trebuchet MS"/>
            </a:endParaRPr>
          </a:p>
        </p:txBody>
      </p:sp>
      <p:sp>
        <p:nvSpPr>
          <p:cNvPr id="19" name="object 19"/>
          <p:cNvSpPr txBox="1"/>
          <p:nvPr/>
        </p:nvSpPr>
        <p:spPr>
          <a:xfrm>
            <a:off x="6481741" y="1382775"/>
            <a:ext cx="3988647" cy="3296758"/>
          </a:xfrm>
          <a:prstGeom prst="rect">
            <a:avLst/>
          </a:prstGeom>
        </p:spPr>
        <p:txBody>
          <a:bodyPr vert="horz" wrap="square" lIns="0" tIns="16087" rIns="0" bIns="0" rtlCol="0">
            <a:spAutoFit/>
          </a:bodyPr>
          <a:lstStyle/>
          <a:p>
            <a:pPr marR="223514" algn="r">
              <a:spcBef>
                <a:spcPts val="127"/>
              </a:spcBef>
            </a:pPr>
            <a:r>
              <a:rPr sz="2133" b="1" spc="-113" dirty="0">
                <a:solidFill>
                  <a:srgbClr val="313366"/>
                </a:solidFill>
                <a:latin typeface="Verdana"/>
                <a:cs typeface="Verdana"/>
              </a:rPr>
              <a:t>T</a:t>
            </a:r>
            <a:r>
              <a:rPr sz="2133" b="1" spc="-60" dirty="0">
                <a:solidFill>
                  <a:srgbClr val="313366"/>
                </a:solidFill>
                <a:latin typeface="Verdana"/>
                <a:cs typeface="Verdana"/>
              </a:rPr>
              <a:t>U</a:t>
            </a:r>
            <a:r>
              <a:rPr sz="2133" b="1" spc="-53" dirty="0">
                <a:solidFill>
                  <a:srgbClr val="313366"/>
                </a:solidFill>
                <a:latin typeface="Verdana"/>
                <a:cs typeface="Verdana"/>
              </a:rPr>
              <a:t>NJUK</a:t>
            </a:r>
            <a:r>
              <a:rPr sz="2133" b="1" spc="-93" dirty="0">
                <a:solidFill>
                  <a:srgbClr val="313366"/>
                </a:solidFill>
                <a:latin typeface="Verdana"/>
                <a:cs typeface="Verdana"/>
              </a:rPr>
              <a:t> </a:t>
            </a:r>
            <a:r>
              <a:rPr sz="2133" b="1" spc="-140" dirty="0">
                <a:solidFill>
                  <a:srgbClr val="313366"/>
                </a:solidFill>
                <a:latin typeface="Verdana"/>
                <a:cs typeface="Verdana"/>
              </a:rPr>
              <a:t>SILANG</a:t>
            </a:r>
            <a:endParaRPr sz="2133">
              <a:latin typeface="Verdana"/>
              <a:cs typeface="Verdana"/>
            </a:endParaRPr>
          </a:p>
          <a:p>
            <a:pPr marR="220974" algn="r">
              <a:lnSpc>
                <a:spcPts val="2427"/>
              </a:lnSpc>
            </a:pPr>
            <a:r>
              <a:rPr sz="2133" b="1" spc="-220" dirty="0">
                <a:solidFill>
                  <a:srgbClr val="FFC000"/>
                </a:solidFill>
                <a:latin typeface="Verdana"/>
                <a:cs typeface="Verdana"/>
              </a:rPr>
              <a:t>(JIK</a:t>
            </a:r>
            <a:r>
              <a:rPr sz="2133" b="1" spc="13" dirty="0">
                <a:solidFill>
                  <a:srgbClr val="FFC000"/>
                </a:solidFill>
                <a:latin typeface="Verdana"/>
                <a:cs typeface="Verdana"/>
              </a:rPr>
              <a:t>A</a:t>
            </a:r>
            <a:r>
              <a:rPr sz="2133" b="1" spc="-113" dirty="0">
                <a:solidFill>
                  <a:srgbClr val="FFC000"/>
                </a:solidFill>
                <a:latin typeface="Verdana"/>
                <a:cs typeface="Verdana"/>
              </a:rPr>
              <a:t> </a:t>
            </a:r>
            <a:r>
              <a:rPr sz="2133" b="1" spc="20" dirty="0">
                <a:solidFill>
                  <a:srgbClr val="FFC000"/>
                </a:solidFill>
                <a:latin typeface="Verdana"/>
                <a:cs typeface="Verdana"/>
              </a:rPr>
              <a:t>A</a:t>
            </a:r>
            <a:r>
              <a:rPr sz="2133" b="1" dirty="0">
                <a:solidFill>
                  <a:srgbClr val="FFC000"/>
                </a:solidFill>
                <a:latin typeface="Verdana"/>
                <a:cs typeface="Verdana"/>
              </a:rPr>
              <a:t>D</a:t>
            </a:r>
            <a:r>
              <a:rPr sz="2133" b="1" spc="13" dirty="0">
                <a:solidFill>
                  <a:srgbClr val="FFC000"/>
                </a:solidFill>
                <a:latin typeface="Verdana"/>
                <a:cs typeface="Verdana"/>
              </a:rPr>
              <a:t>A</a:t>
            </a:r>
            <a:r>
              <a:rPr sz="2133" b="1" spc="-380" dirty="0">
                <a:solidFill>
                  <a:srgbClr val="FFC000"/>
                </a:solidFill>
                <a:latin typeface="Verdana"/>
                <a:cs typeface="Verdana"/>
              </a:rPr>
              <a:t>)</a:t>
            </a:r>
            <a:endParaRPr sz="2133">
              <a:latin typeface="Verdana"/>
              <a:cs typeface="Verdana"/>
            </a:endParaRPr>
          </a:p>
          <a:p>
            <a:pPr marR="223514" algn="r">
              <a:lnSpc>
                <a:spcPts val="2107"/>
              </a:lnSpc>
            </a:pPr>
            <a:r>
              <a:rPr sz="1867" spc="53" dirty="0">
                <a:latin typeface="Trebuchet MS"/>
                <a:cs typeface="Trebuchet MS"/>
              </a:rPr>
              <a:t>Arsip</a:t>
            </a:r>
            <a:r>
              <a:rPr sz="1867" spc="-93" dirty="0">
                <a:latin typeface="Trebuchet MS"/>
                <a:cs typeface="Trebuchet MS"/>
              </a:rPr>
              <a:t> </a:t>
            </a:r>
            <a:r>
              <a:rPr sz="1867" spc="20" dirty="0">
                <a:latin typeface="Trebuchet MS"/>
                <a:cs typeface="Trebuchet MS"/>
              </a:rPr>
              <a:t>memiliki</a:t>
            </a:r>
            <a:r>
              <a:rPr sz="1867" spc="-120" dirty="0">
                <a:latin typeface="Trebuchet MS"/>
                <a:cs typeface="Trebuchet MS"/>
              </a:rPr>
              <a:t> </a:t>
            </a:r>
            <a:r>
              <a:rPr sz="1867" spc="27" dirty="0">
                <a:latin typeface="Trebuchet MS"/>
                <a:cs typeface="Trebuchet MS"/>
              </a:rPr>
              <a:t>informasi</a:t>
            </a:r>
            <a:r>
              <a:rPr sz="1867" spc="-120" dirty="0">
                <a:latin typeface="Trebuchet MS"/>
                <a:cs typeface="Trebuchet MS"/>
              </a:rPr>
              <a:t> </a:t>
            </a:r>
            <a:r>
              <a:rPr sz="1867" spc="33" dirty="0">
                <a:latin typeface="Trebuchet MS"/>
                <a:cs typeface="Trebuchet MS"/>
              </a:rPr>
              <a:t>lebih</a:t>
            </a:r>
            <a:r>
              <a:rPr sz="1867" spc="-100" dirty="0">
                <a:latin typeface="Trebuchet MS"/>
                <a:cs typeface="Trebuchet MS"/>
              </a:rPr>
              <a:t> </a:t>
            </a:r>
            <a:r>
              <a:rPr sz="1867" spc="7" dirty="0">
                <a:latin typeface="Trebuchet MS"/>
                <a:cs typeface="Trebuchet MS"/>
              </a:rPr>
              <a:t>dari</a:t>
            </a:r>
            <a:endParaRPr sz="1867">
              <a:latin typeface="Trebuchet MS"/>
              <a:cs typeface="Trebuchet MS"/>
            </a:endParaRPr>
          </a:p>
          <a:p>
            <a:pPr marL="613818" marR="224361" indent="-573179" algn="r"/>
            <a:r>
              <a:rPr sz="1867" spc="53" dirty="0">
                <a:latin typeface="Trebuchet MS"/>
                <a:cs typeface="Trebuchet MS"/>
              </a:rPr>
              <a:t>satu</a:t>
            </a:r>
            <a:r>
              <a:rPr sz="1867" spc="-127" dirty="0">
                <a:latin typeface="Trebuchet MS"/>
                <a:cs typeface="Trebuchet MS"/>
              </a:rPr>
              <a:t> </a:t>
            </a:r>
            <a:r>
              <a:rPr sz="1867" spc="73" dirty="0">
                <a:latin typeface="Trebuchet MS"/>
                <a:cs typeface="Trebuchet MS"/>
              </a:rPr>
              <a:t>pe</a:t>
            </a:r>
            <a:r>
              <a:rPr sz="1867" spc="27" dirty="0">
                <a:latin typeface="Trebuchet MS"/>
                <a:cs typeface="Trebuchet MS"/>
              </a:rPr>
              <a:t>l</a:t>
            </a:r>
            <a:r>
              <a:rPr sz="1867" spc="73" dirty="0">
                <a:latin typeface="Trebuchet MS"/>
                <a:cs typeface="Trebuchet MS"/>
              </a:rPr>
              <a:t>aksana</a:t>
            </a:r>
            <a:r>
              <a:rPr sz="1867" spc="67" dirty="0">
                <a:latin typeface="Trebuchet MS"/>
                <a:cs typeface="Trebuchet MS"/>
              </a:rPr>
              <a:t>an</a:t>
            </a:r>
            <a:r>
              <a:rPr sz="1867" spc="-133" dirty="0">
                <a:latin typeface="Trebuchet MS"/>
                <a:cs typeface="Trebuchet MS"/>
              </a:rPr>
              <a:t> </a:t>
            </a:r>
            <a:r>
              <a:rPr sz="1867" spc="20" dirty="0">
                <a:latin typeface="Trebuchet MS"/>
                <a:cs typeface="Trebuchet MS"/>
              </a:rPr>
              <a:t>fu</a:t>
            </a:r>
            <a:r>
              <a:rPr sz="1867" spc="13" dirty="0">
                <a:latin typeface="Trebuchet MS"/>
                <a:cs typeface="Trebuchet MS"/>
              </a:rPr>
              <a:t>ngsi,</a:t>
            </a:r>
            <a:r>
              <a:rPr sz="1867" spc="-93" dirty="0">
                <a:latin typeface="Trebuchet MS"/>
                <a:cs typeface="Trebuchet MS"/>
              </a:rPr>
              <a:t> </a:t>
            </a:r>
            <a:r>
              <a:rPr sz="1867" spc="293" dirty="0">
                <a:latin typeface="Trebuchet MS"/>
                <a:cs typeface="Trebuchet MS"/>
              </a:rPr>
              <a:t>M</a:t>
            </a:r>
            <a:r>
              <a:rPr sz="1867" spc="40" dirty="0">
                <a:latin typeface="Trebuchet MS"/>
                <a:cs typeface="Trebuchet MS"/>
              </a:rPr>
              <a:t>emi</a:t>
            </a:r>
            <a:r>
              <a:rPr sz="1867" spc="7" dirty="0">
                <a:latin typeface="Trebuchet MS"/>
                <a:cs typeface="Trebuchet MS"/>
              </a:rPr>
              <a:t>l</a:t>
            </a:r>
            <a:r>
              <a:rPr sz="1867" spc="-47" dirty="0">
                <a:latin typeface="Trebuchet MS"/>
                <a:cs typeface="Trebuchet MS"/>
              </a:rPr>
              <a:t>iki  </a:t>
            </a:r>
            <a:r>
              <a:rPr sz="1867" spc="13" dirty="0">
                <a:latin typeface="Trebuchet MS"/>
                <a:cs typeface="Trebuchet MS"/>
              </a:rPr>
              <a:t>keterkaitan</a:t>
            </a:r>
            <a:r>
              <a:rPr sz="1867" spc="-140" dirty="0">
                <a:latin typeface="Trebuchet MS"/>
                <a:cs typeface="Trebuchet MS"/>
              </a:rPr>
              <a:t> </a:t>
            </a:r>
            <a:r>
              <a:rPr sz="1867" spc="-7" dirty="0">
                <a:latin typeface="Trebuchet MS"/>
                <a:cs typeface="Trebuchet MS"/>
              </a:rPr>
              <a:t>informasi,</a:t>
            </a:r>
            <a:r>
              <a:rPr sz="1867" spc="-113" dirty="0">
                <a:latin typeface="Trebuchet MS"/>
                <a:cs typeface="Trebuchet MS"/>
              </a:rPr>
              <a:t> </a:t>
            </a:r>
            <a:r>
              <a:rPr sz="1867" spc="-33" dirty="0">
                <a:latin typeface="Trebuchet MS"/>
                <a:cs typeface="Trebuchet MS"/>
              </a:rPr>
              <a:t>terjadi</a:t>
            </a:r>
            <a:endParaRPr sz="1867">
              <a:latin typeface="Trebuchet MS"/>
              <a:cs typeface="Trebuchet MS"/>
            </a:endParaRPr>
          </a:p>
          <a:p>
            <a:pPr marR="223514" algn="r"/>
            <a:r>
              <a:rPr sz="1867" spc="60" dirty="0">
                <a:latin typeface="Trebuchet MS"/>
                <a:cs typeface="Trebuchet MS"/>
              </a:rPr>
              <a:t>pe</a:t>
            </a:r>
            <a:r>
              <a:rPr sz="1867" spc="27" dirty="0">
                <a:latin typeface="Trebuchet MS"/>
                <a:cs typeface="Trebuchet MS"/>
              </a:rPr>
              <a:t>r</a:t>
            </a:r>
            <a:r>
              <a:rPr sz="1867" spc="93" dirty="0">
                <a:latin typeface="Trebuchet MS"/>
                <a:cs typeface="Trebuchet MS"/>
              </a:rPr>
              <a:t>u</a:t>
            </a:r>
            <a:r>
              <a:rPr sz="1867" spc="80" dirty="0">
                <a:latin typeface="Trebuchet MS"/>
                <a:cs typeface="Trebuchet MS"/>
              </a:rPr>
              <a:t>bahan</a:t>
            </a:r>
            <a:r>
              <a:rPr sz="1867" spc="-120" dirty="0">
                <a:latin typeface="Trebuchet MS"/>
                <a:cs typeface="Trebuchet MS"/>
              </a:rPr>
              <a:t> </a:t>
            </a:r>
            <a:r>
              <a:rPr sz="1867" spc="87" dirty="0">
                <a:latin typeface="Trebuchet MS"/>
                <a:cs typeface="Trebuchet MS"/>
              </a:rPr>
              <a:t>na</a:t>
            </a:r>
            <a:r>
              <a:rPr sz="1867" spc="133" dirty="0">
                <a:latin typeface="Trebuchet MS"/>
                <a:cs typeface="Trebuchet MS"/>
              </a:rPr>
              <a:t>m</a:t>
            </a:r>
            <a:r>
              <a:rPr sz="1867" spc="53" dirty="0">
                <a:latin typeface="Trebuchet MS"/>
                <a:cs typeface="Trebuchet MS"/>
              </a:rPr>
              <a:t>a</a:t>
            </a:r>
            <a:endParaRPr sz="1867">
              <a:latin typeface="Trebuchet MS"/>
              <a:cs typeface="Trebuchet MS"/>
            </a:endParaRPr>
          </a:p>
          <a:p>
            <a:pPr marR="8466" algn="r">
              <a:spcBef>
                <a:spcPts val="1493"/>
              </a:spcBef>
            </a:pPr>
            <a:r>
              <a:rPr sz="2133" b="1" spc="7" dirty="0">
                <a:solidFill>
                  <a:srgbClr val="313366"/>
                </a:solidFill>
                <a:latin typeface="Verdana"/>
                <a:cs typeface="Verdana"/>
              </a:rPr>
              <a:t>M</a:t>
            </a:r>
            <a:r>
              <a:rPr sz="2133" b="1" spc="-40" dirty="0">
                <a:solidFill>
                  <a:srgbClr val="313366"/>
                </a:solidFill>
                <a:latin typeface="Verdana"/>
                <a:cs typeface="Verdana"/>
              </a:rPr>
              <a:t>EMASU</a:t>
            </a:r>
            <a:r>
              <a:rPr sz="2133" b="1" spc="-27" dirty="0">
                <a:solidFill>
                  <a:srgbClr val="313366"/>
                </a:solidFill>
                <a:latin typeface="Verdana"/>
                <a:cs typeface="Verdana"/>
              </a:rPr>
              <a:t>KKA</a:t>
            </a:r>
            <a:r>
              <a:rPr sz="2133" b="1" spc="-93" dirty="0">
                <a:solidFill>
                  <a:srgbClr val="313366"/>
                </a:solidFill>
                <a:latin typeface="Verdana"/>
                <a:cs typeface="Verdana"/>
              </a:rPr>
              <a:t>N</a:t>
            </a:r>
            <a:r>
              <a:rPr sz="2133" b="1" spc="-80" dirty="0">
                <a:solidFill>
                  <a:srgbClr val="313366"/>
                </a:solidFill>
                <a:latin typeface="Verdana"/>
                <a:cs typeface="Verdana"/>
              </a:rPr>
              <a:t> </a:t>
            </a:r>
            <a:r>
              <a:rPr sz="2133" b="1" spc="-40" dirty="0">
                <a:solidFill>
                  <a:srgbClr val="313366"/>
                </a:solidFill>
                <a:latin typeface="Verdana"/>
                <a:cs typeface="Verdana"/>
              </a:rPr>
              <a:t>KE</a:t>
            </a:r>
            <a:endParaRPr sz="2133">
              <a:latin typeface="Verdana"/>
              <a:cs typeface="Verdana"/>
            </a:endParaRPr>
          </a:p>
          <a:p>
            <a:pPr marR="6773" algn="r"/>
            <a:r>
              <a:rPr sz="2133" b="1" spc="-40" dirty="0">
                <a:solidFill>
                  <a:srgbClr val="313366"/>
                </a:solidFill>
                <a:latin typeface="Verdana"/>
                <a:cs typeface="Verdana"/>
              </a:rPr>
              <a:t>FOLDER</a:t>
            </a:r>
            <a:endParaRPr sz="2133">
              <a:latin typeface="Verdana"/>
              <a:cs typeface="Verdana"/>
            </a:endParaRPr>
          </a:p>
          <a:p>
            <a:pPr marR="9313" algn="r">
              <a:spcBef>
                <a:spcPts val="727"/>
              </a:spcBef>
            </a:pPr>
            <a:r>
              <a:rPr sz="1867" spc="53" dirty="0">
                <a:latin typeface="Trebuchet MS"/>
                <a:cs typeface="Trebuchet MS"/>
              </a:rPr>
              <a:t>Arsip</a:t>
            </a:r>
            <a:r>
              <a:rPr sz="1867" spc="-93" dirty="0">
                <a:latin typeface="Trebuchet MS"/>
                <a:cs typeface="Trebuchet MS"/>
              </a:rPr>
              <a:t> </a:t>
            </a:r>
            <a:r>
              <a:rPr sz="1867" spc="87" dirty="0">
                <a:latin typeface="Trebuchet MS"/>
                <a:cs typeface="Trebuchet MS"/>
              </a:rPr>
              <a:t>disusun</a:t>
            </a:r>
            <a:r>
              <a:rPr sz="1867" spc="-127" dirty="0">
                <a:latin typeface="Trebuchet MS"/>
                <a:cs typeface="Trebuchet MS"/>
              </a:rPr>
              <a:t> </a:t>
            </a:r>
            <a:r>
              <a:rPr sz="1867" spc="33" dirty="0">
                <a:latin typeface="Trebuchet MS"/>
                <a:cs typeface="Trebuchet MS"/>
              </a:rPr>
              <a:t>berurutan</a:t>
            </a:r>
            <a:r>
              <a:rPr sz="1867" spc="-100" dirty="0">
                <a:latin typeface="Trebuchet MS"/>
                <a:cs typeface="Trebuchet MS"/>
              </a:rPr>
              <a:t> </a:t>
            </a:r>
            <a:r>
              <a:rPr sz="1867" spc="67" dirty="0">
                <a:latin typeface="Trebuchet MS"/>
                <a:cs typeface="Trebuchet MS"/>
              </a:rPr>
              <a:t>secara</a:t>
            </a:r>
            <a:endParaRPr sz="1867">
              <a:latin typeface="Trebuchet MS"/>
              <a:cs typeface="Trebuchet MS"/>
            </a:endParaRPr>
          </a:p>
          <a:p>
            <a:pPr marR="8466" algn="r"/>
            <a:r>
              <a:rPr sz="1867" spc="67" dirty="0">
                <a:latin typeface="Trebuchet MS"/>
                <a:cs typeface="Trebuchet MS"/>
              </a:rPr>
              <a:t>kronologis</a:t>
            </a:r>
            <a:endParaRPr sz="1867">
              <a:latin typeface="Trebuchet MS"/>
              <a:cs typeface="Trebuchet MS"/>
            </a:endParaRPr>
          </a:p>
        </p:txBody>
      </p:sp>
      <p:sp>
        <p:nvSpPr>
          <p:cNvPr id="20" name="object 20"/>
          <p:cNvSpPr/>
          <p:nvPr/>
        </p:nvSpPr>
        <p:spPr>
          <a:xfrm>
            <a:off x="10680191" y="1489455"/>
            <a:ext cx="707813" cy="703580"/>
          </a:xfrm>
          <a:custGeom>
            <a:avLst/>
            <a:gdLst/>
            <a:ahLst/>
            <a:cxnLst/>
            <a:rect l="l" t="t" r="r" b="b"/>
            <a:pathLst>
              <a:path w="530859" h="527685">
                <a:moveTo>
                  <a:pt x="442467" y="0"/>
                </a:moveTo>
                <a:lnTo>
                  <a:pt x="87883" y="0"/>
                </a:lnTo>
                <a:lnTo>
                  <a:pt x="53685" y="6909"/>
                </a:lnTo>
                <a:lnTo>
                  <a:pt x="25749" y="25749"/>
                </a:lnTo>
                <a:lnTo>
                  <a:pt x="6909" y="53685"/>
                </a:lnTo>
                <a:lnTo>
                  <a:pt x="0" y="87884"/>
                </a:lnTo>
                <a:lnTo>
                  <a:pt x="0" y="439420"/>
                </a:lnTo>
                <a:lnTo>
                  <a:pt x="6909" y="473618"/>
                </a:lnTo>
                <a:lnTo>
                  <a:pt x="25749" y="501554"/>
                </a:lnTo>
                <a:lnTo>
                  <a:pt x="53685" y="520394"/>
                </a:lnTo>
                <a:lnTo>
                  <a:pt x="87883" y="527304"/>
                </a:lnTo>
                <a:lnTo>
                  <a:pt x="442467" y="527304"/>
                </a:lnTo>
                <a:lnTo>
                  <a:pt x="476666" y="520394"/>
                </a:lnTo>
                <a:lnTo>
                  <a:pt x="504602" y="501554"/>
                </a:lnTo>
                <a:lnTo>
                  <a:pt x="523442" y="473618"/>
                </a:lnTo>
                <a:lnTo>
                  <a:pt x="530351" y="439420"/>
                </a:lnTo>
                <a:lnTo>
                  <a:pt x="530351" y="87884"/>
                </a:lnTo>
                <a:lnTo>
                  <a:pt x="523442" y="53685"/>
                </a:lnTo>
                <a:lnTo>
                  <a:pt x="504602" y="25749"/>
                </a:lnTo>
                <a:lnTo>
                  <a:pt x="476666" y="6909"/>
                </a:lnTo>
                <a:lnTo>
                  <a:pt x="442467" y="0"/>
                </a:lnTo>
                <a:close/>
              </a:path>
            </a:pathLst>
          </a:custGeom>
          <a:solidFill>
            <a:srgbClr val="006C74"/>
          </a:solidFill>
        </p:spPr>
        <p:txBody>
          <a:bodyPr wrap="square" lIns="0" tIns="0" rIns="0" bIns="0" rtlCol="0"/>
          <a:lstStyle/>
          <a:p>
            <a:endParaRPr sz="2400"/>
          </a:p>
        </p:txBody>
      </p:sp>
      <p:sp>
        <p:nvSpPr>
          <p:cNvPr id="21" name="object 21"/>
          <p:cNvSpPr txBox="1"/>
          <p:nvPr/>
        </p:nvSpPr>
        <p:spPr>
          <a:xfrm>
            <a:off x="10719308" y="1455082"/>
            <a:ext cx="592667" cy="590697"/>
          </a:xfrm>
          <a:prstGeom prst="rect">
            <a:avLst/>
          </a:prstGeom>
        </p:spPr>
        <p:txBody>
          <a:bodyPr vert="horz" wrap="square" lIns="0" tIns="16087" rIns="0" bIns="0" rtlCol="0">
            <a:spAutoFit/>
          </a:bodyPr>
          <a:lstStyle/>
          <a:p>
            <a:pPr marL="16933">
              <a:spcBef>
                <a:spcPts val="127"/>
              </a:spcBef>
            </a:pPr>
            <a:r>
              <a:rPr sz="3733" spc="240" dirty="0">
                <a:solidFill>
                  <a:srgbClr val="FFFFFF"/>
                </a:solidFill>
                <a:latin typeface="Trebuchet MS"/>
                <a:cs typeface="Trebuchet MS"/>
              </a:rPr>
              <a:t>04</a:t>
            </a:r>
            <a:endParaRPr sz="3733">
              <a:latin typeface="Trebuchet MS"/>
              <a:cs typeface="Trebuchet MS"/>
            </a:endParaRPr>
          </a:p>
        </p:txBody>
      </p:sp>
      <p:sp>
        <p:nvSpPr>
          <p:cNvPr id="22" name="object 22"/>
          <p:cNvSpPr/>
          <p:nvPr/>
        </p:nvSpPr>
        <p:spPr>
          <a:xfrm>
            <a:off x="10722863" y="3312161"/>
            <a:ext cx="772160" cy="764540"/>
          </a:xfrm>
          <a:custGeom>
            <a:avLst/>
            <a:gdLst/>
            <a:ahLst/>
            <a:cxnLst/>
            <a:rect l="l" t="t" r="r" b="b"/>
            <a:pathLst>
              <a:path w="579120" h="573405">
                <a:moveTo>
                  <a:pt x="483616" y="0"/>
                </a:moveTo>
                <a:lnTo>
                  <a:pt x="95503" y="0"/>
                </a:lnTo>
                <a:lnTo>
                  <a:pt x="58346" y="7510"/>
                </a:lnTo>
                <a:lnTo>
                  <a:pt x="27987" y="27987"/>
                </a:lnTo>
                <a:lnTo>
                  <a:pt x="7510" y="58346"/>
                </a:lnTo>
                <a:lnTo>
                  <a:pt x="0" y="95504"/>
                </a:lnTo>
                <a:lnTo>
                  <a:pt x="0" y="477519"/>
                </a:lnTo>
                <a:lnTo>
                  <a:pt x="7510" y="514677"/>
                </a:lnTo>
                <a:lnTo>
                  <a:pt x="27987" y="545036"/>
                </a:lnTo>
                <a:lnTo>
                  <a:pt x="58346" y="565513"/>
                </a:lnTo>
                <a:lnTo>
                  <a:pt x="95503" y="573024"/>
                </a:lnTo>
                <a:lnTo>
                  <a:pt x="483616" y="573024"/>
                </a:lnTo>
                <a:lnTo>
                  <a:pt x="520773" y="565513"/>
                </a:lnTo>
                <a:lnTo>
                  <a:pt x="551132" y="545036"/>
                </a:lnTo>
                <a:lnTo>
                  <a:pt x="571609" y="514677"/>
                </a:lnTo>
                <a:lnTo>
                  <a:pt x="579120" y="477519"/>
                </a:lnTo>
                <a:lnTo>
                  <a:pt x="579120" y="95504"/>
                </a:lnTo>
                <a:lnTo>
                  <a:pt x="571609" y="58346"/>
                </a:lnTo>
                <a:lnTo>
                  <a:pt x="551132" y="27987"/>
                </a:lnTo>
                <a:lnTo>
                  <a:pt x="520773" y="7510"/>
                </a:lnTo>
                <a:lnTo>
                  <a:pt x="483616" y="0"/>
                </a:lnTo>
                <a:close/>
              </a:path>
            </a:pathLst>
          </a:custGeom>
          <a:solidFill>
            <a:srgbClr val="006C74"/>
          </a:solidFill>
        </p:spPr>
        <p:txBody>
          <a:bodyPr wrap="square" lIns="0" tIns="0" rIns="0" bIns="0" rtlCol="0"/>
          <a:lstStyle/>
          <a:p>
            <a:endParaRPr sz="2400"/>
          </a:p>
        </p:txBody>
      </p:sp>
      <p:sp>
        <p:nvSpPr>
          <p:cNvPr id="23" name="object 23"/>
          <p:cNvSpPr txBox="1"/>
          <p:nvPr/>
        </p:nvSpPr>
        <p:spPr>
          <a:xfrm>
            <a:off x="10776205" y="3320051"/>
            <a:ext cx="588433" cy="590697"/>
          </a:xfrm>
          <a:prstGeom prst="rect">
            <a:avLst/>
          </a:prstGeom>
        </p:spPr>
        <p:txBody>
          <a:bodyPr vert="horz" wrap="square" lIns="0" tIns="16087" rIns="0" bIns="0" rtlCol="0">
            <a:spAutoFit/>
          </a:bodyPr>
          <a:lstStyle/>
          <a:p>
            <a:pPr marL="16933">
              <a:spcBef>
                <a:spcPts val="127"/>
              </a:spcBef>
            </a:pPr>
            <a:r>
              <a:rPr sz="3733" spc="213" dirty="0">
                <a:solidFill>
                  <a:srgbClr val="FFFFFF"/>
                </a:solidFill>
                <a:latin typeface="Trebuchet MS"/>
                <a:cs typeface="Trebuchet MS"/>
              </a:rPr>
              <a:t>05</a:t>
            </a:r>
            <a:endParaRPr sz="3733">
              <a:latin typeface="Trebuchet MS"/>
              <a:cs typeface="Trebuchet MS"/>
            </a:endParaRPr>
          </a:p>
        </p:txBody>
      </p:sp>
      <p:sp>
        <p:nvSpPr>
          <p:cNvPr id="24" name="object 24"/>
          <p:cNvSpPr txBox="1"/>
          <p:nvPr/>
        </p:nvSpPr>
        <p:spPr>
          <a:xfrm>
            <a:off x="7120297" y="4890752"/>
            <a:ext cx="3348567" cy="1337119"/>
          </a:xfrm>
          <a:prstGeom prst="rect">
            <a:avLst/>
          </a:prstGeom>
        </p:spPr>
        <p:txBody>
          <a:bodyPr vert="horz" wrap="square" lIns="0" tIns="16087" rIns="0" bIns="0" rtlCol="0">
            <a:spAutoFit/>
          </a:bodyPr>
          <a:lstStyle/>
          <a:p>
            <a:pPr marR="8466" algn="r">
              <a:spcBef>
                <a:spcPts val="127"/>
              </a:spcBef>
            </a:pPr>
            <a:r>
              <a:rPr sz="2133" b="1" spc="-40" dirty="0">
                <a:solidFill>
                  <a:srgbClr val="313366"/>
                </a:solidFill>
                <a:latin typeface="Verdana"/>
                <a:cs typeface="Verdana"/>
              </a:rPr>
              <a:t>PE</a:t>
            </a:r>
            <a:r>
              <a:rPr sz="2133" b="1" spc="-60" dirty="0">
                <a:solidFill>
                  <a:srgbClr val="313366"/>
                </a:solidFill>
                <a:latin typeface="Verdana"/>
                <a:cs typeface="Verdana"/>
              </a:rPr>
              <a:t>N</a:t>
            </a:r>
            <a:r>
              <a:rPr sz="2133" b="1" spc="-93" dirty="0">
                <a:solidFill>
                  <a:srgbClr val="313366"/>
                </a:solidFill>
                <a:latin typeface="Verdana"/>
                <a:cs typeface="Verdana"/>
              </a:rPr>
              <a:t>YUSU</a:t>
            </a:r>
            <a:r>
              <a:rPr sz="2133" b="1" spc="-60" dirty="0">
                <a:solidFill>
                  <a:srgbClr val="313366"/>
                </a:solidFill>
                <a:latin typeface="Verdana"/>
                <a:cs typeface="Verdana"/>
              </a:rPr>
              <a:t>NAN </a:t>
            </a:r>
            <a:r>
              <a:rPr sz="2133" b="1" dirty="0">
                <a:solidFill>
                  <a:srgbClr val="313366"/>
                </a:solidFill>
                <a:latin typeface="Verdana"/>
                <a:cs typeface="Verdana"/>
              </a:rPr>
              <a:t>D</a:t>
            </a:r>
            <a:r>
              <a:rPr sz="2133" b="1" spc="7" dirty="0">
                <a:solidFill>
                  <a:srgbClr val="313366"/>
                </a:solidFill>
                <a:latin typeface="Verdana"/>
                <a:cs typeface="Verdana"/>
              </a:rPr>
              <a:t>A</a:t>
            </a:r>
            <a:r>
              <a:rPr sz="2133" b="1" spc="-67" dirty="0">
                <a:solidFill>
                  <a:srgbClr val="313366"/>
                </a:solidFill>
                <a:latin typeface="Verdana"/>
                <a:cs typeface="Verdana"/>
              </a:rPr>
              <a:t>F</a:t>
            </a:r>
            <a:r>
              <a:rPr sz="2133" b="1" spc="-80" dirty="0">
                <a:solidFill>
                  <a:srgbClr val="313366"/>
                </a:solidFill>
                <a:latin typeface="Verdana"/>
                <a:cs typeface="Verdana"/>
              </a:rPr>
              <a:t>T</a:t>
            </a:r>
            <a:r>
              <a:rPr sz="2133" b="1" spc="13" dirty="0">
                <a:solidFill>
                  <a:srgbClr val="313366"/>
                </a:solidFill>
                <a:latin typeface="Verdana"/>
                <a:cs typeface="Verdana"/>
              </a:rPr>
              <a:t>A</a:t>
            </a:r>
            <a:r>
              <a:rPr sz="2133" b="1" spc="-100" dirty="0">
                <a:solidFill>
                  <a:srgbClr val="313366"/>
                </a:solidFill>
                <a:latin typeface="Verdana"/>
                <a:cs typeface="Verdana"/>
              </a:rPr>
              <a:t>R</a:t>
            </a:r>
            <a:endParaRPr sz="2133">
              <a:latin typeface="Verdana"/>
              <a:cs typeface="Verdana"/>
            </a:endParaRPr>
          </a:p>
          <a:p>
            <a:pPr marR="8466" algn="r"/>
            <a:r>
              <a:rPr sz="2133" b="1" spc="13" dirty="0">
                <a:solidFill>
                  <a:srgbClr val="313366"/>
                </a:solidFill>
                <a:latin typeface="Verdana"/>
                <a:cs typeface="Verdana"/>
              </a:rPr>
              <a:t>A</a:t>
            </a:r>
            <a:r>
              <a:rPr sz="2133" b="1" spc="-107" dirty="0">
                <a:solidFill>
                  <a:srgbClr val="313366"/>
                </a:solidFill>
                <a:latin typeface="Verdana"/>
                <a:cs typeface="Verdana"/>
              </a:rPr>
              <a:t>R</a:t>
            </a:r>
            <a:r>
              <a:rPr sz="2133" b="1" spc="-193" dirty="0">
                <a:solidFill>
                  <a:srgbClr val="313366"/>
                </a:solidFill>
                <a:latin typeface="Verdana"/>
                <a:cs typeface="Verdana"/>
              </a:rPr>
              <a:t>SIP</a:t>
            </a:r>
            <a:r>
              <a:rPr sz="2133" b="1" spc="-93" dirty="0">
                <a:solidFill>
                  <a:srgbClr val="313366"/>
                </a:solidFill>
                <a:latin typeface="Verdana"/>
                <a:cs typeface="Verdana"/>
              </a:rPr>
              <a:t> </a:t>
            </a:r>
            <a:r>
              <a:rPr sz="2133" b="1" spc="13" dirty="0">
                <a:solidFill>
                  <a:srgbClr val="313366"/>
                </a:solidFill>
                <a:latin typeface="Verdana"/>
                <a:cs typeface="Verdana"/>
              </a:rPr>
              <a:t>A</a:t>
            </a:r>
            <a:r>
              <a:rPr sz="2133" b="1" spc="-80" dirty="0">
                <a:solidFill>
                  <a:srgbClr val="313366"/>
                </a:solidFill>
                <a:latin typeface="Verdana"/>
                <a:cs typeface="Verdana"/>
              </a:rPr>
              <a:t>K</a:t>
            </a:r>
            <a:r>
              <a:rPr sz="2133" b="1" spc="-87" dirty="0">
                <a:solidFill>
                  <a:srgbClr val="313366"/>
                </a:solidFill>
                <a:latin typeface="Verdana"/>
                <a:cs typeface="Verdana"/>
              </a:rPr>
              <a:t>T</a:t>
            </a:r>
            <a:r>
              <a:rPr sz="2133" b="1" spc="-233" dirty="0">
                <a:solidFill>
                  <a:srgbClr val="313366"/>
                </a:solidFill>
                <a:latin typeface="Verdana"/>
                <a:cs typeface="Verdana"/>
              </a:rPr>
              <a:t>IF</a:t>
            </a:r>
            <a:endParaRPr sz="2133">
              <a:latin typeface="Verdana"/>
              <a:cs typeface="Verdana"/>
            </a:endParaRPr>
          </a:p>
          <a:p>
            <a:pPr marR="10160" algn="r">
              <a:spcBef>
                <a:spcPts val="727"/>
              </a:spcBef>
            </a:pPr>
            <a:r>
              <a:rPr sz="1867" spc="60" dirty="0">
                <a:latin typeface="Trebuchet MS"/>
                <a:cs typeface="Trebuchet MS"/>
              </a:rPr>
              <a:t>T</a:t>
            </a:r>
            <a:r>
              <a:rPr sz="1867" spc="20" dirty="0">
                <a:latin typeface="Trebuchet MS"/>
                <a:cs typeface="Trebuchet MS"/>
              </a:rPr>
              <a:t>e</a:t>
            </a:r>
            <a:r>
              <a:rPr sz="1867" dirty="0">
                <a:latin typeface="Trebuchet MS"/>
                <a:cs typeface="Trebuchet MS"/>
              </a:rPr>
              <a:t>r</a:t>
            </a:r>
            <a:r>
              <a:rPr sz="1867" spc="133" dirty="0">
                <a:latin typeface="Trebuchet MS"/>
                <a:cs typeface="Trebuchet MS"/>
              </a:rPr>
              <a:t>d</a:t>
            </a:r>
            <a:r>
              <a:rPr sz="1867" spc="-67" dirty="0">
                <a:latin typeface="Trebuchet MS"/>
                <a:cs typeface="Trebuchet MS"/>
              </a:rPr>
              <a:t>i</a:t>
            </a:r>
            <a:r>
              <a:rPr sz="1867" spc="-93" dirty="0">
                <a:latin typeface="Trebuchet MS"/>
                <a:cs typeface="Trebuchet MS"/>
              </a:rPr>
              <a:t>r</a:t>
            </a:r>
            <a:r>
              <a:rPr sz="1867" spc="-107" dirty="0">
                <a:latin typeface="Trebuchet MS"/>
                <a:cs typeface="Trebuchet MS"/>
              </a:rPr>
              <a:t>i</a:t>
            </a:r>
            <a:r>
              <a:rPr sz="1867" spc="-100" dirty="0">
                <a:latin typeface="Trebuchet MS"/>
                <a:cs typeface="Trebuchet MS"/>
              </a:rPr>
              <a:t> </a:t>
            </a:r>
            <a:r>
              <a:rPr sz="1867" spc="133" dirty="0">
                <a:latin typeface="Trebuchet MS"/>
                <a:cs typeface="Trebuchet MS"/>
              </a:rPr>
              <a:t>d</a:t>
            </a:r>
            <a:r>
              <a:rPr sz="1867" spc="-33" dirty="0">
                <a:latin typeface="Trebuchet MS"/>
                <a:cs typeface="Trebuchet MS"/>
              </a:rPr>
              <a:t>ari</a:t>
            </a:r>
            <a:r>
              <a:rPr sz="1867" spc="-107" dirty="0">
                <a:latin typeface="Trebuchet MS"/>
                <a:cs typeface="Trebuchet MS"/>
              </a:rPr>
              <a:t> </a:t>
            </a:r>
            <a:r>
              <a:rPr sz="1867" spc="120" dirty="0">
                <a:latin typeface="Trebuchet MS"/>
                <a:cs typeface="Trebuchet MS"/>
              </a:rPr>
              <a:t>Da</a:t>
            </a:r>
            <a:r>
              <a:rPr sz="1867" spc="-33" dirty="0">
                <a:latin typeface="Trebuchet MS"/>
                <a:cs typeface="Trebuchet MS"/>
              </a:rPr>
              <a:t>ftar</a:t>
            </a:r>
            <a:r>
              <a:rPr sz="1867" spc="-140" dirty="0">
                <a:latin typeface="Trebuchet MS"/>
                <a:cs typeface="Trebuchet MS"/>
              </a:rPr>
              <a:t> </a:t>
            </a:r>
            <a:r>
              <a:rPr sz="1867" spc="193" dirty="0">
                <a:latin typeface="Trebuchet MS"/>
                <a:cs typeface="Trebuchet MS"/>
              </a:rPr>
              <a:t>B</a:t>
            </a:r>
            <a:r>
              <a:rPr sz="1867" spc="20" dirty="0">
                <a:latin typeface="Trebuchet MS"/>
                <a:cs typeface="Trebuchet MS"/>
              </a:rPr>
              <a:t>e</a:t>
            </a:r>
            <a:r>
              <a:rPr sz="1867" dirty="0">
                <a:latin typeface="Trebuchet MS"/>
                <a:cs typeface="Trebuchet MS"/>
              </a:rPr>
              <a:t>r</a:t>
            </a:r>
            <a:r>
              <a:rPr sz="1867" spc="93" dirty="0">
                <a:latin typeface="Trebuchet MS"/>
                <a:cs typeface="Trebuchet MS"/>
              </a:rPr>
              <a:t>kas</a:t>
            </a:r>
            <a:r>
              <a:rPr sz="1867" spc="-113" dirty="0">
                <a:latin typeface="Trebuchet MS"/>
                <a:cs typeface="Trebuchet MS"/>
              </a:rPr>
              <a:t> </a:t>
            </a:r>
            <a:r>
              <a:rPr sz="1867" spc="133" dirty="0">
                <a:latin typeface="Trebuchet MS"/>
                <a:cs typeface="Trebuchet MS"/>
              </a:rPr>
              <a:t>d</a:t>
            </a:r>
            <a:r>
              <a:rPr sz="1867" spc="67" dirty="0">
                <a:latin typeface="Trebuchet MS"/>
                <a:cs typeface="Trebuchet MS"/>
              </a:rPr>
              <a:t>an</a:t>
            </a:r>
            <a:endParaRPr sz="1867">
              <a:latin typeface="Trebuchet MS"/>
              <a:cs typeface="Trebuchet MS"/>
            </a:endParaRPr>
          </a:p>
          <a:p>
            <a:pPr marR="6773" algn="r"/>
            <a:r>
              <a:rPr sz="1867" spc="133" dirty="0">
                <a:latin typeface="Trebuchet MS"/>
                <a:cs typeface="Trebuchet MS"/>
              </a:rPr>
              <a:t>D</a:t>
            </a:r>
            <a:r>
              <a:rPr sz="1867" spc="120" dirty="0">
                <a:latin typeface="Trebuchet MS"/>
                <a:cs typeface="Trebuchet MS"/>
              </a:rPr>
              <a:t>a</a:t>
            </a:r>
            <a:r>
              <a:rPr sz="1867" spc="-67" dirty="0">
                <a:latin typeface="Trebuchet MS"/>
                <a:cs typeface="Trebuchet MS"/>
              </a:rPr>
              <a:t>f</a:t>
            </a:r>
            <a:r>
              <a:rPr sz="1867" spc="-80" dirty="0">
                <a:latin typeface="Trebuchet MS"/>
                <a:cs typeface="Trebuchet MS"/>
              </a:rPr>
              <a:t>t</a:t>
            </a:r>
            <a:r>
              <a:rPr sz="1867" spc="7" dirty="0">
                <a:latin typeface="Trebuchet MS"/>
                <a:cs typeface="Trebuchet MS"/>
              </a:rPr>
              <a:t>ar</a:t>
            </a:r>
            <a:r>
              <a:rPr sz="1867" spc="-120" dirty="0">
                <a:latin typeface="Trebuchet MS"/>
                <a:cs typeface="Trebuchet MS"/>
              </a:rPr>
              <a:t> </a:t>
            </a:r>
            <a:r>
              <a:rPr sz="1867" spc="-47" dirty="0">
                <a:latin typeface="Trebuchet MS"/>
                <a:cs typeface="Trebuchet MS"/>
              </a:rPr>
              <a:t>I</a:t>
            </a:r>
            <a:r>
              <a:rPr sz="1867" spc="27" dirty="0">
                <a:latin typeface="Trebuchet MS"/>
                <a:cs typeface="Trebuchet MS"/>
              </a:rPr>
              <a:t>si</a:t>
            </a:r>
            <a:r>
              <a:rPr sz="1867" spc="-100" dirty="0">
                <a:latin typeface="Trebuchet MS"/>
                <a:cs typeface="Trebuchet MS"/>
              </a:rPr>
              <a:t> </a:t>
            </a:r>
            <a:r>
              <a:rPr sz="1867" spc="207" dirty="0">
                <a:latin typeface="Trebuchet MS"/>
                <a:cs typeface="Trebuchet MS"/>
              </a:rPr>
              <a:t>B</a:t>
            </a:r>
            <a:r>
              <a:rPr sz="1867" spc="20" dirty="0">
                <a:latin typeface="Trebuchet MS"/>
                <a:cs typeface="Trebuchet MS"/>
              </a:rPr>
              <a:t>e</a:t>
            </a:r>
            <a:r>
              <a:rPr sz="1867" dirty="0">
                <a:latin typeface="Trebuchet MS"/>
                <a:cs typeface="Trebuchet MS"/>
              </a:rPr>
              <a:t>r</a:t>
            </a:r>
            <a:r>
              <a:rPr sz="1867" spc="93" dirty="0">
                <a:latin typeface="Trebuchet MS"/>
                <a:cs typeface="Trebuchet MS"/>
              </a:rPr>
              <a:t>kas</a:t>
            </a:r>
            <a:endParaRPr sz="1867">
              <a:latin typeface="Trebuchet MS"/>
              <a:cs typeface="Trebuchet MS"/>
            </a:endParaRPr>
          </a:p>
        </p:txBody>
      </p:sp>
      <p:sp>
        <p:nvSpPr>
          <p:cNvPr id="25" name="object 25"/>
          <p:cNvSpPr/>
          <p:nvPr/>
        </p:nvSpPr>
        <p:spPr>
          <a:xfrm>
            <a:off x="10720831" y="4874769"/>
            <a:ext cx="772160" cy="764540"/>
          </a:xfrm>
          <a:custGeom>
            <a:avLst/>
            <a:gdLst/>
            <a:ahLst/>
            <a:cxnLst/>
            <a:rect l="l" t="t" r="r" b="b"/>
            <a:pathLst>
              <a:path w="579120" h="573404">
                <a:moveTo>
                  <a:pt x="483616" y="0"/>
                </a:moveTo>
                <a:lnTo>
                  <a:pt x="95503" y="0"/>
                </a:lnTo>
                <a:lnTo>
                  <a:pt x="58346" y="7510"/>
                </a:lnTo>
                <a:lnTo>
                  <a:pt x="27987" y="27987"/>
                </a:lnTo>
                <a:lnTo>
                  <a:pt x="7510" y="58346"/>
                </a:lnTo>
                <a:lnTo>
                  <a:pt x="0" y="95504"/>
                </a:lnTo>
                <a:lnTo>
                  <a:pt x="0" y="477520"/>
                </a:lnTo>
                <a:lnTo>
                  <a:pt x="7510" y="514693"/>
                </a:lnTo>
                <a:lnTo>
                  <a:pt x="27987" y="545050"/>
                </a:lnTo>
                <a:lnTo>
                  <a:pt x="58346" y="565518"/>
                </a:lnTo>
                <a:lnTo>
                  <a:pt x="95503" y="573024"/>
                </a:lnTo>
                <a:lnTo>
                  <a:pt x="483616" y="573024"/>
                </a:lnTo>
                <a:lnTo>
                  <a:pt x="520773" y="565518"/>
                </a:lnTo>
                <a:lnTo>
                  <a:pt x="551132" y="545050"/>
                </a:lnTo>
                <a:lnTo>
                  <a:pt x="571609" y="514693"/>
                </a:lnTo>
                <a:lnTo>
                  <a:pt x="579120" y="477520"/>
                </a:lnTo>
                <a:lnTo>
                  <a:pt x="579120" y="95504"/>
                </a:lnTo>
                <a:lnTo>
                  <a:pt x="571609" y="58346"/>
                </a:lnTo>
                <a:lnTo>
                  <a:pt x="551132" y="27987"/>
                </a:lnTo>
                <a:lnTo>
                  <a:pt x="520773" y="7510"/>
                </a:lnTo>
                <a:lnTo>
                  <a:pt x="483616" y="0"/>
                </a:lnTo>
                <a:close/>
              </a:path>
            </a:pathLst>
          </a:custGeom>
          <a:solidFill>
            <a:srgbClr val="006C74"/>
          </a:solidFill>
        </p:spPr>
        <p:txBody>
          <a:bodyPr wrap="square" lIns="0" tIns="0" rIns="0" bIns="0" rtlCol="0"/>
          <a:lstStyle/>
          <a:p>
            <a:endParaRPr sz="2400"/>
          </a:p>
        </p:txBody>
      </p:sp>
      <p:sp>
        <p:nvSpPr>
          <p:cNvPr id="26" name="object 26"/>
          <p:cNvSpPr txBox="1"/>
          <p:nvPr/>
        </p:nvSpPr>
        <p:spPr>
          <a:xfrm>
            <a:off x="10759947" y="4883845"/>
            <a:ext cx="616373" cy="590697"/>
          </a:xfrm>
          <a:prstGeom prst="rect">
            <a:avLst/>
          </a:prstGeom>
        </p:spPr>
        <p:txBody>
          <a:bodyPr vert="horz" wrap="square" lIns="0" tIns="16087" rIns="0" bIns="0" rtlCol="0">
            <a:spAutoFit/>
          </a:bodyPr>
          <a:lstStyle/>
          <a:p>
            <a:pPr marL="16933">
              <a:spcBef>
                <a:spcPts val="127"/>
              </a:spcBef>
            </a:pPr>
            <a:r>
              <a:rPr sz="3733" spc="327" dirty="0">
                <a:solidFill>
                  <a:srgbClr val="FFFFFF"/>
                </a:solidFill>
                <a:latin typeface="Trebuchet MS"/>
                <a:cs typeface="Trebuchet MS"/>
              </a:rPr>
              <a:t>06</a:t>
            </a:r>
            <a:endParaRPr sz="3733">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693E2D-1428-CEED-2104-E60CC1312395}"/>
              </a:ext>
            </a:extLst>
          </p:cNvPr>
          <p:cNvSpPr txBox="1"/>
          <p:nvPr/>
        </p:nvSpPr>
        <p:spPr>
          <a:xfrm>
            <a:off x="424543" y="146957"/>
            <a:ext cx="10074727" cy="36933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l"/>
            <a:r>
              <a:rPr lang="fi-FI" sz="1800" b="0" i="0" u="none" strike="noStrike" baseline="0" dirty="0">
                <a:solidFill>
                  <a:schemeClr val="tx1"/>
                </a:solidFill>
                <a:latin typeface="Roboto-Regular"/>
              </a:rPr>
              <a:t>Swasembada pangan merupakan salah satu </a:t>
            </a:r>
            <a:r>
              <a:rPr lang="en-US" sz="1800" b="0" i="0" u="none" strike="noStrike" baseline="0" dirty="0" err="1">
                <a:solidFill>
                  <a:schemeClr val="tx1"/>
                </a:solidFill>
                <a:latin typeface="Roboto-Regular"/>
              </a:rPr>
              <a:t>indikator</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penting</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dalam</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mencapai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ketahanan</a:t>
            </a:r>
            <a:endParaRPr lang="en-US" sz="1800" b="0" i="0" u="none" strike="noStrike" baseline="0" dirty="0">
              <a:solidFill>
                <a:schemeClr val="tx1"/>
              </a:solidFill>
              <a:latin typeface="Roboto-Regular"/>
            </a:endParaRPr>
          </a:p>
          <a:p>
            <a:pPr algn="l"/>
            <a:r>
              <a:rPr lang="en-US" sz="1800" b="0" i="0" u="none" strike="noStrike" baseline="0" dirty="0" err="1">
                <a:solidFill>
                  <a:schemeClr val="tx1"/>
                </a:solidFill>
                <a:latin typeface="Roboto-Regular"/>
              </a:rPr>
              <a:t>pangan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suatu</a:t>
            </a:r>
            <a:r>
              <a:rPr lang="en-US" sz="1800" b="0" i="0" u="none" strike="noStrike" baseline="0" dirty="0">
                <a:solidFill>
                  <a:schemeClr val="tx1"/>
                </a:solidFill>
                <a:latin typeface="Roboto-Regular"/>
              </a:rPr>
              <a:t> negara. </a:t>
            </a:r>
            <a:endParaRPr lang="en-US" dirty="0">
              <a:solidFill>
                <a:schemeClr val="tx1"/>
              </a:solidFill>
              <a:latin typeface="Roboto-Regular"/>
            </a:endParaRPr>
          </a:p>
          <a:p>
            <a:pPr algn="l"/>
            <a:endParaRPr lang="en-US" sz="1800" b="0" i="0" u="none" strike="noStrike" baseline="0" dirty="0">
              <a:solidFill>
                <a:schemeClr val="tx1"/>
              </a:solidFill>
              <a:latin typeface="Roboto-Regular"/>
            </a:endParaRPr>
          </a:p>
          <a:p>
            <a:pPr algn="l"/>
            <a:r>
              <a:rPr lang="en-US" sz="1800" b="0" i="0" u="none" strike="noStrike" baseline="0" dirty="0">
                <a:solidFill>
                  <a:schemeClr val="tx1"/>
                </a:solidFill>
                <a:latin typeface="Roboto-Regular"/>
              </a:rPr>
              <a:t>Pada masa </a:t>
            </a:r>
            <a:r>
              <a:rPr lang="en-US" sz="1800" b="0" i="0" u="none" strike="noStrike" baseline="0" dirty="0" err="1">
                <a:solidFill>
                  <a:schemeClr val="tx1"/>
                </a:solidFill>
                <a:latin typeface="Roboto-Regular"/>
              </a:rPr>
              <a:t>kolonial</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Hindia</a:t>
            </a:r>
            <a:r>
              <a:rPr lang="en-US" dirty="0">
                <a:solidFill>
                  <a:schemeClr val="tx1"/>
                </a:solidFill>
                <a:latin typeface="Roboto-Regular"/>
              </a:rPr>
              <a:t> </a:t>
            </a:r>
            <a:r>
              <a:rPr lang="fi-FI" sz="1800" b="0" i="0" u="none" strike="noStrike" baseline="0" dirty="0">
                <a:solidFill>
                  <a:schemeClr val="tx1"/>
                </a:solidFill>
                <a:latin typeface="Roboto-Regular"/>
              </a:rPr>
              <a:t>Belanda, kebijakan pertanian difokuskan pada </a:t>
            </a:r>
            <a:r>
              <a:rPr lang="en-US" sz="1800" b="0" i="0" u="none" strike="noStrike" baseline="0" dirty="0" err="1">
                <a:solidFill>
                  <a:schemeClr val="tx1"/>
                </a:solidFill>
                <a:latin typeface="Roboto-Regular"/>
              </a:rPr>
              <a:t>tanam</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paksa</a:t>
            </a:r>
            <a:r>
              <a:rPr lang="en-US" dirty="0">
                <a:solidFill>
                  <a:schemeClr val="tx1"/>
                </a:solidFill>
                <a:latin typeface="Roboto-Regular"/>
              </a:rPr>
              <a:t> </a:t>
            </a:r>
            <a:r>
              <a:rPr lang="en-US" sz="1800" b="0" i="1" u="none" strike="noStrike" baseline="0" dirty="0">
                <a:solidFill>
                  <a:schemeClr val="tx1"/>
                </a:solidFill>
                <a:latin typeface="Roboto-Italic"/>
              </a:rPr>
              <a:t>(</a:t>
            </a:r>
            <a:r>
              <a:rPr lang="en-US" sz="1800" b="0" i="1" u="none" strike="noStrike" baseline="0" dirty="0" err="1">
                <a:solidFill>
                  <a:schemeClr val="tx1"/>
                </a:solidFill>
                <a:latin typeface="Roboto-Italic"/>
              </a:rPr>
              <a:t>cultuurstelsel</a:t>
            </a:r>
            <a:r>
              <a:rPr lang="en-US" sz="1800" b="0" i="1" u="none" strike="noStrike" baseline="0" dirty="0">
                <a:solidFill>
                  <a:schemeClr val="tx1"/>
                </a:solidFill>
                <a:latin typeface="Roboto-Italic"/>
              </a:rPr>
              <a:t>) </a:t>
            </a:r>
            <a:r>
              <a:rPr lang="en-US" sz="1800" b="0" i="0" u="none" strike="noStrike" baseline="0" dirty="0" err="1">
                <a:solidFill>
                  <a:schemeClr val="tx1"/>
                </a:solidFill>
                <a:latin typeface="Roboto-Regular"/>
              </a:rPr>
              <a:t>untuk</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memenuhi</a:t>
            </a:r>
            <a:r>
              <a:rPr lang="en-US" dirty="0">
                <a:solidFill>
                  <a:schemeClr val="tx1"/>
                </a:solidFill>
                <a:latin typeface="Roboto-Regular"/>
              </a:rPr>
              <a:t> </a:t>
            </a:r>
            <a:r>
              <a:rPr lang="en-US" sz="1800" b="0" i="0" u="none" strike="noStrike" baseline="0" dirty="0" err="1">
                <a:solidFill>
                  <a:schemeClr val="tx1"/>
                </a:solidFill>
                <a:latin typeface="Roboto-Regular"/>
              </a:rPr>
              <a:t>kebutuhan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ekonomi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kolonial</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sehingga</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mengabaikan</a:t>
            </a:r>
            <a:r>
              <a:rPr lang="en-US" dirty="0">
                <a:solidFill>
                  <a:schemeClr val="tx1"/>
                </a:solidFill>
                <a:latin typeface="Roboto-Regular"/>
              </a:rPr>
              <a:t> </a:t>
            </a:r>
            <a:r>
              <a:rPr lang="fi-FI" sz="1800" b="0" i="0" u="none" strike="noStrike" baseline="0" dirty="0">
                <a:solidFill>
                  <a:schemeClr val="tx1"/>
                </a:solidFill>
                <a:latin typeface="Roboto-Regular"/>
              </a:rPr>
              <a:t>kebutuhan pangan lokal. Setelah kemerdekaan, </a:t>
            </a:r>
            <a:r>
              <a:rPr lang="en-US" sz="1800" b="0" i="0" u="none" strike="noStrike" baseline="0" dirty="0" err="1">
                <a:solidFill>
                  <a:schemeClr val="tx1"/>
                </a:solidFill>
                <a:latin typeface="Roboto-Regular"/>
              </a:rPr>
              <a:t>upaya</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swasembada</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pangan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mulai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dirintis</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melalui</a:t>
            </a:r>
            <a:r>
              <a:rPr lang="en-US" dirty="0">
                <a:solidFill>
                  <a:schemeClr val="tx1"/>
                </a:solidFill>
                <a:latin typeface="Roboto-Regular"/>
              </a:rPr>
              <a:t> </a:t>
            </a:r>
            <a:r>
              <a:rPr lang="en-US" sz="1800" b="0" i="0" u="none" strike="noStrike" baseline="0" dirty="0" err="1">
                <a:solidFill>
                  <a:schemeClr val="tx1"/>
                </a:solidFill>
                <a:latin typeface="Roboto-Regular"/>
              </a:rPr>
              <a:t>kebijakan</a:t>
            </a:r>
            <a:r>
              <a:rPr lang="en-US" sz="1800" b="0" i="0" u="none" strike="noStrike" baseline="0" dirty="0">
                <a:solidFill>
                  <a:schemeClr val="tx1"/>
                </a:solidFill>
                <a:latin typeface="Roboto-Regular"/>
              </a:rPr>
              <a:t> </a:t>
            </a:r>
            <a:r>
              <a:rPr lang="en-US" sz="1800" b="0" i="1" u="none" strike="noStrike" baseline="0" dirty="0" err="1">
                <a:solidFill>
                  <a:schemeClr val="tx1"/>
                </a:solidFill>
                <a:latin typeface="Roboto-Italic"/>
              </a:rPr>
              <a:t>landreform</a:t>
            </a:r>
            <a:r>
              <a:rPr lang="en-US" sz="1800" b="0" i="1" u="none" strike="noStrike" baseline="0" dirty="0">
                <a:solidFill>
                  <a:schemeClr val="tx1"/>
                </a:solidFill>
                <a:latin typeface="Roboto-Italic"/>
              </a:rPr>
              <a:t>, </a:t>
            </a:r>
            <a:r>
              <a:rPr lang="en-US" sz="1800" b="0" i="0" u="none" strike="noStrike" baseline="0" dirty="0" err="1">
                <a:solidFill>
                  <a:schemeClr val="tx1"/>
                </a:solidFill>
                <a:latin typeface="Roboto-Regular"/>
              </a:rPr>
              <a:t>namun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terhambat</a:t>
            </a:r>
            <a:r>
              <a:rPr lang="en-US" sz="1800" b="0" i="0" u="none" strike="noStrike" baseline="0" dirty="0">
                <a:solidFill>
                  <a:schemeClr val="tx1"/>
                </a:solidFill>
                <a:latin typeface="Roboto-Regular"/>
              </a:rPr>
              <a:t> oleh </a:t>
            </a:r>
            <a:r>
              <a:rPr lang="en-US" sz="1800" b="0" i="0" u="none" strike="noStrike" baseline="0" dirty="0" err="1">
                <a:solidFill>
                  <a:schemeClr val="tx1"/>
                </a:solidFill>
                <a:latin typeface="Roboto-Regular"/>
              </a:rPr>
              <a:t>konflik</a:t>
            </a:r>
            <a:r>
              <a:rPr lang="en-US" dirty="0">
                <a:solidFill>
                  <a:schemeClr val="tx1"/>
                </a:solidFill>
                <a:latin typeface="Roboto-Regular"/>
              </a:rPr>
              <a:t> </a:t>
            </a:r>
            <a:r>
              <a:rPr lang="sv-SE" sz="1800" b="0" i="0" u="none" strike="noStrike" baseline="0" dirty="0">
                <a:solidFill>
                  <a:schemeClr val="tx1"/>
                </a:solidFill>
                <a:latin typeface="Roboto-Regular"/>
              </a:rPr>
              <a:t>politik dan ekonomi. </a:t>
            </a:r>
          </a:p>
          <a:p>
            <a:pPr algn="l"/>
            <a:endParaRPr lang="sv-SE" dirty="0">
              <a:solidFill>
                <a:schemeClr val="tx1"/>
              </a:solidFill>
              <a:latin typeface="Roboto-Regular"/>
            </a:endParaRPr>
          </a:p>
          <a:p>
            <a:r>
              <a:rPr lang="sv-SE" sz="1800" b="0" i="0" u="none" strike="noStrike" baseline="0" dirty="0">
                <a:solidFill>
                  <a:schemeClr val="tx1"/>
                </a:solidFill>
                <a:latin typeface="Roboto-Regular"/>
              </a:rPr>
              <a:t>Pada era Orde Baru, pemerintah </a:t>
            </a:r>
            <a:r>
              <a:rPr lang="en-US" sz="1800" b="0" i="0" u="none" strike="noStrike" baseline="0" dirty="0" err="1">
                <a:solidFill>
                  <a:schemeClr val="tx1"/>
                </a:solidFill>
                <a:latin typeface="Roboto-Regular"/>
              </a:rPr>
              <a:t>mencanangkan</a:t>
            </a:r>
            <a:r>
              <a:rPr lang="en-US" sz="1800" b="0" i="0" u="none" strike="noStrike" baseline="0" dirty="0">
                <a:solidFill>
                  <a:schemeClr val="tx1"/>
                </a:solidFill>
                <a:latin typeface="Roboto-Regular"/>
              </a:rPr>
              <a:t> program </a:t>
            </a:r>
            <a:r>
              <a:rPr lang="en-US" sz="1800" b="0" i="0" u="none" strike="noStrike" baseline="0" dirty="0" err="1">
                <a:solidFill>
                  <a:schemeClr val="tx1"/>
                </a:solidFill>
                <a:latin typeface="Roboto-Regular"/>
              </a:rPr>
              <a:t>intensifikasi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pertanian</a:t>
            </a:r>
            <a:r>
              <a:rPr lang="en-US" dirty="0">
                <a:solidFill>
                  <a:schemeClr val="tx1"/>
                </a:solidFill>
                <a:latin typeface="Roboto-Regular"/>
              </a:rPr>
              <a:t> </a:t>
            </a:r>
            <a:r>
              <a:rPr lang="en-US" sz="1800" b="0" i="0" u="none" strike="noStrike" baseline="0" dirty="0" err="1">
                <a:solidFill>
                  <a:schemeClr val="tx1"/>
                </a:solidFill>
                <a:latin typeface="Roboto-Regular"/>
              </a:rPr>
              <a:t>dengan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menggunakan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teknologi</a:t>
            </a:r>
            <a:r>
              <a:rPr lang="en-US" sz="1800" b="0" i="0" u="none" strike="noStrike" baseline="0" dirty="0">
                <a:solidFill>
                  <a:schemeClr val="tx1"/>
                </a:solidFill>
                <a:latin typeface="Roboto-Regular"/>
              </a:rPr>
              <a:t> modern, </a:t>
            </a:r>
            <a:r>
              <a:rPr lang="en-US" sz="1800" b="0" i="0" u="none" strike="noStrike" baseline="0" dirty="0" err="1">
                <a:solidFill>
                  <a:schemeClr val="tx1"/>
                </a:solidFill>
                <a:latin typeface="Roboto-Regular"/>
              </a:rPr>
              <a:t>seperti</a:t>
            </a:r>
            <a:r>
              <a:rPr lang="en-US" dirty="0">
                <a:solidFill>
                  <a:schemeClr val="tx1"/>
                </a:solidFill>
                <a:latin typeface="Roboto-Regular"/>
              </a:rPr>
              <a:t> </a:t>
            </a:r>
            <a:r>
              <a:rPr lang="en-US" sz="1800" b="0" i="0" u="none" strike="noStrike" baseline="0" dirty="0" err="1">
                <a:solidFill>
                  <a:schemeClr val="tx1"/>
                </a:solidFill>
                <a:latin typeface="Roboto-Regular"/>
              </a:rPr>
              <a:t>revolusi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hijau</a:t>
            </a:r>
            <a:r>
              <a:rPr lang="en-US" sz="1800" b="0" i="0" u="none" strike="noStrike" baseline="0" dirty="0">
                <a:solidFill>
                  <a:schemeClr val="tx1"/>
                </a:solidFill>
                <a:latin typeface="Roboto-Regular"/>
              </a:rPr>
              <a:t>, yang </a:t>
            </a:r>
            <a:r>
              <a:rPr lang="en-US" sz="1800" b="0" i="0" u="none" strike="noStrike" baseline="0" dirty="0" err="1">
                <a:solidFill>
                  <a:schemeClr val="tx1"/>
                </a:solidFill>
                <a:latin typeface="Roboto-Regular"/>
              </a:rPr>
              <a:t>berhasil</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mencapai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swasembada</a:t>
            </a:r>
            <a:r>
              <a:rPr lang="en-US" dirty="0">
                <a:solidFill>
                  <a:schemeClr val="tx1"/>
                </a:solidFill>
                <a:latin typeface="Roboto-Regular"/>
              </a:rPr>
              <a:t> </a:t>
            </a:r>
            <a:r>
              <a:rPr lang="fi-FI" sz="1800" b="0" i="0" u="none" strike="noStrike" baseline="0" dirty="0">
                <a:solidFill>
                  <a:schemeClr val="tx1"/>
                </a:solidFill>
                <a:latin typeface="Roboto-Regular"/>
              </a:rPr>
              <a:t>beras pada 1984. Meskipun demikian, keberlanjutan  </a:t>
            </a:r>
            <a:r>
              <a:rPr lang="pt-BR" sz="1800" b="0" i="0" u="none" strike="noStrike" baseline="0" dirty="0">
                <a:solidFill>
                  <a:schemeClr val="tx1"/>
                </a:solidFill>
                <a:latin typeface="Roboto-Regular"/>
              </a:rPr>
              <a:t>swasembada pangan menghadapi tantangan serius, </a:t>
            </a:r>
            <a:r>
              <a:rPr lang="en-US" sz="1800" b="0" i="0" u="none" strike="noStrike" baseline="0" dirty="0" err="1">
                <a:solidFill>
                  <a:schemeClr val="tx1"/>
                </a:solidFill>
                <a:latin typeface="Roboto-Regular"/>
              </a:rPr>
              <a:t>termasuk</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degradasi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lingkungan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ketergantungan</a:t>
            </a:r>
            <a:r>
              <a:rPr lang="en-US" sz="1800" b="0" i="0" u="none" strike="noStrike" baseline="0" dirty="0">
                <a:solidFill>
                  <a:schemeClr val="tx1"/>
                </a:solidFill>
                <a:latin typeface="Roboto-Regular"/>
              </a:rPr>
              <a:t> </a:t>
            </a:r>
            <a:r>
              <a:rPr lang="es-ES" dirty="0">
                <a:solidFill>
                  <a:schemeClr val="tx1"/>
                </a:solidFill>
              </a:rPr>
              <a:t>pada </a:t>
            </a:r>
            <a:r>
              <a:rPr lang="es-ES" dirty="0" err="1">
                <a:solidFill>
                  <a:schemeClr val="tx1"/>
                </a:solidFill>
              </a:rPr>
              <a:t>pupuk</a:t>
            </a:r>
            <a:r>
              <a:rPr lang="es-ES" dirty="0">
                <a:solidFill>
                  <a:schemeClr val="tx1"/>
                </a:solidFill>
              </a:rPr>
              <a:t> </a:t>
            </a:r>
            <a:r>
              <a:rPr lang="es-ES" dirty="0" err="1">
                <a:solidFill>
                  <a:schemeClr val="tx1"/>
                </a:solidFill>
              </a:rPr>
              <a:t>kimia</a:t>
            </a:r>
            <a:r>
              <a:rPr lang="es-ES" dirty="0">
                <a:solidFill>
                  <a:schemeClr val="tx1"/>
                </a:solidFill>
              </a:rPr>
              <a:t> dan </a:t>
            </a:r>
            <a:r>
              <a:rPr lang="es-ES" dirty="0" err="1">
                <a:solidFill>
                  <a:schemeClr val="tx1"/>
                </a:solidFill>
              </a:rPr>
              <a:t>kesenjangan</a:t>
            </a:r>
            <a:r>
              <a:rPr lang="es-ES" dirty="0">
                <a:solidFill>
                  <a:schemeClr val="tx1"/>
                </a:solidFill>
              </a:rPr>
              <a:t> </a:t>
            </a:r>
            <a:r>
              <a:rPr lang="es-ES" dirty="0" err="1">
                <a:solidFill>
                  <a:schemeClr val="tx1"/>
                </a:solidFill>
              </a:rPr>
              <a:t>distribusi</a:t>
            </a:r>
            <a:endParaRPr lang="en-US" dirty="0">
              <a:solidFill>
                <a:schemeClr val="tx1"/>
              </a:solidFill>
            </a:endParaRPr>
          </a:p>
        </p:txBody>
      </p:sp>
      <p:sp>
        <p:nvSpPr>
          <p:cNvPr id="5" name="TextBox 4">
            <a:extLst>
              <a:ext uri="{FF2B5EF4-FFF2-40B4-BE49-F238E27FC236}">
                <a16:creationId xmlns:a16="http://schemas.microsoft.com/office/drawing/2014/main" id="{D55D1B01-FE95-E6C3-E3EF-D96F0B8DC95A}"/>
              </a:ext>
            </a:extLst>
          </p:cNvPr>
          <p:cNvSpPr txBox="1"/>
          <p:nvPr/>
        </p:nvSpPr>
        <p:spPr>
          <a:xfrm>
            <a:off x="424543" y="3840276"/>
            <a:ext cx="10123713" cy="923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n-US" sz="1800" b="0" i="0" u="none" strike="noStrike" baseline="0" dirty="0" err="1">
                <a:solidFill>
                  <a:schemeClr val="tx1"/>
                </a:solidFill>
                <a:latin typeface="Roboto-Regular"/>
              </a:rPr>
              <a:t>untuk</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mencapai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swasembada</a:t>
            </a:r>
            <a:r>
              <a:rPr lang="en-US" dirty="0">
                <a:solidFill>
                  <a:schemeClr val="tx1"/>
                </a:solidFill>
                <a:latin typeface="Roboto-Regular"/>
              </a:rPr>
              <a:t> </a:t>
            </a:r>
            <a:r>
              <a:rPr lang="en-US" sz="1800" b="0" i="0" u="none" strike="noStrike" baseline="0" dirty="0" err="1">
                <a:solidFill>
                  <a:schemeClr val="tx1"/>
                </a:solidFill>
                <a:latin typeface="Roboto-Regular"/>
              </a:rPr>
              <a:t>pangan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terutama</a:t>
            </a:r>
            <a:r>
              <a:rPr lang="en-US" sz="1800" b="0" i="0" u="none" strike="noStrike" baseline="0" dirty="0">
                <a:solidFill>
                  <a:schemeClr val="tx1"/>
                </a:solidFill>
                <a:latin typeface="Roboto-Regular"/>
              </a:rPr>
              <a:t> di </a:t>
            </a:r>
            <a:r>
              <a:rPr lang="en-US" sz="1800" b="0" i="0" u="none" strike="noStrike" baseline="0" dirty="0" err="1">
                <a:solidFill>
                  <a:schemeClr val="tx1"/>
                </a:solidFill>
                <a:latin typeface="Roboto-Regular"/>
              </a:rPr>
              <a:t>tengah</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tekanan</a:t>
            </a:r>
            <a:r>
              <a:rPr lang="en-US" sz="1800" b="0" i="0" u="none" strike="noStrike" baseline="0" dirty="0">
                <a:solidFill>
                  <a:schemeClr val="tx1"/>
                </a:solidFill>
                <a:latin typeface="Roboto-Regular"/>
              </a:rPr>
              <a:t> global </a:t>
            </a:r>
            <a:r>
              <a:rPr lang="en-US" sz="1800" b="0" i="0" u="none" strike="noStrike" baseline="0" dirty="0" err="1">
                <a:solidFill>
                  <a:schemeClr val="tx1"/>
                </a:solidFill>
                <a:latin typeface="Roboto-Regular"/>
              </a:rPr>
              <a:t>seperti</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perubahan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iklim</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pertumbuhan</a:t>
            </a:r>
            <a:r>
              <a:rPr lang="en-US" sz="1800" b="0" i="0" u="none" strike="noStrike" baseline="0" dirty="0">
                <a:solidFill>
                  <a:schemeClr val="tx1"/>
                </a:solidFill>
                <a:latin typeface="Roboto-Regular"/>
              </a:rPr>
              <a:t> </a:t>
            </a:r>
            <a:r>
              <a:rPr lang="en-US" sz="1800" b="0" i="0" u="none" strike="noStrike" baseline="0" dirty="0" err="1">
                <a:solidFill>
                  <a:schemeClr val="tx1"/>
                </a:solidFill>
                <a:latin typeface="Roboto-Regular"/>
              </a:rPr>
              <a:t>populasi</a:t>
            </a:r>
            <a:r>
              <a:rPr lang="en-US" dirty="0">
                <a:solidFill>
                  <a:schemeClr val="tx1"/>
                </a:solidFill>
                <a:latin typeface="Roboto-Regular"/>
              </a:rPr>
              <a:t> d</a:t>
            </a:r>
            <a:r>
              <a:rPr lang="en-US" sz="1800" b="0" i="0" u="none" strike="noStrike" baseline="0" dirty="0">
                <a:solidFill>
                  <a:schemeClr val="tx1"/>
                </a:solidFill>
                <a:latin typeface="Roboto-Regular"/>
              </a:rPr>
              <a:t>an </a:t>
            </a:r>
            <a:r>
              <a:rPr lang="en-US" sz="1800" b="0" i="0" u="none" strike="noStrike" baseline="0" dirty="0" err="1">
                <a:solidFill>
                  <a:schemeClr val="tx1"/>
                </a:solidFill>
                <a:latin typeface="Roboto-Regular"/>
              </a:rPr>
              <a:t>ketergantungan</a:t>
            </a:r>
            <a:r>
              <a:rPr lang="en-US" sz="1800" b="0" i="0" u="none" strike="noStrike" baseline="0" dirty="0">
                <a:solidFill>
                  <a:schemeClr val="tx1"/>
                </a:solidFill>
                <a:latin typeface="Roboto-Regular"/>
              </a:rPr>
              <a:t> pada </a:t>
            </a:r>
            <a:r>
              <a:rPr lang="en-US" sz="1800" b="0" i="0" u="none" strike="noStrike" baseline="0" dirty="0" err="1">
                <a:solidFill>
                  <a:schemeClr val="tx1"/>
                </a:solidFill>
                <a:latin typeface="Roboto-Regular"/>
              </a:rPr>
              <a:t>impor</a:t>
            </a:r>
            <a:r>
              <a:rPr lang="en-US" dirty="0">
                <a:solidFill>
                  <a:schemeClr val="tx1"/>
                </a:solidFill>
                <a:latin typeface="Roboto-Regular"/>
              </a:rPr>
              <a:t>, </a:t>
            </a:r>
            <a:r>
              <a:rPr lang="en-US" dirty="0" err="1">
                <a:solidFill>
                  <a:schemeClr val="tx1"/>
                </a:solidFill>
                <a:latin typeface="Roboto-Regular"/>
              </a:rPr>
              <a:t>maka</a:t>
            </a:r>
            <a:r>
              <a:rPr lang="en-US" dirty="0">
                <a:solidFill>
                  <a:schemeClr val="tx1"/>
                </a:solidFill>
                <a:latin typeface="Roboto-Regular"/>
              </a:rPr>
              <a:t> </a:t>
            </a:r>
            <a:r>
              <a:rPr lang="en-US" dirty="0" err="1">
                <a:solidFill>
                  <a:schemeClr val="tx1"/>
                </a:solidFill>
                <a:latin typeface="Roboto-Regular"/>
              </a:rPr>
              <a:t>diperlukan</a:t>
            </a:r>
            <a:r>
              <a:rPr lang="en-US" dirty="0">
                <a:solidFill>
                  <a:schemeClr val="tx1"/>
                </a:solidFill>
                <a:latin typeface="Roboto-Regular"/>
              </a:rPr>
              <a:t> </a:t>
            </a:r>
            <a:r>
              <a:rPr lang="en-US" dirty="0" err="1">
                <a:solidFill>
                  <a:schemeClr val="tx1"/>
                </a:solidFill>
                <a:latin typeface="Roboto-Regular"/>
              </a:rPr>
              <a:t>analisis</a:t>
            </a:r>
            <a:r>
              <a:rPr lang="en-US" dirty="0">
                <a:solidFill>
                  <a:schemeClr val="tx1"/>
                </a:solidFill>
                <a:latin typeface="Roboto-Regular"/>
              </a:rPr>
              <a:t> strategi, </a:t>
            </a:r>
            <a:r>
              <a:rPr lang="en-US" dirty="0" err="1">
                <a:solidFill>
                  <a:schemeClr val="tx1"/>
                </a:solidFill>
                <a:latin typeface="Roboto-Regular"/>
              </a:rPr>
              <a:t>tantangan</a:t>
            </a:r>
            <a:r>
              <a:rPr lang="en-US" dirty="0">
                <a:solidFill>
                  <a:schemeClr val="tx1"/>
                </a:solidFill>
                <a:latin typeface="Roboto-Regular"/>
              </a:rPr>
              <a:t> dan </a:t>
            </a:r>
            <a:r>
              <a:rPr lang="en-US" dirty="0" err="1">
                <a:solidFill>
                  <a:schemeClr val="tx1"/>
                </a:solidFill>
                <a:latin typeface="Roboto-Regular"/>
              </a:rPr>
              <a:t>upaya</a:t>
            </a:r>
            <a:r>
              <a:rPr lang="en-US" dirty="0">
                <a:solidFill>
                  <a:schemeClr val="tx1"/>
                </a:solidFill>
                <a:latin typeface="Roboto-Regular"/>
              </a:rPr>
              <a:t> yang </a:t>
            </a:r>
            <a:r>
              <a:rPr lang="en-US" dirty="0" err="1">
                <a:solidFill>
                  <a:schemeClr val="tx1"/>
                </a:solidFill>
                <a:latin typeface="Roboto-Regular"/>
              </a:rPr>
              <a:t>diperlukan</a:t>
            </a:r>
            <a:r>
              <a:rPr lang="en-US" dirty="0">
                <a:solidFill>
                  <a:schemeClr val="tx1"/>
                </a:solidFill>
                <a:latin typeface="Roboto-Regular"/>
              </a:rPr>
              <a:t> </a:t>
            </a:r>
            <a:r>
              <a:rPr lang="en-US" dirty="0" err="1">
                <a:solidFill>
                  <a:schemeClr val="tx1"/>
                </a:solidFill>
                <a:latin typeface="Roboto-Regular"/>
              </a:rPr>
              <a:t>untuk</a:t>
            </a:r>
            <a:r>
              <a:rPr lang="en-US" dirty="0">
                <a:solidFill>
                  <a:schemeClr val="tx1"/>
                </a:solidFill>
                <a:latin typeface="Roboto-Regular"/>
              </a:rPr>
              <a:t> </a:t>
            </a:r>
            <a:r>
              <a:rPr lang="en-US" dirty="0" err="1">
                <a:solidFill>
                  <a:schemeClr val="tx1"/>
                </a:solidFill>
                <a:latin typeface="Roboto-Regular"/>
              </a:rPr>
              <a:t>mencapai</a:t>
            </a:r>
            <a:r>
              <a:rPr lang="en-US" dirty="0">
                <a:solidFill>
                  <a:schemeClr val="tx1"/>
                </a:solidFill>
                <a:latin typeface="Roboto-Regular"/>
              </a:rPr>
              <a:t> </a:t>
            </a:r>
            <a:r>
              <a:rPr lang="en-US" dirty="0" err="1">
                <a:solidFill>
                  <a:schemeClr val="tx1"/>
                </a:solidFill>
                <a:latin typeface="Roboto-Regular"/>
              </a:rPr>
              <a:t>Swasembada</a:t>
            </a:r>
            <a:r>
              <a:rPr lang="en-US" dirty="0">
                <a:solidFill>
                  <a:schemeClr val="tx1"/>
                </a:solidFill>
                <a:latin typeface="Roboto-Regular"/>
              </a:rPr>
              <a:t> Pangan </a:t>
            </a:r>
            <a:endParaRPr lang="en-US" dirty="0">
              <a:solidFill>
                <a:schemeClr val="tx1"/>
              </a:solidFill>
            </a:endParaRPr>
          </a:p>
        </p:txBody>
      </p:sp>
    </p:spTree>
    <p:extLst>
      <p:ext uri="{BB962C8B-B14F-4D97-AF65-F5344CB8AC3E}">
        <p14:creationId xmlns:p14="http://schemas.microsoft.com/office/powerpoint/2010/main" val="7823716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object 13"/>
          <p:cNvGrpSpPr/>
          <p:nvPr/>
        </p:nvGrpSpPr>
        <p:grpSpPr>
          <a:xfrm>
            <a:off x="1" y="375920"/>
            <a:ext cx="11582739" cy="6482080"/>
            <a:chOff x="2907919" y="281940"/>
            <a:chExt cx="5779135" cy="4861560"/>
          </a:xfrm>
        </p:grpSpPr>
        <p:pic>
          <p:nvPicPr>
            <p:cNvPr id="14" name="object 14"/>
            <p:cNvPicPr/>
            <p:nvPr/>
          </p:nvPicPr>
          <p:blipFill>
            <a:blip r:embed="rId2" cstate="print"/>
            <a:stretch>
              <a:fillRect/>
            </a:stretch>
          </p:blipFill>
          <p:spPr>
            <a:xfrm>
              <a:off x="5079492" y="281940"/>
              <a:ext cx="3456432" cy="2346960"/>
            </a:xfrm>
            <a:prstGeom prst="rect">
              <a:avLst/>
            </a:prstGeom>
          </p:spPr>
        </p:pic>
        <p:pic>
          <p:nvPicPr>
            <p:cNvPr id="15" name="object 15"/>
            <p:cNvPicPr/>
            <p:nvPr/>
          </p:nvPicPr>
          <p:blipFill>
            <a:blip r:embed="rId3" cstate="print"/>
            <a:stretch>
              <a:fillRect/>
            </a:stretch>
          </p:blipFill>
          <p:spPr>
            <a:xfrm>
              <a:off x="2907919" y="1455293"/>
              <a:ext cx="4376038" cy="3688205"/>
            </a:xfrm>
            <a:prstGeom prst="rect">
              <a:avLst/>
            </a:prstGeom>
          </p:spPr>
        </p:pic>
        <p:pic>
          <p:nvPicPr>
            <p:cNvPr id="16" name="object 16"/>
            <p:cNvPicPr/>
            <p:nvPr/>
          </p:nvPicPr>
          <p:blipFill>
            <a:blip r:embed="rId4" cstate="print"/>
            <a:stretch>
              <a:fillRect/>
            </a:stretch>
          </p:blipFill>
          <p:spPr>
            <a:xfrm>
              <a:off x="3768788" y="2591435"/>
              <a:ext cx="2305494" cy="1897697"/>
            </a:xfrm>
            <a:prstGeom prst="rect">
              <a:avLst/>
            </a:prstGeom>
          </p:spPr>
        </p:pic>
        <p:sp>
          <p:nvSpPr>
            <p:cNvPr id="17" name="object 17"/>
            <p:cNvSpPr/>
            <p:nvPr/>
          </p:nvSpPr>
          <p:spPr>
            <a:xfrm>
              <a:off x="3763010" y="2585719"/>
              <a:ext cx="2317115" cy="1909445"/>
            </a:xfrm>
            <a:custGeom>
              <a:avLst/>
              <a:gdLst/>
              <a:ahLst/>
              <a:cxnLst/>
              <a:rect l="l" t="t" r="r" b="b"/>
              <a:pathLst>
                <a:path w="2317115" h="1909445">
                  <a:moveTo>
                    <a:pt x="2316988" y="450850"/>
                  </a:moveTo>
                  <a:lnTo>
                    <a:pt x="1985899" y="1909102"/>
                  </a:lnTo>
                  <a:lnTo>
                    <a:pt x="0" y="1458201"/>
                  </a:lnTo>
                  <a:lnTo>
                    <a:pt x="331088" y="0"/>
                  </a:lnTo>
                  <a:lnTo>
                    <a:pt x="2316988" y="450850"/>
                  </a:lnTo>
                  <a:close/>
                </a:path>
              </a:pathLst>
            </a:custGeom>
            <a:ln w="9525">
              <a:solidFill>
                <a:srgbClr val="7E7E7E"/>
              </a:solidFill>
            </a:ln>
          </p:spPr>
          <p:txBody>
            <a:bodyPr wrap="square" lIns="0" tIns="0" rIns="0" bIns="0" rtlCol="0"/>
            <a:lstStyle/>
            <a:p>
              <a:endParaRPr sz="2400"/>
            </a:p>
          </p:txBody>
        </p:sp>
        <p:pic>
          <p:nvPicPr>
            <p:cNvPr id="18" name="object 18"/>
            <p:cNvPicPr/>
            <p:nvPr/>
          </p:nvPicPr>
          <p:blipFill>
            <a:blip r:embed="rId4" cstate="print"/>
            <a:stretch>
              <a:fillRect/>
            </a:stretch>
          </p:blipFill>
          <p:spPr>
            <a:xfrm>
              <a:off x="3505898" y="2646807"/>
              <a:ext cx="2305494" cy="1897672"/>
            </a:xfrm>
            <a:prstGeom prst="rect">
              <a:avLst/>
            </a:prstGeom>
          </p:spPr>
        </p:pic>
        <p:sp>
          <p:nvSpPr>
            <p:cNvPr id="19" name="object 19"/>
            <p:cNvSpPr/>
            <p:nvPr/>
          </p:nvSpPr>
          <p:spPr>
            <a:xfrm>
              <a:off x="3500120" y="2641091"/>
              <a:ext cx="2317115" cy="1909445"/>
            </a:xfrm>
            <a:custGeom>
              <a:avLst/>
              <a:gdLst/>
              <a:ahLst/>
              <a:cxnLst/>
              <a:rect l="l" t="t" r="r" b="b"/>
              <a:pathLst>
                <a:path w="2317115" h="1909445">
                  <a:moveTo>
                    <a:pt x="2316988" y="450850"/>
                  </a:moveTo>
                  <a:lnTo>
                    <a:pt x="1985899" y="1909089"/>
                  </a:lnTo>
                  <a:lnTo>
                    <a:pt x="0" y="1458188"/>
                  </a:lnTo>
                  <a:lnTo>
                    <a:pt x="331215" y="0"/>
                  </a:lnTo>
                  <a:lnTo>
                    <a:pt x="2316988" y="450850"/>
                  </a:lnTo>
                  <a:close/>
                </a:path>
              </a:pathLst>
            </a:custGeom>
            <a:ln w="9525">
              <a:solidFill>
                <a:srgbClr val="7E7E7E"/>
              </a:solidFill>
            </a:ln>
          </p:spPr>
          <p:txBody>
            <a:bodyPr wrap="square" lIns="0" tIns="0" rIns="0" bIns="0" rtlCol="0"/>
            <a:lstStyle/>
            <a:p>
              <a:endParaRPr sz="2400"/>
            </a:p>
          </p:txBody>
        </p:sp>
        <p:pic>
          <p:nvPicPr>
            <p:cNvPr id="20" name="object 20"/>
            <p:cNvPicPr/>
            <p:nvPr/>
          </p:nvPicPr>
          <p:blipFill>
            <a:blip r:embed="rId5" cstate="print"/>
            <a:stretch>
              <a:fillRect/>
            </a:stretch>
          </p:blipFill>
          <p:spPr>
            <a:xfrm>
              <a:off x="4011294" y="2954782"/>
              <a:ext cx="2195067" cy="1557934"/>
            </a:xfrm>
            <a:prstGeom prst="rect">
              <a:avLst/>
            </a:prstGeom>
          </p:spPr>
        </p:pic>
        <p:sp>
          <p:nvSpPr>
            <p:cNvPr id="21" name="object 21"/>
            <p:cNvSpPr/>
            <p:nvPr/>
          </p:nvSpPr>
          <p:spPr>
            <a:xfrm>
              <a:off x="4005833" y="2949320"/>
              <a:ext cx="2205990" cy="1569085"/>
            </a:xfrm>
            <a:custGeom>
              <a:avLst/>
              <a:gdLst/>
              <a:ahLst/>
              <a:cxnLst/>
              <a:rect l="l" t="t" r="r" b="b"/>
              <a:pathLst>
                <a:path w="2205990" h="1569085">
                  <a:moveTo>
                    <a:pt x="2205990" y="308229"/>
                  </a:moveTo>
                  <a:lnTo>
                    <a:pt x="2012950" y="1568831"/>
                  </a:lnTo>
                  <a:lnTo>
                    <a:pt x="0" y="1260678"/>
                  </a:lnTo>
                  <a:lnTo>
                    <a:pt x="193039" y="0"/>
                  </a:lnTo>
                  <a:lnTo>
                    <a:pt x="2205990" y="308229"/>
                  </a:lnTo>
                  <a:close/>
                </a:path>
              </a:pathLst>
            </a:custGeom>
            <a:ln w="9525">
              <a:solidFill>
                <a:srgbClr val="7E7E7E"/>
              </a:solidFill>
            </a:ln>
          </p:spPr>
          <p:txBody>
            <a:bodyPr wrap="square" lIns="0" tIns="0" rIns="0" bIns="0" rtlCol="0"/>
            <a:lstStyle/>
            <a:p>
              <a:endParaRPr sz="2400"/>
            </a:p>
          </p:txBody>
        </p:sp>
        <p:pic>
          <p:nvPicPr>
            <p:cNvPr id="22" name="object 22"/>
            <p:cNvPicPr/>
            <p:nvPr/>
          </p:nvPicPr>
          <p:blipFill>
            <a:blip r:embed="rId6" cstate="print"/>
            <a:stretch>
              <a:fillRect/>
            </a:stretch>
          </p:blipFill>
          <p:spPr>
            <a:xfrm>
              <a:off x="3317748" y="3153153"/>
              <a:ext cx="3271265" cy="1869186"/>
            </a:xfrm>
            <a:prstGeom prst="rect">
              <a:avLst/>
            </a:prstGeom>
          </p:spPr>
        </p:pic>
        <p:sp>
          <p:nvSpPr>
            <p:cNvPr id="23" name="object 23"/>
            <p:cNvSpPr/>
            <p:nvPr/>
          </p:nvSpPr>
          <p:spPr>
            <a:xfrm>
              <a:off x="5762212" y="2796254"/>
              <a:ext cx="628015" cy="259715"/>
            </a:xfrm>
            <a:custGeom>
              <a:avLst/>
              <a:gdLst/>
              <a:ahLst/>
              <a:cxnLst/>
              <a:rect l="l" t="t" r="r" b="b"/>
              <a:pathLst>
                <a:path w="628014" h="259714">
                  <a:moveTo>
                    <a:pt x="31946" y="0"/>
                  </a:moveTo>
                  <a:lnTo>
                    <a:pt x="539" y="74326"/>
                  </a:lnTo>
                  <a:lnTo>
                    <a:pt x="0" y="80748"/>
                  </a:lnTo>
                  <a:lnTo>
                    <a:pt x="1936" y="86645"/>
                  </a:lnTo>
                  <a:lnTo>
                    <a:pt x="5968" y="91400"/>
                  </a:lnTo>
                  <a:lnTo>
                    <a:pt x="11715" y="94392"/>
                  </a:lnTo>
                  <a:lnTo>
                    <a:pt x="589311" y="258603"/>
                  </a:lnTo>
                  <a:lnTo>
                    <a:pt x="595751" y="259089"/>
                  </a:lnTo>
                  <a:lnTo>
                    <a:pt x="601678" y="257159"/>
                  </a:lnTo>
                  <a:lnTo>
                    <a:pt x="606438" y="253156"/>
                  </a:lnTo>
                  <a:lnTo>
                    <a:pt x="609377" y="247427"/>
                  </a:lnTo>
                  <a:lnTo>
                    <a:pt x="627157" y="184816"/>
                  </a:lnTo>
                  <a:lnTo>
                    <a:pt x="627697" y="178377"/>
                  </a:lnTo>
                  <a:lnTo>
                    <a:pt x="625760" y="172450"/>
                  </a:lnTo>
                  <a:lnTo>
                    <a:pt x="621728" y="167689"/>
                  </a:lnTo>
                  <a:lnTo>
                    <a:pt x="615981" y="164750"/>
                  </a:lnTo>
                  <a:lnTo>
                    <a:pt x="38385" y="539"/>
                  </a:lnTo>
                  <a:lnTo>
                    <a:pt x="31946" y="0"/>
                  </a:lnTo>
                  <a:close/>
                </a:path>
              </a:pathLst>
            </a:custGeom>
            <a:solidFill>
              <a:srgbClr val="B3E0FF"/>
            </a:solidFill>
          </p:spPr>
          <p:txBody>
            <a:bodyPr wrap="square" lIns="0" tIns="0" rIns="0" bIns="0" rtlCol="0"/>
            <a:lstStyle/>
            <a:p>
              <a:endParaRPr sz="2400"/>
            </a:p>
          </p:txBody>
        </p:sp>
        <p:sp>
          <p:nvSpPr>
            <p:cNvPr id="24" name="object 24"/>
            <p:cNvSpPr/>
            <p:nvPr/>
          </p:nvSpPr>
          <p:spPr>
            <a:xfrm>
              <a:off x="5762212" y="2796254"/>
              <a:ext cx="628015" cy="259715"/>
            </a:xfrm>
            <a:custGeom>
              <a:avLst/>
              <a:gdLst/>
              <a:ahLst/>
              <a:cxnLst/>
              <a:rect l="l" t="t" r="r" b="b"/>
              <a:pathLst>
                <a:path w="628014" h="259714">
                  <a:moveTo>
                    <a:pt x="18319" y="11715"/>
                  </a:moveTo>
                  <a:lnTo>
                    <a:pt x="21258" y="5968"/>
                  </a:lnTo>
                  <a:lnTo>
                    <a:pt x="26019" y="1936"/>
                  </a:lnTo>
                  <a:lnTo>
                    <a:pt x="31946" y="0"/>
                  </a:lnTo>
                  <a:lnTo>
                    <a:pt x="38385" y="539"/>
                  </a:lnTo>
                  <a:lnTo>
                    <a:pt x="615981" y="164750"/>
                  </a:lnTo>
                  <a:lnTo>
                    <a:pt x="621728" y="167689"/>
                  </a:lnTo>
                  <a:lnTo>
                    <a:pt x="625760" y="172450"/>
                  </a:lnTo>
                  <a:lnTo>
                    <a:pt x="627697" y="178377"/>
                  </a:lnTo>
                  <a:lnTo>
                    <a:pt x="627157" y="184816"/>
                  </a:lnTo>
                  <a:lnTo>
                    <a:pt x="609377" y="247427"/>
                  </a:lnTo>
                  <a:lnTo>
                    <a:pt x="606438" y="253156"/>
                  </a:lnTo>
                  <a:lnTo>
                    <a:pt x="601678" y="257159"/>
                  </a:lnTo>
                  <a:lnTo>
                    <a:pt x="595751" y="259089"/>
                  </a:lnTo>
                  <a:lnTo>
                    <a:pt x="589311" y="258603"/>
                  </a:lnTo>
                  <a:lnTo>
                    <a:pt x="11715" y="94392"/>
                  </a:lnTo>
                  <a:lnTo>
                    <a:pt x="5968" y="91400"/>
                  </a:lnTo>
                  <a:lnTo>
                    <a:pt x="1936" y="86645"/>
                  </a:lnTo>
                  <a:lnTo>
                    <a:pt x="0" y="80748"/>
                  </a:lnTo>
                  <a:lnTo>
                    <a:pt x="539" y="74326"/>
                  </a:lnTo>
                  <a:lnTo>
                    <a:pt x="18319" y="11715"/>
                  </a:lnTo>
                  <a:close/>
                </a:path>
              </a:pathLst>
            </a:custGeom>
            <a:ln w="25400">
              <a:solidFill>
                <a:srgbClr val="9F9FD0"/>
              </a:solidFill>
            </a:ln>
          </p:spPr>
          <p:txBody>
            <a:bodyPr wrap="square" lIns="0" tIns="0" rIns="0" bIns="0" rtlCol="0"/>
            <a:lstStyle/>
            <a:p>
              <a:endParaRPr sz="2400"/>
            </a:p>
          </p:txBody>
        </p:sp>
        <p:sp>
          <p:nvSpPr>
            <p:cNvPr id="25" name="object 25"/>
            <p:cNvSpPr/>
            <p:nvPr/>
          </p:nvSpPr>
          <p:spPr>
            <a:xfrm>
              <a:off x="6858761" y="3315462"/>
              <a:ext cx="1815464" cy="885825"/>
            </a:xfrm>
            <a:custGeom>
              <a:avLst/>
              <a:gdLst/>
              <a:ahLst/>
              <a:cxnLst/>
              <a:rect l="l" t="t" r="r" b="b"/>
              <a:pathLst>
                <a:path w="1815465" h="885825">
                  <a:moveTo>
                    <a:pt x="1667510" y="0"/>
                  </a:moveTo>
                  <a:lnTo>
                    <a:pt x="147574" y="0"/>
                  </a:lnTo>
                  <a:lnTo>
                    <a:pt x="100917" y="7520"/>
                  </a:lnTo>
                  <a:lnTo>
                    <a:pt x="60405" y="28464"/>
                  </a:lnTo>
                  <a:lnTo>
                    <a:pt x="28464" y="60405"/>
                  </a:lnTo>
                  <a:lnTo>
                    <a:pt x="7520" y="100917"/>
                  </a:lnTo>
                  <a:lnTo>
                    <a:pt x="0" y="147574"/>
                  </a:lnTo>
                  <a:lnTo>
                    <a:pt x="0" y="737869"/>
                  </a:lnTo>
                  <a:lnTo>
                    <a:pt x="7520" y="784512"/>
                  </a:lnTo>
                  <a:lnTo>
                    <a:pt x="28464" y="825022"/>
                  </a:lnTo>
                  <a:lnTo>
                    <a:pt x="60405" y="856968"/>
                  </a:lnTo>
                  <a:lnTo>
                    <a:pt x="100917" y="877919"/>
                  </a:lnTo>
                  <a:lnTo>
                    <a:pt x="147574" y="885444"/>
                  </a:lnTo>
                  <a:lnTo>
                    <a:pt x="1667510" y="885444"/>
                  </a:lnTo>
                  <a:lnTo>
                    <a:pt x="1714166" y="877919"/>
                  </a:lnTo>
                  <a:lnTo>
                    <a:pt x="1754678" y="856968"/>
                  </a:lnTo>
                  <a:lnTo>
                    <a:pt x="1786619" y="825022"/>
                  </a:lnTo>
                  <a:lnTo>
                    <a:pt x="1807563" y="784512"/>
                  </a:lnTo>
                  <a:lnTo>
                    <a:pt x="1815084" y="737869"/>
                  </a:lnTo>
                  <a:lnTo>
                    <a:pt x="1815084" y="147574"/>
                  </a:lnTo>
                  <a:lnTo>
                    <a:pt x="1807563" y="100917"/>
                  </a:lnTo>
                  <a:lnTo>
                    <a:pt x="1786619" y="60405"/>
                  </a:lnTo>
                  <a:lnTo>
                    <a:pt x="1754678" y="28464"/>
                  </a:lnTo>
                  <a:lnTo>
                    <a:pt x="1714166" y="7520"/>
                  </a:lnTo>
                  <a:lnTo>
                    <a:pt x="1667510" y="0"/>
                  </a:lnTo>
                  <a:close/>
                </a:path>
              </a:pathLst>
            </a:custGeom>
            <a:solidFill>
              <a:srgbClr val="B3E0FF"/>
            </a:solidFill>
          </p:spPr>
          <p:txBody>
            <a:bodyPr wrap="square" lIns="0" tIns="0" rIns="0" bIns="0" rtlCol="0"/>
            <a:lstStyle/>
            <a:p>
              <a:endParaRPr sz="2400"/>
            </a:p>
          </p:txBody>
        </p:sp>
        <p:sp>
          <p:nvSpPr>
            <p:cNvPr id="26" name="object 26"/>
            <p:cNvSpPr/>
            <p:nvPr/>
          </p:nvSpPr>
          <p:spPr>
            <a:xfrm>
              <a:off x="6858761" y="3315462"/>
              <a:ext cx="1815464" cy="885825"/>
            </a:xfrm>
            <a:custGeom>
              <a:avLst/>
              <a:gdLst/>
              <a:ahLst/>
              <a:cxnLst/>
              <a:rect l="l" t="t" r="r" b="b"/>
              <a:pathLst>
                <a:path w="1815465" h="885825">
                  <a:moveTo>
                    <a:pt x="0" y="147574"/>
                  </a:moveTo>
                  <a:lnTo>
                    <a:pt x="7520" y="100917"/>
                  </a:lnTo>
                  <a:lnTo>
                    <a:pt x="28464" y="60405"/>
                  </a:lnTo>
                  <a:lnTo>
                    <a:pt x="60405" y="28464"/>
                  </a:lnTo>
                  <a:lnTo>
                    <a:pt x="100917" y="7520"/>
                  </a:lnTo>
                  <a:lnTo>
                    <a:pt x="147574" y="0"/>
                  </a:lnTo>
                  <a:lnTo>
                    <a:pt x="1667510" y="0"/>
                  </a:lnTo>
                  <a:lnTo>
                    <a:pt x="1714166" y="7520"/>
                  </a:lnTo>
                  <a:lnTo>
                    <a:pt x="1754678" y="28464"/>
                  </a:lnTo>
                  <a:lnTo>
                    <a:pt x="1786619" y="60405"/>
                  </a:lnTo>
                  <a:lnTo>
                    <a:pt x="1807563" y="100917"/>
                  </a:lnTo>
                  <a:lnTo>
                    <a:pt x="1815084" y="147574"/>
                  </a:lnTo>
                  <a:lnTo>
                    <a:pt x="1815084" y="737869"/>
                  </a:lnTo>
                  <a:lnTo>
                    <a:pt x="1807563" y="784512"/>
                  </a:lnTo>
                  <a:lnTo>
                    <a:pt x="1786619" y="825022"/>
                  </a:lnTo>
                  <a:lnTo>
                    <a:pt x="1754678" y="856968"/>
                  </a:lnTo>
                  <a:lnTo>
                    <a:pt x="1714166" y="877919"/>
                  </a:lnTo>
                  <a:lnTo>
                    <a:pt x="1667510" y="885444"/>
                  </a:lnTo>
                  <a:lnTo>
                    <a:pt x="147574" y="885444"/>
                  </a:lnTo>
                  <a:lnTo>
                    <a:pt x="100917" y="877919"/>
                  </a:lnTo>
                  <a:lnTo>
                    <a:pt x="60405" y="856968"/>
                  </a:lnTo>
                  <a:lnTo>
                    <a:pt x="28464" y="825022"/>
                  </a:lnTo>
                  <a:lnTo>
                    <a:pt x="7520" y="784512"/>
                  </a:lnTo>
                  <a:lnTo>
                    <a:pt x="0" y="737869"/>
                  </a:lnTo>
                  <a:lnTo>
                    <a:pt x="0" y="147574"/>
                  </a:lnTo>
                  <a:close/>
                </a:path>
              </a:pathLst>
            </a:custGeom>
            <a:ln w="25400">
              <a:solidFill>
                <a:srgbClr val="9F9FD0"/>
              </a:solidFill>
            </a:ln>
          </p:spPr>
          <p:txBody>
            <a:bodyPr wrap="square" lIns="0" tIns="0" rIns="0" bIns="0" rtlCol="0"/>
            <a:lstStyle/>
            <a:p>
              <a:endParaRPr sz="2400"/>
            </a:p>
          </p:txBody>
        </p:sp>
      </p:grpSp>
      <p:sp>
        <p:nvSpPr>
          <p:cNvPr id="27" name="object 27"/>
          <p:cNvSpPr txBox="1"/>
          <p:nvPr/>
        </p:nvSpPr>
        <p:spPr>
          <a:xfrm>
            <a:off x="9420013" y="4459562"/>
            <a:ext cx="1936327" cy="941283"/>
          </a:xfrm>
          <a:prstGeom prst="rect">
            <a:avLst/>
          </a:prstGeom>
        </p:spPr>
        <p:txBody>
          <a:bodyPr vert="horz" wrap="square" lIns="0" tIns="17780" rIns="0" bIns="0" rtlCol="0">
            <a:spAutoFit/>
          </a:bodyPr>
          <a:lstStyle/>
          <a:p>
            <a:pPr algn="ctr">
              <a:lnSpc>
                <a:spcPts val="1673"/>
              </a:lnSpc>
              <a:spcBef>
                <a:spcPts val="140"/>
              </a:spcBef>
            </a:pPr>
            <a:r>
              <a:rPr sz="1400" spc="113" dirty="0">
                <a:latin typeface="Trebuchet MS"/>
                <a:cs typeface="Trebuchet MS"/>
              </a:rPr>
              <a:t>K</a:t>
            </a:r>
            <a:r>
              <a:rPr sz="1400" spc="107" dirty="0">
                <a:latin typeface="Trebuchet MS"/>
                <a:cs typeface="Trebuchet MS"/>
              </a:rPr>
              <a:t>P</a:t>
            </a:r>
            <a:r>
              <a:rPr sz="1400" spc="-67" dirty="0">
                <a:latin typeface="Trebuchet MS"/>
                <a:cs typeface="Trebuchet MS"/>
              </a:rPr>
              <a:t>.0</a:t>
            </a:r>
            <a:r>
              <a:rPr sz="1400" spc="-73" dirty="0">
                <a:latin typeface="Trebuchet MS"/>
                <a:cs typeface="Trebuchet MS"/>
              </a:rPr>
              <a:t>1</a:t>
            </a:r>
            <a:r>
              <a:rPr sz="1400" spc="-233" dirty="0">
                <a:latin typeface="Trebuchet MS"/>
                <a:cs typeface="Trebuchet MS"/>
              </a:rPr>
              <a:t>.</a:t>
            </a:r>
            <a:r>
              <a:rPr sz="1400" spc="-133" dirty="0">
                <a:latin typeface="Trebuchet MS"/>
                <a:cs typeface="Trebuchet MS"/>
              </a:rPr>
              <a:t> </a:t>
            </a:r>
            <a:r>
              <a:rPr sz="1400" spc="140" dirty="0">
                <a:latin typeface="Trebuchet MS"/>
                <a:cs typeface="Trebuchet MS"/>
              </a:rPr>
              <a:t>0</a:t>
            </a:r>
            <a:r>
              <a:rPr sz="1400" spc="-107" dirty="0">
                <a:latin typeface="Trebuchet MS"/>
                <a:cs typeface="Trebuchet MS"/>
              </a:rPr>
              <a:t>1</a:t>
            </a:r>
            <a:endParaRPr sz="1400">
              <a:latin typeface="Trebuchet MS"/>
              <a:cs typeface="Trebuchet MS"/>
            </a:endParaRPr>
          </a:p>
          <a:p>
            <a:pPr algn="ctr">
              <a:lnSpc>
                <a:spcPts val="1913"/>
              </a:lnSpc>
            </a:pPr>
            <a:r>
              <a:rPr sz="1600" spc="80" dirty="0">
                <a:latin typeface="Trebuchet MS"/>
                <a:cs typeface="Trebuchet MS"/>
              </a:rPr>
              <a:t>Proses</a:t>
            </a:r>
            <a:r>
              <a:rPr sz="1600" spc="-107" dirty="0">
                <a:latin typeface="Trebuchet MS"/>
                <a:cs typeface="Trebuchet MS"/>
              </a:rPr>
              <a:t> </a:t>
            </a:r>
            <a:r>
              <a:rPr sz="1600" spc="60" dirty="0">
                <a:latin typeface="Trebuchet MS"/>
                <a:cs typeface="Trebuchet MS"/>
              </a:rPr>
              <a:t>Seleksi</a:t>
            </a:r>
            <a:endParaRPr sz="1600">
              <a:latin typeface="Trebuchet MS"/>
              <a:cs typeface="Trebuchet MS"/>
            </a:endParaRPr>
          </a:p>
          <a:p>
            <a:pPr marL="16933" marR="6773" algn="ctr"/>
            <a:r>
              <a:rPr sz="1600" spc="40" dirty="0">
                <a:latin typeface="Trebuchet MS"/>
                <a:cs typeface="Trebuchet MS"/>
              </a:rPr>
              <a:t>Penerimaan</a:t>
            </a:r>
            <a:r>
              <a:rPr sz="1600" spc="-120" dirty="0">
                <a:latin typeface="Trebuchet MS"/>
                <a:cs typeface="Trebuchet MS"/>
              </a:rPr>
              <a:t> </a:t>
            </a:r>
            <a:r>
              <a:rPr sz="1400" spc="60" dirty="0">
                <a:latin typeface="Trebuchet MS"/>
                <a:cs typeface="Trebuchet MS"/>
              </a:rPr>
              <a:t>Pegawai </a:t>
            </a:r>
            <a:r>
              <a:rPr sz="1400" spc="-407" dirty="0">
                <a:latin typeface="Trebuchet MS"/>
                <a:cs typeface="Trebuchet MS"/>
              </a:rPr>
              <a:t> </a:t>
            </a:r>
            <a:r>
              <a:rPr sz="1400" spc="60" dirty="0">
                <a:latin typeface="Trebuchet MS"/>
                <a:cs typeface="Trebuchet MS"/>
              </a:rPr>
              <a:t>Tahun</a:t>
            </a:r>
            <a:r>
              <a:rPr sz="1400" spc="-93" dirty="0">
                <a:latin typeface="Trebuchet MS"/>
                <a:cs typeface="Trebuchet MS"/>
              </a:rPr>
              <a:t> </a:t>
            </a:r>
            <a:r>
              <a:rPr sz="1400" spc="7" dirty="0">
                <a:latin typeface="Trebuchet MS"/>
                <a:cs typeface="Trebuchet MS"/>
              </a:rPr>
              <a:t>2021</a:t>
            </a:r>
            <a:endParaRPr sz="1400">
              <a:latin typeface="Trebuchet MS"/>
              <a:cs typeface="Trebuchet MS"/>
            </a:endParaRPr>
          </a:p>
        </p:txBody>
      </p:sp>
      <p:grpSp>
        <p:nvGrpSpPr>
          <p:cNvPr id="28" name="object 28"/>
          <p:cNvGrpSpPr/>
          <p:nvPr/>
        </p:nvGrpSpPr>
        <p:grpSpPr>
          <a:xfrm>
            <a:off x="8153400" y="3895598"/>
            <a:ext cx="3550920" cy="2224193"/>
            <a:chOff x="6115050" y="2921698"/>
            <a:chExt cx="2663190" cy="1668145"/>
          </a:xfrm>
        </p:grpSpPr>
        <p:sp>
          <p:nvSpPr>
            <p:cNvPr id="29" name="object 29"/>
            <p:cNvSpPr/>
            <p:nvPr/>
          </p:nvSpPr>
          <p:spPr>
            <a:xfrm>
              <a:off x="6115050" y="2935985"/>
              <a:ext cx="1880870" cy="0"/>
            </a:xfrm>
            <a:custGeom>
              <a:avLst/>
              <a:gdLst/>
              <a:ahLst/>
              <a:cxnLst/>
              <a:rect l="l" t="t" r="r" b="b"/>
              <a:pathLst>
                <a:path w="1880870">
                  <a:moveTo>
                    <a:pt x="0" y="0"/>
                  </a:moveTo>
                  <a:lnTo>
                    <a:pt x="1880361" y="0"/>
                  </a:lnTo>
                </a:path>
              </a:pathLst>
            </a:custGeom>
            <a:ln w="28575">
              <a:solidFill>
                <a:srgbClr val="000000"/>
              </a:solidFill>
            </a:ln>
          </p:spPr>
          <p:txBody>
            <a:bodyPr wrap="square" lIns="0" tIns="0" rIns="0" bIns="0" rtlCol="0"/>
            <a:lstStyle/>
            <a:p>
              <a:endParaRPr sz="2400"/>
            </a:p>
          </p:txBody>
        </p:sp>
        <p:sp>
          <p:nvSpPr>
            <p:cNvPr id="30" name="object 30"/>
            <p:cNvSpPr/>
            <p:nvPr/>
          </p:nvSpPr>
          <p:spPr>
            <a:xfrm>
              <a:off x="7952739" y="2935985"/>
              <a:ext cx="85725" cy="310515"/>
            </a:xfrm>
            <a:custGeom>
              <a:avLst/>
              <a:gdLst/>
              <a:ahLst/>
              <a:cxnLst/>
              <a:rect l="l" t="t" r="r" b="b"/>
              <a:pathLst>
                <a:path w="85725" h="310514">
                  <a:moveTo>
                    <a:pt x="28575" y="224408"/>
                  </a:moveTo>
                  <a:lnTo>
                    <a:pt x="0" y="224408"/>
                  </a:lnTo>
                  <a:lnTo>
                    <a:pt x="42925" y="310133"/>
                  </a:lnTo>
                  <a:lnTo>
                    <a:pt x="78623" y="238632"/>
                  </a:lnTo>
                  <a:lnTo>
                    <a:pt x="28575" y="238632"/>
                  </a:lnTo>
                  <a:lnTo>
                    <a:pt x="28575" y="224408"/>
                  </a:lnTo>
                  <a:close/>
                </a:path>
                <a:path w="85725" h="310514">
                  <a:moveTo>
                    <a:pt x="57150" y="0"/>
                  </a:moveTo>
                  <a:lnTo>
                    <a:pt x="28575" y="0"/>
                  </a:lnTo>
                  <a:lnTo>
                    <a:pt x="28575" y="238632"/>
                  </a:lnTo>
                  <a:lnTo>
                    <a:pt x="57150" y="238632"/>
                  </a:lnTo>
                  <a:lnTo>
                    <a:pt x="57150" y="0"/>
                  </a:lnTo>
                  <a:close/>
                </a:path>
                <a:path w="85725" h="310514">
                  <a:moveTo>
                    <a:pt x="85725" y="224408"/>
                  </a:moveTo>
                  <a:lnTo>
                    <a:pt x="57150" y="224408"/>
                  </a:lnTo>
                  <a:lnTo>
                    <a:pt x="57150" y="238632"/>
                  </a:lnTo>
                  <a:lnTo>
                    <a:pt x="78623" y="238632"/>
                  </a:lnTo>
                  <a:lnTo>
                    <a:pt x="85725" y="224408"/>
                  </a:lnTo>
                  <a:close/>
                </a:path>
              </a:pathLst>
            </a:custGeom>
            <a:solidFill>
              <a:srgbClr val="000000"/>
            </a:solidFill>
          </p:spPr>
          <p:txBody>
            <a:bodyPr wrap="square" lIns="0" tIns="0" rIns="0" bIns="0" rtlCol="0"/>
            <a:lstStyle/>
            <a:p>
              <a:endParaRPr sz="2400"/>
            </a:p>
          </p:txBody>
        </p:sp>
        <p:pic>
          <p:nvPicPr>
            <p:cNvPr id="31" name="object 31"/>
            <p:cNvPicPr/>
            <p:nvPr/>
          </p:nvPicPr>
          <p:blipFill>
            <a:blip r:embed="rId7" cstate="print"/>
            <a:stretch>
              <a:fillRect/>
            </a:stretch>
          </p:blipFill>
          <p:spPr>
            <a:xfrm>
              <a:off x="7884388" y="3293516"/>
              <a:ext cx="893533" cy="1284185"/>
            </a:xfrm>
            <a:prstGeom prst="rect">
              <a:avLst/>
            </a:prstGeom>
          </p:spPr>
        </p:pic>
        <p:pic>
          <p:nvPicPr>
            <p:cNvPr id="32" name="object 32"/>
            <p:cNvPicPr/>
            <p:nvPr/>
          </p:nvPicPr>
          <p:blipFill>
            <a:blip r:embed="rId8" cstate="print"/>
            <a:stretch>
              <a:fillRect/>
            </a:stretch>
          </p:blipFill>
          <p:spPr>
            <a:xfrm>
              <a:off x="6914006" y="3650106"/>
              <a:ext cx="563245" cy="939698"/>
            </a:xfrm>
            <a:prstGeom prst="rect">
              <a:avLst/>
            </a:prstGeom>
          </p:spPr>
        </p:pic>
      </p:grpSp>
      <p:sp>
        <p:nvSpPr>
          <p:cNvPr id="33" name="object 33"/>
          <p:cNvSpPr txBox="1"/>
          <p:nvPr/>
        </p:nvSpPr>
        <p:spPr>
          <a:xfrm>
            <a:off x="10877464" y="5786865"/>
            <a:ext cx="1051560" cy="591743"/>
          </a:xfrm>
          <a:prstGeom prst="rect">
            <a:avLst/>
          </a:prstGeom>
        </p:spPr>
        <p:txBody>
          <a:bodyPr vert="horz" wrap="square" lIns="0" tIns="16933" rIns="0" bIns="0" rtlCol="0">
            <a:spAutoFit/>
          </a:bodyPr>
          <a:lstStyle/>
          <a:p>
            <a:pPr marL="847" algn="ctr">
              <a:spcBef>
                <a:spcPts val="133"/>
              </a:spcBef>
            </a:pPr>
            <a:r>
              <a:rPr sz="1867" dirty="0">
                <a:solidFill>
                  <a:srgbClr val="FF0000"/>
                </a:solidFill>
                <a:latin typeface="Ink Free"/>
                <a:cs typeface="Ink Free"/>
              </a:rPr>
              <a:t>Kode</a:t>
            </a:r>
            <a:endParaRPr sz="1867">
              <a:latin typeface="Ink Free"/>
              <a:cs typeface="Ink Free"/>
            </a:endParaRPr>
          </a:p>
          <a:p>
            <a:pPr algn="ctr">
              <a:lnSpc>
                <a:spcPct val="100000"/>
              </a:lnSpc>
            </a:pPr>
            <a:r>
              <a:rPr sz="1867" dirty="0">
                <a:solidFill>
                  <a:srgbClr val="FF0000"/>
                </a:solidFill>
                <a:latin typeface="Ink Free"/>
                <a:cs typeface="Ink Free"/>
              </a:rPr>
              <a:t>Kalsifikasi</a:t>
            </a:r>
            <a:endParaRPr sz="1867">
              <a:latin typeface="Ink Free"/>
              <a:cs typeface="Ink Free"/>
            </a:endParaRPr>
          </a:p>
        </p:txBody>
      </p:sp>
      <p:sp>
        <p:nvSpPr>
          <p:cNvPr id="34" name="object 34"/>
          <p:cNvSpPr txBox="1"/>
          <p:nvPr/>
        </p:nvSpPr>
        <p:spPr>
          <a:xfrm>
            <a:off x="9029529" y="5955521"/>
            <a:ext cx="746760" cy="304421"/>
          </a:xfrm>
          <a:prstGeom prst="rect">
            <a:avLst/>
          </a:prstGeom>
        </p:spPr>
        <p:txBody>
          <a:bodyPr vert="horz" wrap="square" lIns="0" tIns="16933" rIns="0" bIns="0" rtlCol="0">
            <a:spAutoFit/>
          </a:bodyPr>
          <a:lstStyle/>
          <a:p>
            <a:pPr marL="16933">
              <a:spcBef>
                <a:spcPts val="133"/>
              </a:spcBef>
            </a:pPr>
            <a:r>
              <a:rPr sz="1867" dirty="0">
                <a:solidFill>
                  <a:srgbClr val="FF0000"/>
                </a:solidFill>
                <a:latin typeface="Ink Free"/>
                <a:cs typeface="Ink Free"/>
              </a:rPr>
              <a:t>In</a:t>
            </a:r>
            <a:r>
              <a:rPr sz="1867" spc="7" dirty="0">
                <a:solidFill>
                  <a:srgbClr val="FF0000"/>
                </a:solidFill>
                <a:latin typeface="Ink Free"/>
                <a:cs typeface="Ink Free"/>
              </a:rPr>
              <a:t>d</a:t>
            </a:r>
            <a:r>
              <a:rPr sz="1867" dirty="0">
                <a:solidFill>
                  <a:srgbClr val="FF0000"/>
                </a:solidFill>
                <a:latin typeface="Ink Free"/>
                <a:cs typeface="Ink Free"/>
              </a:rPr>
              <a:t>eks</a:t>
            </a:r>
            <a:endParaRPr sz="1867">
              <a:latin typeface="Ink Free"/>
              <a:cs typeface="Ink Free"/>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630205" y="2169939"/>
            <a:ext cx="2316480" cy="592598"/>
          </a:xfrm>
          <a:prstGeom prst="rect">
            <a:avLst/>
          </a:prstGeom>
        </p:spPr>
        <p:txBody>
          <a:bodyPr vert="horz" wrap="square" lIns="0" tIns="17780" rIns="0" bIns="0" rtlCol="0">
            <a:spAutoFit/>
          </a:bodyPr>
          <a:lstStyle/>
          <a:p>
            <a:pPr marL="16933">
              <a:spcBef>
                <a:spcPts val="140"/>
              </a:spcBef>
            </a:pPr>
            <a:r>
              <a:rPr sz="1867" spc="73" dirty="0">
                <a:latin typeface="Trebuchet MS"/>
                <a:cs typeface="Trebuchet MS"/>
              </a:rPr>
              <a:t>A</a:t>
            </a:r>
            <a:r>
              <a:rPr sz="1867" spc="27" dirty="0">
                <a:latin typeface="Trebuchet MS"/>
                <a:cs typeface="Trebuchet MS"/>
              </a:rPr>
              <a:t>r</a:t>
            </a:r>
            <a:r>
              <a:rPr sz="1867" spc="60" dirty="0">
                <a:latin typeface="Trebuchet MS"/>
                <a:cs typeface="Trebuchet MS"/>
              </a:rPr>
              <a:t>sip</a:t>
            </a:r>
            <a:r>
              <a:rPr sz="1867" spc="-87" dirty="0">
                <a:latin typeface="Trebuchet MS"/>
                <a:cs typeface="Trebuchet MS"/>
              </a:rPr>
              <a:t> </a:t>
            </a:r>
            <a:r>
              <a:rPr sz="1867" spc="93" dirty="0">
                <a:latin typeface="Trebuchet MS"/>
                <a:cs typeface="Trebuchet MS"/>
              </a:rPr>
              <a:t>disu</a:t>
            </a:r>
            <a:r>
              <a:rPr sz="1867" spc="67" dirty="0">
                <a:latin typeface="Trebuchet MS"/>
                <a:cs typeface="Trebuchet MS"/>
              </a:rPr>
              <a:t>s</a:t>
            </a:r>
            <a:r>
              <a:rPr sz="1867" spc="93" dirty="0">
                <a:latin typeface="Trebuchet MS"/>
                <a:cs typeface="Trebuchet MS"/>
              </a:rPr>
              <a:t>u</a:t>
            </a:r>
            <a:r>
              <a:rPr sz="1867" spc="80" dirty="0">
                <a:latin typeface="Trebuchet MS"/>
                <a:cs typeface="Trebuchet MS"/>
              </a:rPr>
              <a:t>n</a:t>
            </a:r>
            <a:r>
              <a:rPr sz="1867" spc="-120" dirty="0">
                <a:latin typeface="Trebuchet MS"/>
                <a:cs typeface="Trebuchet MS"/>
              </a:rPr>
              <a:t> </a:t>
            </a:r>
            <a:r>
              <a:rPr sz="1867" spc="100" dirty="0">
                <a:latin typeface="Trebuchet MS"/>
                <a:cs typeface="Trebuchet MS"/>
              </a:rPr>
              <a:t>s</a:t>
            </a:r>
            <a:r>
              <a:rPr sz="1867" spc="127" dirty="0">
                <a:latin typeface="Trebuchet MS"/>
                <a:cs typeface="Trebuchet MS"/>
              </a:rPr>
              <a:t>e</a:t>
            </a:r>
            <a:r>
              <a:rPr sz="1867" spc="40" dirty="0">
                <a:latin typeface="Trebuchet MS"/>
                <a:cs typeface="Trebuchet MS"/>
              </a:rPr>
              <a:t>ca</a:t>
            </a:r>
            <a:r>
              <a:rPr sz="1867" spc="27" dirty="0">
                <a:latin typeface="Trebuchet MS"/>
                <a:cs typeface="Trebuchet MS"/>
              </a:rPr>
              <a:t>r</a:t>
            </a:r>
            <a:r>
              <a:rPr sz="1867" spc="53" dirty="0">
                <a:latin typeface="Trebuchet MS"/>
                <a:cs typeface="Trebuchet MS"/>
              </a:rPr>
              <a:t>a</a:t>
            </a:r>
            <a:endParaRPr sz="1867">
              <a:latin typeface="Trebuchet MS"/>
              <a:cs typeface="Trebuchet MS"/>
            </a:endParaRPr>
          </a:p>
          <a:p>
            <a:pPr marL="16933"/>
            <a:r>
              <a:rPr sz="1867" spc="67" dirty="0">
                <a:latin typeface="Trebuchet MS"/>
                <a:cs typeface="Trebuchet MS"/>
              </a:rPr>
              <a:t>kronologis</a:t>
            </a:r>
            <a:r>
              <a:rPr sz="1867" spc="-127" dirty="0">
                <a:latin typeface="Trebuchet MS"/>
                <a:cs typeface="Trebuchet MS"/>
              </a:rPr>
              <a:t> </a:t>
            </a:r>
            <a:r>
              <a:rPr sz="1867" spc="53" dirty="0">
                <a:latin typeface="Trebuchet MS"/>
                <a:cs typeface="Trebuchet MS"/>
              </a:rPr>
              <a:t>waktu</a:t>
            </a:r>
            <a:endParaRPr sz="1867">
              <a:latin typeface="Trebuchet MS"/>
              <a:cs typeface="Trebuchet MS"/>
            </a:endParaRPr>
          </a:p>
        </p:txBody>
      </p:sp>
      <p:pic>
        <p:nvPicPr>
          <p:cNvPr id="11" name="object 11"/>
          <p:cNvPicPr/>
          <p:nvPr/>
        </p:nvPicPr>
        <p:blipFill>
          <a:blip r:embed="rId2" cstate="print"/>
          <a:stretch>
            <a:fillRect/>
          </a:stretch>
        </p:blipFill>
        <p:spPr>
          <a:xfrm>
            <a:off x="8940444" y="2886326"/>
            <a:ext cx="2982784" cy="3635151"/>
          </a:xfrm>
          <a:prstGeom prst="rect">
            <a:avLst/>
          </a:prstGeom>
        </p:spPr>
      </p:pic>
      <p:grpSp>
        <p:nvGrpSpPr>
          <p:cNvPr id="12" name="object 12"/>
          <p:cNvGrpSpPr/>
          <p:nvPr/>
        </p:nvGrpSpPr>
        <p:grpSpPr>
          <a:xfrm>
            <a:off x="4545584" y="207603"/>
            <a:ext cx="6785187" cy="6097693"/>
            <a:chOff x="3409188" y="155702"/>
            <a:chExt cx="5088890" cy="4573270"/>
          </a:xfrm>
        </p:grpSpPr>
        <p:pic>
          <p:nvPicPr>
            <p:cNvPr id="13" name="object 13"/>
            <p:cNvPicPr/>
            <p:nvPr/>
          </p:nvPicPr>
          <p:blipFill>
            <a:blip r:embed="rId3" cstate="print"/>
            <a:stretch>
              <a:fillRect/>
            </a:stretch>
          </p:blipFill>
          <p:spPr>
            <a:xfrm>
              <a:off x="7187057" y="2518156"/>
              <a:ext cx="1138427" cy="352551"/>
            </a:xfrm>
            <a:prstGeom prst="rect">
              <a:avLst/>
            </a:prstGeom>
          </p:spPr>
        </p:pic>
        <p:pic>
          <p:nvPicPr>
            <p:cNvPr id="14" name="object 14"/>
            <p:cNvPicPr/>
            <p:nvPr/>
          </p:nvPicPr>
          <p:blipFill>
            <a:blip r:embed="rId4" cstate="print"/>
            <a:stretch>
              <a:fillRect/>
            </a:stretch>
          </p:blipFill>
          <p:spPr>
            <a:xfrm>
              <a:off x="5756859" y="164223"/>
              <a:ext cx="2263952" cy="2731249"/>
            </a:xfrm>
            <a:prstGeom prst="rect">
              <a:avLst/>
            </a:prstGeom>
          </p:spPr>
        </p:pic>
        <p:pic>
          <p:nvPicPr>
            <p:cNvPr id="15" name="object 15"/>
            <p:cNvPicPr/>
            <p:nvPr/>
          </p:nvPicPr>
          <p:blipFill>
            <a:blip r:embed="rId5" cstate="print"/>
            <a:stretch>
              <a:fillRect/>
            </a:stretch>
          </p:blipFill>
          <p:spPr>
            <a:xfrm>
              <a:off x="6277991" y="531749"/>
              <a:ext cx="1076325" cy="337185"/>
            </a:xfrm>
            <a:prstGeom prst="rect">
              <a:avLst/>
            </a:prstGeom>
          </p:spPr>
        </p:pic>
        <p:pic>
          <p:nvPicPr>
            <p:cNvPr id="16" name="object 16"/>
            <p:cNvPicPr/>
            <p:nvPr/>
          </p:nvPicPr>
          <p:blipFill>
            <a:blip r:embed="rId6" cstate="print"/>
            <a:stretch>
              <a:fillRect/>
            </a:stretch>
          </p:blipFill>
          <p:spPr>
            <a:xfrm>
              <a:off x="6140958" y="1044448"/>
              <a:ext cx="1432750" cy="1113980"/>
            </a:xfrm>
            <a:prstGeom prst="rect">
              <a:avLst/>
            </a:prstGeom>
          </p:spPr>
        </p:pic>
        <p:pic>
          <p:nvPicPr>
            <p:cNvPr id="17" name="object 17"/>
            <p:cNvPicPr/>
            <p:nvPr/>
          </p:nvPicPr>
          <p:blipFill>
            <a:blip r:embed="rId7" cstate="print"/>
            <a:stretch>
              <a:fillRect/>
            </a:stretch>
          </p:blipFill>
          <p:spPr>
            <a:xfrm>
              <a:off x="7097395" y="3042538"/>
              <a:ext cx="1400365" cy="1113942"/>
            </a:xfrm>
            <a:prstGeom prst="rect">
              <a:avLst/>
            </a:prstGeom>
          </p:spPr>
        </p:pic>
        <p:pic>
          <p:nvPicPr>
            <p:cNvPr id="18" name="object 18"/>
            <p:cNvPicPr/>
            <p:nvPr/>
          </p:nvPicPr>
          <p:blipFill>
            <a:blip r:embed="rId8" cstate="print"/>
            <a:stretch>
              <a:fillRect/>
            </a:stretch>
          </p:blipFill>
          <p:spPr>
            <a:xfrm>
              <a:off x="4892294" y="1901444"/>
              <a:ext cx="2336800" cy="2773349"/>
            </a:xfrm>
            <a:prstGeom prst="rect">
              <a:avLst/>
            </a:prstGeom>
          </p:spPr>
        </p:pic>
        <p:pic>
          <p:nvPicPr>
            <p:cNvPr id="19" name="object 19"/>
            <p:cNvPicPr/>
            <p:nvPr/>
          </p:nvPicPr>
          <p:blipFill>
            <a:blip r:embed="rId9" cstate="print"/>
            <a:stretch>
              <a:fillRect/>
            </a:stretch>
          </p:blipFill>
          <p:spPr>
            <a:xfrm>
              <a:off x="5441442" y="2373249"/>
              <a:ext cx="1552956" cy="912494"/>
            </a:xfrm>
            <a:prstGeom prst="rect">
              <a:avLst/>
            </a:prstGeom>
          </p:spPr>
        </p:pic>
        <p:sp>
          <p:nvSpPr>
            <p:cNvPr id="20" name="object 20"/>
            <p:cNvSpPr/>
            <p:nvPr/>
          </p:nvSpPr>
          <p:spPr>
            <a:xfrm>
              <a:off x="5453507" y="3328288"/>
              <a:ext cx="1083945" cy="622300"/>
            </a:xfrm>
            <a:custGeom>
              <a:avLst/>
              <a:gdLst/>
              <a:ahLst/>
              <a:cxnLst/>
              <a:rect l="l" t="t" r="r" b="b"/>
              <a:pathLst>
                <a:path w="1083945" h="622300">
                  <a:moveTo>
                    <a:pt x="72770" y="0"/>
                  </a:moveTo>
                  <a:lnTo>
                    <a:pt x="1083564" y="291719"/>
                  </a:lnTo>
                </a:path>
                <a:path w="1083945" h="622300">
                  <a:moveTo>
                    <a:pt x="17017" y="159385"/>
                  </a:moveTo>
                  <a:lnTo>
                    <a:pt x="1027683" y="451104"/>
                  </a:lnTo>
                </a:path>
                <a:path w="1083945" h="622300">
                  <a:moveTo>
                    <a:pt x="0" y="329946"/>
                  </a:moveTo>
                  <a:lnTo>
                    <a:pt x="1010792" y="621715"/>
                  </a:lnTo>
                </a:path>
              </a:pathLst>
            </a:custGeom>
            <a:ln w="9525">
              <a:solidFill>
                <a:srgbClr val="2E2F64"/>
              </a:solidFill>
            </a:ln>
          </p:spPr>
          <p:txBody>
            <a:bodyPr wrap="square" lIns="0" tIns="0" rIns="0" bIns="0" rtlCol="0"/>
            <a:lstStyle/>
            <a:p>
              <a:endParaRPr sz="2400"/>
            </a:p>
          </p:txBody>
        </p:sp>
        <p:pic>
          <p:nvPicPr>
            <p:cNvPr id="21" name="object 21"/>
            <p:cNvPicPr/>
            <p:nvPr/>
          </p:nvPicPr>
          <p:blipFill>
            <a:blip r:embed="rId10" cstate="print"/>
            <a:stretch>
              <a:fillRect/>
            </a:stretch>
          </p:blipFill>
          <p:spPr>
            <a:xfrm>
              <a:off x="3767074" y="155702"/>
              <a:ext cx="2147570" cy="2659824"/>
            </a:xfrm>
            <a:prstGeom prst="rect">
              <a:avLst/>
            </a:prstGeom>
          </p:spPr>
        </p:pic>
        <p:pic>
          <p:nvPicPr>
            <p:cNvPr id="22" name="object 22"/>
            <p:cNvPicPr/>
            <p:nvPr/>
          </p:nvPicPr>
          <p:blipFill>
            <a:blip r:embed="rId11" cstate="print"/>
            <a:stretch>
              <a:fillRect/>
            </a:stretch>
          </p:blipFill>
          <p:spPr>
            <a:xfrm>
              <a:off x="4199890" y="558672"/>
              <a:ext cx="1438275" cy="981963"/>
            </a:xfrm>
            <a:prstGeom prst="rect">
              <a:avLst/>
            </a:prstGeom>
          </p:spPr>
        </p:pic>
        <p:sp>
          <p:nvSpPr>
            <p:cNvPr id="23" name="object 23"/>
            <p:cNvSpPr/>
            <p:nvPr/>
          </p:nvSpPr>
          <p:spPr>
            <a:xfrm>
              <a:off x="4280662" y="1732026"/>
              <a:ext cx="1035050" cy="191135"/>
            </a:xfrm>
            <a:custGeom>
              <a:avLst/>
              <a:gdLst/>
              <a:ahLst/>
              <a:cxnLst/>
              <a:rect l="l" t="t" r="r" b="b"/>
              <a:pathLst>
                <a:path w="1035050" h="191135">
                  <a:moveTo>
                    <a:pt x="0" y="0"/>
                  </a:moveTo>
                  <a:lnTo>
                    <a:pt x="1034541" y="190754"/>
                  </a:lnTo>
                </a:path>
              </a:pathLst>
            </a:custGeom>
            <a:ln w="9525">
              <a:solidFill>
                <a:srgbClr val="2E2F64"/>
              </a:solidFill>
            </a:ln>
          </p:spPr>
          <p:txBody>
            <a:bodyPr wrap="square" lIns="0" tIns="0" rIns="0" bIns="0" rtlCol="0"/>
            <a:lstStyle/>
            <a:p>
              <a:endParaRPr sz="2400"/>
            </a:p>
          </p:txBody>
        </p:sp>
        <p:sp>
          <p:nvSpPr>
            <p:cNvPr id="24" name="object 24"/>
            <p:cNvSpPr/>
            <p:nvPr/>
          </p:nvSpPr>
          <p:spPr>
            <a:xfrm>
              <a:off x="4240784" y="1896109"/>
              <a:ext cx="1035050" cy="362585"/>
            </a:xfrm>
            <a:custGeom>
              <a:avLst/>
              <a:gdLst/>
              <a:ahLst/>
              <a:cxnLst/>
              <a:rect l="l" t="t" r="r" b="b"/>
              <a:pathLst>
                <a:path w="1035050" h="362585">
                  <a:moveTo>
                    <a:pt x="0" y="0"/>
                  </a:moveTo>
                  <a:lnTo>
                    <a:pt x="1034541" y="190753"/>
                  </a:lnTo>
                </a:path>
                <a:path w="1035050" h="362585">
                  <a:moveTo>
                    <a:pt x="0" y="171450"/>
                  </a:moveTo>
                  <a:lnTo>
                    <a:pt x="1034414" y="362203"/>
                  </a:lnTo>
                </a:path>
              </a:pathLst>
            </a:custGeom>
            <a:ln w="9525">
              <a:solidFill>
                <a:srgbClr val="2E2F64"/>
              </a:solidFill>
            </a:ln>
          </p:spPr>
          <p:txBody>
            <a:bodyPr wrap="square" lIns="0" tIns="0" rIns="0" bIns="0" rtlCol="0"/>
            <a:lstStyle/>
            <a:p>
              <a:endParaRPr sz="2400"/>
            </a:p>
          </p:txBody>
        </p:sp>
        <p:pic>
          <p:nvPicPr>
            <p:cNvPr id="25" name="object 25"/>
            <p:cNvPicPr/>
            <p:nvPr/>
          </p:nvPicPr>
          <p:blipFill>
            <a:blip r:embed="rId12" cstate="print"/>
            <a:stretch>
              <a:fillRect/>
            </a:stretch>
          </p:blipFill>
          <p:spPr>
            <a:xfrm>
              <a:off x="3409188" y="2345435"/>
              <a:ext cx="1743456" cy="2383536"/>
            </a:xfrm>
            <a:prstGeom prst="rect">
              <a:avLst/>
            </a:prstGeom>
          </p:spPr>
        </p:pic>
      </p:grpSp>
      <p:sp>
        <p:nvSpPr>
          <p:cNvPr id="26" name="object 26"/>
          <p:cNvSpPr txBox="1"/>
          <p:nvPr/>
        </p:nvSpPr>
        <p:spPr>
          <a:xfrm>
            <a:off x="4776553" y="3435096"/>
            <a:ext cx="1801707" cy="571096"/>
          </a:xfrm>
          <a:prstGeom prst="rect">
            <a:avLst/>
          </a:prstGeom>
        </p:spPr>
        <p:txBody>
          <a:bodyPr vert="horz" wrap="square" lIns="0" tIns="16933" rIns="0" bIns="0" rtlCol="0">
            <a:spAutoFit/>
          </a:bodyPr>
          <a:lstStyle/>
          <a:p>
            <a:pPr marL="16933" marR="6773" indent="847" algn="ctr">
              <a:spcBef>
                <a:spcPts val="133"/>
              </a:spcBef>
            </a:pPr>
            <a:r>
              <a:rPr sz="1200" spc="-7" dirty="0">
                <a:latin typeface="Arial MT"/>
                <a:cs typeface="Arial MT"/>
              </a:rPr>
              <a:t>PENGUMUMAN </a:t>
            </a:r>
            <a:r>
              <a:rPr sz="1200" dirty="0">
                <a:latin typeface="Arial MT"/>
                <a:cs typeface="Arial MT"/>
              </a:rPr>
              <a:t> </a:t>
            </a:r>
            <a:r>
              <a:rPr sz="1200" spc="-7" dirty="0">
                <a:latin typeface="Arial MT"/>
                <a:cs typeface="Arial MT"/>
              </a:rPr>
              <a:t>PENERIMAAN</a:t>
            </a:r>
            <a:r>
              <a:rPr sz="1200" spc="-33" dirty="0">
                <a:latin typeface="Arial MT"/>
                <a:cs typeface="Arial MT"/>
              </a:rPr>
              <a:t> </a:t>
            </a:r>
            <a:r>
              <a:rPr sz="1200" dirty="0">
                <a:latin typeface="Arial MT"/>
                <a:cs typeface="Arial MT"/>
              </a:rPr>
              <a:t>PEGAWAI </a:t>
            </a:r>
            <a:r>
              <a:rPr sz="1200" spc="-313" dirty="0">
                <a:latin typeface="Arial MT"/>
                <a:cs typeface="Arial MT"/>
              </a:rPr>
              <a:t> </a:t>
            </a:r>
            <a:r>
              <a:rPr sz="1200" spc="-7" dirty="0">
                <a:latin typeface="Arial MT"/>
                <a:cs typeface="Arial MT"/>
              </a:rPr>
              <a:t>TH</a:t>
            </a:r>
            <a:r>
              <a:rPr sz="1200" spc="7" dirty="0">
                <a:latin typeface="Arial MT"/>
                <a:cs typeface="Arial MT"/>
              </a:rPr>
              <a:t> </a:t>
            </a:r>
            <a:r>
              <a:rPr sz="1200" spc="-7" dirty="0">
                <a:latin typeface="Arial MT"/>
                <a:cs typeface="Arial MT"/>
              </a:rPr>
              <a:t>2022</a:t>
            </a:r>
            <a:endParaRPr sz="1200">
              <a:latin typeface="Arial MT"/>
              <a:cs typeface="Arial MT"/>
            </a:endParaRPr>
          </a:p>
        </p:txBody>
      </p:sp>
      <p:sp>
        <p:nvSpPr>
          <p:cNvPr id="27" name="object 27"/>
          <p:cNvSpPr txBox="1"/>
          <p:nvPr/>
        </p:nvSpPr>
        <p:spPr>
          <a:xfrm>
            <a:off x="5913629" y="5382090"/>
            <a:ext cx="662940" cy="571096"/>
          </a:xfrm>
          <a:prstGeom prst="rect">
            <a:avLst/>
          </a:prstGeom>
        </p:spPr>
        <p:txBody>
          <a:bodyPr vert="horz" wrap="square" lIns="0" tIns="16933" rIns="0" bIns="0" rtlCol="0">
            <a:spAutoFit/>
          </a:bodyPr>
          <a:lstStyle/>
          <a:p>
            <a:pPr marL="16086" marR="6773" indent="-42332" algn="ctr">
              <a:spcBef>
                <a:spcPts val="133"/>
              </a:spcBef>
            </a:pPr>
            <a:r>
              <a:rPr sz="1200" dirty="0">
                <a:latin typeface="Arial MT"/>
                <a:cs typeface="Arial MT"/>
              </a:rPr>
              <a:t>Jakarta, </a:t>
            </a:r>
            <a:r>
              <a:rPr sz="1200" spc="40" dirty="0">
                <a:latin typeface="Arial MT"/>
                <a:cs typeface="Arial MT"/>
              </a:rPr>
              <a:t> </a:t>
            </a:r>
            <a:r>
              <a:rPr sz="1200" spc="-7" dirty="0">
                <a:latin typeface="Arial MT"/>
                <a:cs typeface="Arial MT"/>
              </a:rPr>
              <a:t>5</a:t>
            </a:r>
            <a:r>
              <a:rPr sz="1200" spc="-13" dirty="0">
                <a:latin typeface="Arial MT"/>
                <a:cs typeface="Arial MT"/>
              </a:rPr>
              <a:t> </a:t>
            </a:r>
            <a:r>
              <a:rPr sz="1200" spc="7" dirty="0">
                <a:latin typeface="Arial MT"/>
                <a:cs typeface="Arial MT"/>
              </a:rPr>
              <a:t>J</a:t>
            </a:r>
            <a:r>
              <a:rPr sz="1200" spc="-7" dirty="0">
                <a:latin typeface="Arial MT"/>
                <a:cs typeface="Arial MT"/>
              </a:rPr>
              <a:t>anuari</a:t>
            </a:r>
            <a:endParaRPr sz="1200">
              <a:latin typeface="Arial MT"/>
              <a:cs typeface="Arial MT"/>
            </a:endParaRPr>
          </a:p>
          <a:p>
            <a:pPr marR="33019" algn="ctr"/>
            <a:r>
              <a:rPr sz="1200" spc="-7" dirty="0">
                <a:latin typeface="Arial MT"/>
                <a:cs typeface="Arial MT"/>
              </a:rPr>
              <a:t>2022</a:t>
            </a:r>
            <a:endParaRPr sz="1200">
              <a:latin typeface="Arial MT"/>
              <a:cs typeface="Arial MT"/>
            </a:endParaRPr>
          </a:p>
        </p:txBody>
      </p:sp>
      <p:grpSp>
        <p:nvGrpSpPr>
          <p:cNvPr id="28" name="object 28"/>
          <p:cNvGrpSpPr/>
          <p:nvPr/>
        </p:nvGrpSpPr>
        <p:grpSpPr>
          <a:xfrm>
            <a:off x="0" y="2102782"/>
            <a:ext cx="6395720" cy="4755727"/>
            <a:chOff x="0" y="1577086"/>
            <a:chExt cx="4796790" cy="3566795"/>
          </a:xfrm>
        </p:grpSpPr>
        <p:sp>
          <p:nvSpPr>
            <p:cNvPr id="29" name="object 29"/>
            <p:cNvSpPr/>
            <p:nvPr/>
          </p:nvSpPr>
          <p:spPr>
            <a:xfrm>
              <a:off x="3709415" y="3358896"/>
              <a:ext cx="1082675" cy="338455"/>
            </a:xfrm>
            <a:custGeom>
              <a:avLst/>
              <a:gdLst/>
              <a:ahLst/>
              <a:cxnLst/>
              <a:rect l="l" t="t" r="r" b="b"/>
              <a:pathLst>
                <a:path w="1082675" h="338454">
                  <a:moveTo>
                    <a:pt x="9144" y="0"/>
                  </a:moveTo>
                  <a:lnTo>
                    <a:pt x="1061085" y="0"/>
                  </a:lnTo>
                </a:path>
                <a:path w="1082675" h="338454">
                  <a:moveTo>
                    <a:pt x="0" y="169163"/>
                  </a:moveTo>
                  <a:lnTo>
                    <a:pt x="1051941" y="169163"/>
                  </a:lnTo>
                </a:path>
                <a:path w="1082675" h="338454">
                  <a:moveTo>
                    <a:pt x="30480" y="338327"/>
                  </a:moveTo>
                  <a:lnTo>
                    <a:pt x="1082421" y="338327"/>
                  </a:lnTo>
                </a:path>
              </a:pathLst>
            </a:custGeom>
            <a:ln w="9525">
              <a:solidFill>
                <a:srgbClr val="2E2F64"/>
              </a:solidFill>
            </a:ln>
          </p:spPr>
          <p:txBody>
            <a:bodyPr wrap="square" lIns="0" tIns="0" rIns="0" bIns="0" rtlCol="0"/>
            <a:lstStyle/>
            <a:p>
              <a:endParaRPr sz="2400"/>
            </a:p>
          </p:txBody>
        </p:sp>
        <p:pic>
          <p:nvPicPr>
            <p:cNvPr id="30" name="object 30"/>
            <p:cNvPicPr/>
            <p:nvPr/>
          </p:nvPicPr>
          <p:blipFill>
            <a:blip r:embed="rId13" cstate="print"/>
            <a:stretch>
              <a:fillRect/>
            </a:stretch>
          </p:blipFill>
          <p:spPr>
            <a:xfrm>
              <a:off x="0" y="1577086"/>
              <a:ext cx="3582161" cy="3566412"/>
            </a:xfrm>
            <a:prstGeom prst="rect">
              <a:avLst/>
            </a:prstGeom>
          </p:spPr>
        </p:pic>
        <p:pic>
          <p:nvPicPr>
            <p:cNvPr id="31" name="object 31"/>
            <p:cNvPicPr/>
            <p:nvPr/>
          </p:nvPicPr>
          <p:blipFill>
            <a:blip r:embed="rId14" cstate="print"/>
            <a:stretch>
              <a:fillRect/>
            </a:stretch>
          </p:blipFill>
          <p:spPr>
            <a:xfrm>
              <a:off x="1160779" y="2590800"/>
              <a:ext cx="1943861" cy="1470054"/>
            </a:xfrm>
            <a:prstGeom prst="rect">
              <a:avLst/>
            </a:prstGeom>
          </p:spPr>
        </p:pic>
        <p:sp>
          <p:nvSpPr>
            <p:cNvPr id="32" name="object 32"/>
            <p:cNvSpPr/>
            <p:nvPr/>
          </p:nvSpPr>
          <p:spPr>
            <a:xfrm>
              <a:off x="1155877" y="2585847"/>
              <a:ext cx="1953895" cy="1480185"/>
            </a:xfrm>
            <a:custGeom>
              <a:avLst/>
              <a:gdLst/>
              <a:ahLst/>
              <a:cxnLst/>
              <a:rect l="l" t="t" r="r" b="b"/>
              <a:pathLst>
                <a:path w="1953895" h="1480185">
                  <a:moveTo>
                    <a:pt x="1953717" y="56387"/>
                  </a:moveTo>
                  <a:lnTo>
                    <a:pt x="1911807" y="1479930"/>
                  </a:lnTo>
                  <a:lnTo>
                    <a:pt x="0" y="1423606"/>
                  </a:lnTo>
                  <a:lnTo>
                    <a:pt x="41935" y="0"/>
                  </a:lnTo>
                  <a:lnTo>
                    <a:pt x="1953717" y="56387"/>
                  </a:lnTo>
                  <a:close/>
                </a:path>
              </a:pathLst>
            </a:custGeom>
            <a:ln w="9525">
              <a:solidFill>
                <a:srgbClr val="7E7E7E"/>
              </a:solidFill>
            </a:ln>
          </p:spPr>
          <p:txBody>
            <a:bodyPr wrap="square" lIns="0" tIns="0" rIns="0" bIns="0" rtlCol="0"/>
            <a:lstStyle/>
            <a:p>
              <a:endParaRPr sz="2400"/>
            </a:p>
          </p:txBody>
        </p:sp>
        <p:sp>
          <p:nvSpPr>
            <p:cNvPr id="33" name="object 33"/>
            <p:cNvSpPr/>
            <p:nvPr/>
          </p:nvSpPr>
          <p:spPr>
            <a:xfrm>
              <a:off x="2891789" y="2718053"/>
              <a:ext cx="274320" cy="273050"/>
            </a:xfrm>
            <a:custGeom>
              <a:avLst/>
              <a:gdLst/>
              <a:ahLst/>
              <a:cxnLst/>
              <a:rect l="l" t="t" r="r" b="b"/>
              <a:pathLst>
                <a:path w="274319" h="273050">
                  <a:moveTo>
                    <a:pt x="137160" y="0"/>
                  </a:moveTo>
                  <a:lnTo>
                    <a:pt x="93829" y="6955"/>
                  </a:lnTo>
                  <a:lnTo>
                    <a:pt x="56180" y="26322"/>
                  </a:lnTo>
                  <a:lnTo>
                    <a:pt x="26481" y="55851"/>
                  </a:lnTo>
                  <a:lnTo>
                    <a:pt x="6998" y="93293"/>
                  </a:lnTo>
                  <a:lnTo>
                    <a:pt x="0" y="136397"/>
                  </a:lnTo>
                  <a:lnTo>
                    <a:pt x="6998" y="179502"/>
                  </a:lnTo>
                  <a:lnTo>
                    <a:pt x="26481" y="216944"/>
                  </a:lnTo>
                  <a:lnTo>
                    <a:pt x="56180" y="246473"/>
                  </a:lnTo>
                  <a:lnTo>
                    <a:pt x="93829" y="265840"/>
                  </a:lnTo>
                  <a:lnTo>
                    <a:pt x="137160" y="272795"/>
                  </a:lnTo>
                  <a:lnTo>
                    <a:pt x="180490" y="265840"/>
                  </a:lnTo>
                  <a:lnTo>
                    <a:pt x="218139" y="246473"/>
                  </a:lnTo>
                  <a:lnTo>
                    <a:pt x="247838" y="216944"/>
                  </a:lnTo>
                  <a:lnTo>
                    <a:pt x="267321" y="179502"/>
                  </a:lnTo>
                  <a:lnTo>
                    <a:pt x="274320" y="136397"/>
                  </a:lnTo>
                  <a:lnTo>
                    <a:pt x="267321" y="93293"/>
                  </a:lnTo>
                  <a:lnTo>
                    <a:pt x="247838" y="55851"/>
                  </a:lnTo>
                  <a:lnTo>
                    <a:pt x="218139" y="26322"/>
                  </a:lnTo>
                  <a:lnTo>
                    <a:pt x="180490" y="6955"/>
                  </a:lnTo>
                  <a:lnTo>
                    <a:pt x="137160" y="0"/>
                  </a:lnTo>
                  <a:close/>
                </a:path>
              </a:pathLst>
            </a:custGeom>
            <a:solidFill>
              <a:srgbClr val="313366"/>
            </a:solidFill>
          </p:spPr>
          <p:txBody>
            <a:bodyPr wrap="square" lIns="0" tIns="0" rIns="0" bIns="0" rtlCol="0"/>
            <a:lstStyle/>
            <a:p>
              <a:endParaRPr sz="2400"/>
            </a:p>
          </p:txBody>
        </p:sp>
        <p:sp>
          <p:nvSpPr>
            <p:cNvPr id="34" name="object 34"/>
            <p:cNvSpPr/>
            <p:nvPr/>
          </p:nvSpPr>
          <p:spPr>
            <a:xfrm>
              <a:off x="2891789" y="2718053"/>
              <a:ext cx="274320" cy="273050"/>
            </a:xfrm>
            <a:custGeom>
              <a:avLst/>
              <a:gdLst/>
              <a:ahLst/>
              <a:cxnLst/>
              <a:rect l="l" t="t" r="r" b="b"/>
              <a:pathLst>
                <a:path w="274319" h="273050">
                  <a:moveTo>
                    <a:pt x="0" y="136397"/>
                  </a:moveTo>
                  <a:lnTo>
                    <a:pt x="6998" y="93293"/>
                  </a:lnTo>
                  <a:lnTo>
                    <a:pt x="26481" y="55851"/>
                  </a:lnTo>
                  <a:lnTo>
                    <a:pt x="56180" y="26322"/>
                  </a:lnTo>
                  <a:lnTo>
                    <a:pt x="93829" y="6955"/>
                  </a:lnTo>
                  <a:lnTo>
                    <a:pt x="137160" y="0"/>
                  </a:lnTo>
                  <a:lnTo>
                    <a:pt x="180490" y="6955"/>
                  </a:lnTo>
                  <a:lnTo>
                    <a:pt x="218139" y="26322"/>
                  </a:lnTo>
                  <a:lnTo>
                    <a:pt x="247838" y="55851"/>
                  </a:lnTo>
                  <a:lnTo>
                    <a:pt x="267321" y="93293"/>
                  </a:lnTo>
                  <a:lnTo>
                    <a:pt x="274320" y="136397"/>
                  </a:lnTo>
                  <a:lnTo>
                    <a:pt x="267321" y="179502"/>
                  </a:lnTo>
                  <a:lnTo>
                    <a:pt x="247838" y="216944"/>
                  </a:lnTo>
                  <a:lnTo>
                    <a:pt x="218139" y="246473"/>
                  </a:lnTo>
                  <a:lnTo>
                    <a:pt x="180490" y="265840"/>
                  </a:lnTo>
                  <a:lnTo>
                    <a:pt x="137160" y="272795"/>
                  </a:lnTo>
                  <a:lnTo>
                    <a:pt x="93829" y="265840"/>
                  </a:lnTo>
                  <a:lnTo>
                    <a:pt x="56180" y="246473"/>
                  </a:lnTo>
                  <a:lnTo>
                    <a:pt x="26481" y="216944"/>
                  </a:lnTo>
                  <a:lnTo>
                    <a:pt x="6998" y="179502"/>
                  </a:lnTo>
                  <a:lnTo>
                    <a:pt x="0" y="136397"/>
                  </a:lnTo>
                  <a:close/>
                </a:path>
              </a:pathLst>
            </a:custGeom>
            <a:ln w="25400">
              <a:solidFill>
                <a:srgbClr val="212248"/>
              </a:solidFill>
            </a:ln>
          </p:spPr>
          <p:txBody>
            <a:bodyPr wrap="square" lIns="0" tIns="0" rIns="0" bIns="0" rtlCol="0"/>
            <a:lstStyle/>
            <a:p>
              <a:endParaRPr sz="2400"/>
            </a:p>
          </p:txBody>
        </p:sp>
      </p:grpSp>
      <p:sp>
        <p:nvSpPr>
          <p:cNvPr id="35" name="object 35"/>
          <p:cNvSpPr txBox="1"/>
          <p:nvPr/>
        </p:nvSpPr>
        <p:spPr>
          <a:xfrm>
            <a:off x="3964940" y="3604937"/>
            <a:ext cx="141393" cy="304421"/>
          </a:xfrm>
          <a:prstGeom prst="rect">
            <a:avLst/>
          </a:prstGeom>
        </p:spPr>
        <p:txBody>
          <a:bodyPr vert="horz" wrap="square" lIns="0" tIns="16933" rIns="0" bIns="0" rtlCol="0">
            <a:spAutoFit/>
          </a:bodyPr>
          <a:lstStyle/>
          <a:p>
            <a:pPr marL="16933">
              <a:spcBef>
                <a:spcPts val="133"/>
              </a:spcBef>
            </a:pPr>
            <a:r>
              <a:rPr sz="1867" spc="-140" dirty="0">
                <a:solidFill>
                  <a:srgbClr val="FFFFFF"/>
                </a:solidFill>
                <a:latin typeface="Trebuchet MS"/>
                <a:cs typeface="Trebuchet MS"/>
              </a:rPr>
              <a:t>1</a:t>
            </a:r>
            <a:endParaRPr sz="1867">
              <a:latin typeface="Trebuchet MS"/>
              <a:cs typeface="Trebuchet MS"/>
            </a:endParaRPr>
          </a:p>
        </p:txBody>
      </p:sp>
      <p:grpSp>
        <p:nvGrpSpPr>
          <p:cNvPr id="36" name="object 36"/>
          <p:cNvGrpSpPr/>
          <p:nvPr/>
        </p:nvGrpSpPr>
        <p:grpSpPr>
          <a:xfrm>
            <a:off x="1226735" y="3284390"/>
            <a:ext cx="2617893" cy="2246207"/>
            <a:chOff x="920051" y="2463292"/>
            <a:chExt cx="1963420" cy="1684655"/>
          </a:xfrm>
        </p:grpSpPr>
        <p:sp>
          <p:nvSpPr>
            <p:cNvPr id="37" name="object 37"/>
            <p:cNvSpPr/>
            <p:nvPr/>
          </p:nvSpPr>
          <p:spPr>
            <a:xfrm>
              <a:off x="2255774" y="2475992"/>
              <a:ext cx="599440" cy="140970"/>
            </a:xfrm>
            <a:custGeom>
              <a:avLst/>
              <a:gdLst/>
              <a:ahLst/>
              <a:cxnLst/>
              <a:rect l="l" t="t" r="r" b="b"/>
              <a:pathLst>
                <a:path w="599439" h="140969">
                  <a:moveTo>
                    <a:pt x="14096" y="0"/>
                  </a:moveTo>
                  <a:lnTo>
                    <a:pt x="6603" y="6350"/>
                  </a:lnTo>
                  <a:lnTo>
                    <a:pt x="5842" y="14858"/>
                  </a:lnTo>
                  <a:lnTo>
                    <a:pt x="0" y="85089"/>
                  </a:lnTo>
                  <a:lnTo>
                    <a:pt x="6350" y="92582"/>
                  </a:lnTo>
                  <a:lnTo>
                    <a:pt x="584834" y="140843"/>
                  </a:lnTo>
                  <a:lnTo>
                    <a:pt x="592327" y="134493"/>
                  </a:lnTo>
                  <a:lnTo>
                    <a:pt x="598932" y="55752"/>
                  </a:lnTo>
                  <a:lnTo>
                    <a:pt x="592582" y="48259"/>
                  </a:lnTo>
                  <a:lnTo>
                    <a:pt x="14096" y="0"/>
                  </a:lnTo>
                  <a:close/>
                </a:path>
              </a:pathLst>
            </a:custGeom>
            <a:solidFill>
              <a:srgbClr val="B3E0FF"/>
            </a:solidFill>
          </p:spPr>
          <p:txBody>
            <a:bodyPr wrap="square" lIns="0" tIns="0" rIns="0" bIns="0" rtlCol="0"/>
            <a:lstStyle/>
            <a:p>
              <a:endParaRPr sz="2400"/>
            </a:p>
          </p:txBody>
        </p:sp>
        <p:sp>
          <p:nvSpPr>
            <p:cNvPr id="38" name="object 38"/>
            <p:cNvSpPr/>
            <p:nvPr/>
          </p:nvSpPr>
          <p:spPr>
            <a:xfrm>
              <a:off x="2255774" y="2475992"/>
              <a:ext cx="599440" cy="140970"/>
            </a:xfrm>
            <a:custGeom>
              <a:avLst/>
              <a:gdLst/>
              <a:ahLst/>
              <a:cxnLst/>
              <a:rect l="l" t="t" r="r" b="b"/>
              <a:pathLst>
                <a:path w="599439" h="140969">
                  <a:moveTo>
                    <a:pt x="5842" y="14858"/>
                  </a:moveTo>
                  <a:lnTo>
                    <a:pt x="6603" y="6350"/>
                  </a:lnTo>
                  <a:lnTo>
                    <a:pt x="14096" y="0"/>
                  </a:lnTo>
                  <a:lnTo>
                    <a:pt x="22606" y="762"/>
                  </a:lnTo>
                  <a:lnTo>
                    <a:pt x="584073" y="47497"/>
                  </a:lnTo>
                  <a:lnTo>
                    <a:pt x="592582" y="48259"/>
                  </a:lnTo>
                  <a:lnTo>
                    <a:pt x="598932" y="55752"/>
                  </a:lnTo>
                  <a:lnTo>
                    <a:pt x="598169" y="64262"/>
                  </a:lnTo>
                  <a:lnTo>
                    <a:pt x="593089" y="125983"/>
                  </a:lnTo>
                  <a:lnTo>
                    <a:pt x="592327" y="134493"/>
                  </a:lnTo>
                  <a:lnTo>
                    <a:pt x="584834" y="140843"/>
                  </a:lnTo>
                  <a:lnTo>
                    <a:pt x="576326" y="140081"/>
                  </a:lnTo>
                  <a:lnTo>
                    <a:pt x="14858" y="93344"/>
                  </a:lnTo>
                  <a:lnTo>
                    <a:pt x="6350" y="92582"/>
                  </a:lnTo>
                  <a:lnTo>
                    <a:pt x="0" y="85089"/>
                  </a:lnTo>
                  <a:lnTo>
                    <a:pt x="762" y="76581"/>
                  </a:lnTo>
                  <a:lnTo>
                    <a:pt x="5842" y="14858"/>
                  </a:lnTo>
                  <a:close/>
                </a:path>
              </a:pathLst>
            </a:custGeom>
            <a:ln w="25400">
              <a:solidFill>
                <a:srgbClr val="9F9FD0"/>
              </a:solidFill>
            </a:ln>
          </p:spPr>
          <p:txBody>
            <a:bodyPr wrap="square" lIns="0" tIns="0" rIns="0" bIns="0" rtlCol="0"/>
            <a:lstStyle/>
            <a:p>
              <a:endParaRPr sz="2400"/>
            </a:p>
          </p:txBody>
        </p:sp>
        <p:pic>
          <p:nvPicPr>
            <p:cNvPr id="39" name="object 39"/>
            <p:cNvPicPr/>
            <p:nvPr/>
          </p:nvPicPr>
          <p:blipFill>
            <a:blip r:embed="rId14" cstate="print"/>
            <a:stretch>
              <a:fillRect/>
            </a:stretch>
          </p:blipFill>
          <p:spPr>
            <a:xfrm>
              <a:off x="929716" y="2668143"/>
              <a:ext cx="1943861" cy="1470050"/>
            </a:xfrm>
            <a:prstGeom prst="rect">
              <a:avLst/>
            </a:prstGeom>
          </p:spPr>
        </p:pic>
        <p:sp>
          <p:nvSpPr>
            <p:cNvPr id="40" name="object 40"/>
            <p:cNvSpPr/>
            <p:nvPr/>
          </p:nvSpPr>
          <p:spPr>
            <a:xfrm>
              <a:off x="924813" y="2663190"/>
              <a:ext cx="1953895" cy="1480185"/>
            </a:xfrm>
            <a:custGeom>
              <a:avLst/>
              <a:gdLst/>
              <a:ahLst/>
              <a:cxnLst/>
              <a:rect l="l" t="t" r="r" b="b"/>
              <a:pathLst>
                <a:path w="1953895" h="1480185">
                  <a:moveTo>
                    <a:pt x="1953641" y="56261"/>
                  </a:moveTo>
                  <a:lnTo>
                    <a:pt x="1911731" y="1479905"/>
                  </a:lnTo>
                  <a:lnTo>
                    <a:pt x="0" y="1423581"/>
                  </a:lnTo>
                  <a:lnTo>
                    <a:pt x="41935" y="0"/>
                  </a:lnTo>
                  <a:lnTo>
                    <a:pt x="1953641" y="56261"/>
                  </a:lnTo>
                  <a:close/>
                </a:path>
              </a:pathLst>
            </a:custGeom>
            <a:ln w="9525">
              <a:solidFill>
                <a:srgbClr val="7E7E7E"/>
              </a:solidFill>
            </a:ln>
          </p:spPr>
          <p:txBody>
            <a:bodyPr wrap="square" lIns="0" tIns="0" rIns="0" bIns="0" rtlCol="0"/>
            <a:lstStyle/>
            <a:p>
              <a:endParaRPr sz="2400"/>
            </a:p>
          </p:txBody>
        </p:sp>
        <p:sp>
          <p:nvSpPr>
            <p:cNvPr id="41" name="object 41"/>
            <p:cNvSpPr/>
            <p:nvPr/>
          </p:nvSpPr>
          <p:spPr>
            <a:xfrm>
              <a:off x="2590037" y="2894838"/>
              <a:ext cx="274320" cy="271780"/>
            </a:xfrm>
            <a:custGeom>
              <a:avLst/>
              <a:gdLst/>
              <a:ahLst/>
              <a:cxnLst/>
              <a:rect l="l" t="t" r="r" b="b"/>
              <a:pathLst>
                <a:path w="274319" h="271780">
                  <a:moveTo>
                    <a:pt x="137160" y="0"/>
                  </a:moveTo>
                  <a:lnTo>
                    <a:pt x="93829" y="6912"/>
                  </a:lnTo>
                  <a:lnTo>
                    <a:pt x="56180" y="26164"/>
                  </a:lnTo>
                  <a:lnTo>
                    <a:pt x="26481" y="55522"/>
                  </a:lnTo>
                  <a:lnTo>
                    <a:pt x="6998" y="92756"/>
                  </a:lnTo>
                  <a:lnTo>
                    <a:pt x="0" y="135636"/>
                  </a:lnTo>
                  <a:lnTo>
                    <a:pt x="6998" y="178515"/>
                  </a:lnTo>
                  <a:lnTo>
                    <a:pt x="26481" y="215749"/>
                  </a:lnTo>
                  <a:lnTo>
                    <a:pt x="56180" y="245107"/>
                  </a:lnTo>
                  <a:lnTo>
                    <a:pt x="93829" y="264359"/>
                  </a:lnTo>
                  <a:lnTo>
                    <a:pt x="137160" y="271272"/>
                  </a:lnTo>
                  <a:lnTo>
                    <a:pt x="180490" y="264359"/>
                  </a:lnTo>
                  <a:lnTo>
                    <a:pt x="218139" y="245107"/>
                  </a:lnTo>
                  <a:lnTo>
                    <a:pt x="247838" y="215749"/>
                  </a:lnTo>
                  <a:lnTo>
                    <a:pt x="267321" y="178515"/>
                  </a:lnTo>
                  <a:lnTo>
                    <a:pt x="274319" y="135636"/>
                  </a:lnTo>
                  <a:lnTo>
                    <a:pt x="267321" y="92756"/>
                  </a:lnTo>
                  <a:lnTo>
                    <a:pt x="247838" y="55522"/>
                  </a:lnTo>
                  <a:lnTo>
                    <a:pt x="218139" y="26164"/>
                  </a:lnTo>
                  <a:lnTo>
                    <a:pt x="180490" y="6912"/>
                  </a:lnTo>
                  <a:lnTo>
                    <a:pt x="137160" y="0"/>
                  </a:lnTo>
                  <a:close/>
                </a:path>
              </a:pathLst>
            </a:custGeom>
            <a:solidFill>
              <a:srgbClr val="313366"/>
            </a:solidFill>
          </p:spPr>
          <p:txBody>
            <a:bodyPr wrap="square" lIns="0" tIns="0" rIns="0" bIns="0" rtlCol="0"/>
            <a:lstStyle/>
            <a:p>
              <a:endParaRPr sz="2400"/>
            </a:p>
          </p:txBody>
        </p:sp>
        <p:sp>
          <p:nvSpPr>
            <p:cNvPr id="42" name="object 42"/>
            <p:cNvSpPr/>
            <p:nvPr/>
          </p:nvSpPr>
          <p:spPr>
            <a:xfrm>
              <a:off x="2590037" y="2894838"/>
              <a:ext cx="274320" cy="271780"/>
            </a:xfrm>
            <a:custGeom>
              <a:avLst/>
              <a:gdLst/>
              <a:ahLst/>
              <a:cxnLst/>
              <a:rect l="l" t="t" r="r" b="b"/>
              <a:pathLst>
                <a:path w="274319" h="271780">
                  <a:moveTo>
                    <a:pt x="0" y="135636"/>
                  </a:moveTo>
                  <a:lnTo>
                    <a:pt x="6998" y="92756"/>
                  </a:lnTo>
                  <a:lnTo>
                    <a:pt x="26481" y="55522"/>
                  </a:lnTo>
                  <a:lnTo>
                    <a:pt x="56180" y="26164"/>
                  </a:lnTo>
                  <a:lnTo>
                    <a:pt x="93829" y="6912"/>
                  </a:lnTo>
                  <a:lnTo>
                    <a:pt x="137160" y="0"/>
                  </a:lnTo>
                  <a:lnTo>
                    <a:pt x="180490" y="6912"/>
                  </a:lnTo>
                  <a:lnTo>
                    <a:pt x="218139" y="26164"/>
                  </a:lnTo>
                  <a:lnTo>
                    <a:pt x="247838" y="55522"/>
                  </a:lnTo>
                  <a:lnTo>
                    <a:pt x="267321" y="92756"/>
                  </a:lnTo>
                  <a:lnTo>
                    <a:pt x="274319" y="135636"/>
                  </a:lnTo>
                  <a:lnTo>
                    <a:pt x="267321" y="178515"/>
                  </a:lnTo>
                  <a:lnTo>
                    <a:pt x="247838" y="215749"/>
                  </a:lnTo>
                  <a:lnTo>
                    <a:pt x="218139" y="245107"/>
                  </a:lnTo>
                  <a:lnTo>
                    <a:pt x="180490" y="264359"/>
                  </a:lnTo>
                  <a:lnTo>
                    <a:pt x="137160" y="271272"/>
                  </a:lnTo>
                  <a:lnTo>
                    <a:pt x="93829" y="264359"/>
                  </a:lnTo>
                  <a:lnTo>
                    <a:pt x="56180" y="245107"/>
                  </a:lnTo>
                  <a:lnTo>
                    <a:pt x="26481" y="215749"/>
                  </a:lnTo>
                  <a:lnTo>
                    <a:pt x="6998" y="178515"/>
                  </a:lnTo>
                  <a:lnTo>
                    <a:pt x="0" y="135636"/>
                  </a:lnTo>
                  <a:close/>
                </a:path>
              </a:pathLst>
            </a:custGeom>
            <a:ln w="25400">
              <a:solidFill>
                <a:srgbClr val="212248"/>
              </a:solidFill>
            </a:ln>
          </p:spPr>
          <p:txBody>
            <a:bodyPr wrap="square" lIns="0" tIns="0" rIns="0" bIns="0" rtlCol="0"/>
            <a:lstStyle/>
            <a:p>
              <a:endParaRPr sz="2400"/>
            </a:p>
          </p:txBody>
        </p:sp>
      </p:grpSp>
      <p:sp>
        <p:nvSpPr>
          <p:cNvPr id="43" name="object 43"/>
          <p:cNvSpPr txBox="1"/>
          <p:nvPr/>
        </p:nvSpPr>
        <p:spPr>
          <a:xfrm>
            <a:off x="3563790" y="3839396"/>
            <a:ext cx="161713" cy="305276"/>
          </a:xfrm>
          <a:prstGeom prst="rect">
            <a:avLst/>
          </a:prstGeom>
        </p:spPr>
        <p:txBody>
          <a:bodyPr vert="horz" wrap="square" lIns="0" tIns="17780" rIns="0" bIns="0" rtlCol="0">
            <a:spAutoFit/>
          </a:bodyPr>
          <a:lstStyle/>
          <a:p>
            <a:pPr marL="16933">
              <a:spcBef>
                <a:spcPts val="140"/>
              </a:spcBef>
            </a:pPr>
            <a:r>
              <a:rPr sz="1867" spc="20" dirty="0">
                <a:solidFill>
                  <a:srgbClr val="FFFFFF"/>
                </a:solidFill>
                <a:latin typeface="Trebuchet MS"/>
                <a:cs typeface="Trebuchet MS"/>
              </a:rPr>
              <a:t>2</a:t>
            </a:r>
            <a:endParaRPr sz="1867">
              <a:latin typeface="Trebuchet MS"/>
              <a:cs typeface="Trebuchet MS"/>
            </a:endParaRPr>
          </a:p>
        </p:txBody>
      </p:sp>
      <p:grpSp>
        <p:nvGrpSpPr>
          <p:cNvPr id="44" name="object 44"/>
          <p:cNvGrpSpPr/>
          <p:nvPr/>
        </p:nvGrpSpPr>
        <p:grpSpPr>
          <a:xfrm>
            <a:off x="843839" y="3689519"/>
            <a:ext cx="2628900" cy="1738207"/>
            <a:chOff x="632879" y="2767139"/>
            <a:chExt cx="1971675" cy="1303655"/>
          </a:xfrm>
        </p:grpSpPr>
        <p:pic>
          <p:nvPicPr>
            <p:cNvPr id="45" name="object 45"/>
            <p:cNvPicPr/>
            <p:nvPr/>
          </p:nvPicPr>
          <p:blipFill>
            <a:blip r:embed="rId15" cstate="print"/>
            <a:stretch>
              <a:fillRect/>
            </a:stretch>
          </p:blipFill>
          <p:spPr>
            <a:xfrm>
              <a:off x="642594" y="2776862"/>
              <a:ext cx="1951823" cy="1283886"/>
            </a:xfrm>
            <a:prstGeom prst="rect">
              <a:avLst/>
            </a:prstGeom>
          </p:spPr>
        </p:pic>
        <p:sp>
          <p:nvSpPr>
            <p:cNvPr id="46" name="object 46"/>
            <p:cNvSpPr/>
            <p:nvPr/>
          </p:nvSpPr>
          <p:spPr>
            <a:xfrm>
              <a:off x="637641" y="2771901"/>
              <a:ext cx="1962150" cy="1294130"/>
            </a:xfrm>
            <a:custGeom>
              <a:avLst/>
              <a:gdLst/>
              <a:ahLst/>
              <a:cxnLst/>
              <a:rect l="l" t="t" r="r" b="b"/>
              <a:pathLst>
                <a:path w="1962150" h="1294129">
                  <a:moveTo>
                    <a:pt x="1910867" y="0"/>
                  </a:moveTo>
                  <a:lnTo>
                    <a:pt x="1961794" y="1213662"/>
                  </a:lnTo>
                  <a:lnTo>
                    <a:pt x="50901" y="1293812"/>
                  </a:lnTo>
                  <a:lnTo>
                    <a:pt x="0" y="80137"/>
                  </a:lnTo>
                  <a:lnTo>
                    <a:pt x="1910867" y="0"/>
                  </a:lnTo>
                  <a:close/>
                </a:path>
              </a:pathLst>
            </a:custGeom>
            <a:ln w="9525">
              <a:solidFill>
                <a:srgbClr val="7E7E7E"/>
              </a:solidFill>
            </a:ln>
          </p:spPr>
          <p:txBody>
            <a:bodyPr wrap="square" lIns="0" tIns="0" rIns="0" bIns="0" rtlCol="0"/>
            <a:lstStyle/>
            <a:p>
              <a:endParaRPr sz="2400"/>
            </a:p>
          </p:txBody>
        </p:sp>
        <p:sp>
          <p:nvSpPr>
            <p:cNvPr id="47" name="object 47"/>
            <p:cNvSpPr/>
            <p:nvPr/>
          </p:nvSpPr>
          <p:spPr>
            <a:xfrm>
              <a:off x="2233422" y="2876549"/>
              <a:ext cx="274320" cy="273050"/>
            </a:xfrm>
            <a:custGeom>
              <a:avLst/>
              <a:gdLst/>
              <a:ahLst/>
              <a:cxnLst/>
              <a:rect l="l" t="t" r="r" b="b"/>
              <a:pathLst>
                <a:path w="274319" h="273050">
                  <a:moveTo>
                    <a:pt x="137159" y="0"/>
                  </a:moveTo>
                  <a:lnTo>
                    <a:pt x="93829" y="6955"/>
                  </a:lnTo>
                  <a:lnTo>
                    <a:pt x="56180" y="26322"/>
                  </a:lnTo>
                  <a:lnTo>
                    <a:pt x="26481" y="55851"/>
                  </a:lnTo>
                  <a:lnTo>
                    <a:pt x="6998" y="93293"/>
                  </a:lnTo>
                  <a:lnTo>
                    <a:pt x="0" y="136398"/>
                  </a:lnTo>
                  <a:lnTo>
                    <a:pt x="6998" y="179502"/>
                  </a:lnTo>
                  <a:lnTo>
                    <a:pt x="26481" y="216944"/>
                  </a:lnTo>
                  <a:lnTo>
                    <a:pt x="56180" y="246473"/>
                  </a:lnTo>
                  <a:lnTo>
                    <a:pt x="93829" y="265840"/>
                  </a:lnTo>
                  <a:lnTo>
                    <a:pt x="137159" y="272795"/>
                  </a:lnTo>
                  <a:lnTo>
                    <a:pt x="180490" y="265840"/>
                  </a:lnTo>
                  <a:lnTo>
                    <a:pt x="218139" y="246473"/>
                  </a:lnTo>
                  <a:lnTo>
                    <a:pt x="247838" y="216944"/>
                  </a:lnTo>
                  <a:lnTo>
                    <a:pt x="267321" y="179502"/>
                  </a:lnTo>
                  <a:lnTo>
                    <a:pt x="274319" y="136398"/>
                  </a:lnTo>
                  <a:lnTo>
                    <a:pt x="267321" y="93293"/>
                  </a:lnTo>
                  <a:lnTo>
                    <a:pt x="247838" y="55851"/>
                  </a:lnTo>
                  <a:lnTo>
                    <a:pt x="218139" y="26322"/>
                  </a:lnTo>
                  <a:lnTo>
                    <a:pt x="180490" y="6955"/>
                  </a:lnTo>
                  <a:lnTo>
                    <a:pt x="137159" y="0"/>
                  </a:lnTo>
                  <a:close/>
                </a:path>
              </a:pathLst>
            </a:custGeom>
            <a:solidFill>
              <a:srgbClr val="313366"/>
            </a:solidFill>
          </p:spPr>
          <p:txBody>
            <a:bodyPr wrap="square" lIns="0" tIns="0" rIns="0" bIns="0" rtlCol="0"/>
            <a:lstStyle/>
            <a:p>
              <a:endParaRPr sz="2400"/>
            </a:p>
          </p:txBody>
        </p:sp>
        <p:sp>
          <p:nvSpPr>
            <p:cNvPr id="48" name="object 48"/>
            <p:cNvSpPr/>
            <p:nvPr/>
          </p:nvSpPr>
          <p:spPr>
            <a:xfrm>
              <a:off x="2233422" y="2876549"/>
              <a:ext cx="274320" cy="273050"/>
            </a:xfrm>
            <a:custGeom>
              <a:avLst/>
              <a:gdLst/>
              <a:ahLst/>
              <a:cxnLst/>
              <a:rect l="l" t="t" r="r" b="b"/>
              <a:pathLst>
                <a:path w="274319" h="273050">
                  <a:moveTo>
                    <a:pt x="0" y="136398"/>
                  </a:moveTo>
                  <a:lnTo>
                    <a:pt x="6998" y="93293"/>
                  </a:lnTo>
                  <a:lnTo>
                    <a:pt x="26481" y="55851"/>
                  </a:lnTo>
                  <a:lnTo>
                    <a:pt x="56180" y="26322"/>
                  </a:lnTo>
                  <a:lnTo>
                    <a:pt x="93829" y="6955"/>
                  </a:lnTo>
                  <a:lnTo>
                    <a:pt x="137159" y="0"/>
                  </a:lnTo>
                  <a:lnTo>
                    <a:pt x="180490" y="6955"/>
                  </a:lnTo>
                  <a:lnTo>
                    <a:pt x="218139" y="26322"/>
                  </a:lnTo>
                  <a:lnTo>
                    <a:pt x="247838" y="55851"/>
                  </a:lnTo>
                  <a:lnTo>
                    <a:pt x="267321" y="93293"/>
                  </a:lnTo>
                  <a:lnTo>
                    <a:pt x="274319" y="136398"/>
                  </a:lnTo>
                  <a:lnTo>
                    <a:pt x="267321" y="179502"/>
                  </a:lnTo>
                  <a:lnTo>
                    <a:pt x="247838" y="216944"/>
                  </a:lnTo>
                  <a:lnTo>
                    <a:pt x="218139" y="246473"/>
                  </a:lnTo>
                  <a:lnTo>
                    <a:pt x="180490" y="265840"/>
                  </a:lnTo>
                  <a:lnTo>
                    <a:pt x="137159" y="272795"/>
                  </a:lnTo>
                  <a:lnTo>
                    <a:pt x="93829" y="265840"/>
                  </a:lnTo>
                  <a:lnTo>
                    <a:pt x="56180" y="246473"/>
                  </a:lnTo>
                  <a:lnTo>
                    <a:pt x="26481" y="216944"/>
                  </a:lnTo>
                  <a:lnTo>
                    <a:pt x="6998" y="179502"/>
                  </a:lnTo>
                  <a:lnTo>
                    <a:pt x="0" y="136398"/>
                  </a:lnTo>
                  <a:close/>
                </a:path>
              </a:pathLst>
            </a:custGeom>
            <a:ln w="25400">
              <a:solidFill>
                <a:srgbClr val="212248"/>
              </a:solidFill>
            </a:ln>
          </p:spPr>
          <p:txBody>
            <a:bodyPr wrap="square" lIns="0" tIns="0" rIns="0" bIns="0" rtlCol="0"/>
            <a:lstStyle/>
            <a:p>
              <a:endParaRPr sz="2400"/>
            </a:p>
          </p:txBody>
        </p:sp>
      </p:grpSp>
      <p:sp>
        <p:nvSpPr>
          <p:cNvPr id="49" name="object 49"/>
          <p:cNvSpPr txBox="1"/>
          <p:nvPr/>
        </p:nvSpPr>
        <p:spPr>
          <a:xfrm>
            <a:off x="3087623" y="3816603"/>
            <a:ext cx="162560" cy="304421"/>
          </a:xfrm>
          <a:prstGeom prst="rect">
            <a:avLst/>
          </a:prstGeom>
        </p:spPr>
        <p:txBody>
          <a:bodyPr vert="horz" wrap="square" lIns="0" tIns="16933" rIns="0" bIns="0" rtlCol="0">
            <a:spAutoFit/>
          </a:bodyPr>
          <a:lstStyle/>
          <a:p>
            <a:pPr marL="16933">
              <a:spcBef>
                <a:spcPts val="133"/>
              </a:spcBef>
            </a:pPr>
            <a:r>
              <a:rPr sz="1867" spc="27" dirty="0">
                <a:solidFill>
                  <a:srgbClr val="FFFFFF"/>
                </a:solidFill>
                <a:latin typeface="Trebuchet MS"/>
                <a:cs typeface="Trebuchet MS"/>
              </a:rPr>
              <a:t>3</a:t>
            </a:r>
            <a:endParaRPr sz="1867">
              <a:latin typeface="Trebuchet MS"/>
              <a:cs typeface="Trebuchet MS"/>
            </a:endParaRPr>
          </a:p>
        </p:txBody>
      </p:sp>
      <p:grpSp>
        <p:nvGrpSpPr>
          <p:cNvPr id="50" name="object 50"/>
          <p:cNvGrpSpPr/>
          <p:nvPr/>
        </p:nvGrpSpPr>
        <p:grpSpPr>
          <a:xfrm>
            <a:off x="381170" y="3538051"/>
            <a:ext cx="2617893" cy="2180167"/>
            <a:chOff x="285877" y="2653538"/>
            <a:chExt cx="1963420" cy="1635125"/>
          </a:xfrm>
        </p:grpSpPr>
        <p:pic>
          <p:nvPicPr>
            <p:cNvPr id="51" name="object 51"/>
            <p:cNvPicPr/>
            <p:nvPr/>
          </p:nvPicPr>
          <p:blipFill>
            <a:blip r:embed="rId14" cstate="print"/>
            <a:stretch>
              <a:fillRect/>
            </a:stretch>
          </p:blipFill>
          <p:spPr>
            <a:xfrm>
              <a:off x="295541" y="2808351"/>
              <a:ext cx="1943849" cy="1470054"/>
            </a:xfrm>
            <a:prstGeom prst="rect">
              <a:avLst/>
            </a:prstGeom>
          </p:spPr>
        </p:pic>
        <p:sp>
          <p:nvSpPr>
            <p:cNvPr id="52" name="object 52"/>
            <p:cNvSpPr/>
            <p:nvPr/>
          </p:nvSpPr>
          <p:spPr>
            <a:xfrm>
              <a:off x="290639" y="2803525"/>
              <a:ext cx="1953895" cy="1480185"/>
            </a:xfrm>
            <a:custGeom>
              <a:avLst/>
              <a:gdLst/>
              <a:ahLst/>
              <a:cxnLst/>
              <a:rect l="l" t="t" r="r" b="b"/>
              <a:pathLst>
                <a:path w="1953895" h="1480185">
                  <a:moveTo>
                    <a:pt x="1953704" y="56261"/>
                  </a:moveTo>
                  <a:lnTo>
                    <a:pt x="1911794" y="1479892"/>
                  </a:lnTo>
                  <a:lnTo>
                    <a:pt x="0" y="1423581"/>
                  </a:lnTo>
                  <a:lnTo>
                    <a:pt x="41935" y="0"/>
                  </a:lnTo>
                  <a:lnTo>
                    <a:pt x="1953704" y="56261"/>
                  </a:lnTo>
                  <a:close/>
                </a:path>
              </a:pathLst>
            </a:custGeom>
            <a:ln w="9525">
              <a:solidFill>
                <a:srgbClr val="7E7E7E"/>
              </a:solidFill>
            </a:ln>
          </p:spPr>
          <p:txBody>
            <a:bodyPr wrap="square" lIns="0" tIns="0" rIns="0" bIns="0" rtlCol="0"/>
            <a:lstStyle/>
            <a:p>
              <a:endParaRPr sz="2400"/>
            </a:p>
          </p:txBody>
        </p:sp>
        <p:sp>
          <p:nvSpPr>
            <p:cNvPr id="53" name="object 53"/>
            <p:cNvSpPr/>
            <p:nvPr/>
          </p:nvSpPr>
          <p:spPr>
            <a:xfrm>
              <a:off x="543306" y="2666238"/>
              <a:ext cx="274320" cy="271780"/>
            </a:xfrm>
            <a:custGeom>
              <a:avLst/>
              <a:gdLst/>
              <a:ahLst/>
              <a:cxnLst/>
              <a:rect l="l" t="t" r="r" b="b"/>
              <a:pathLst>
                <a:path w="274319" h="271780">
                  <a:moveTo>
                    <a:pt x="137159" y="0"/>
                  </a:moveTo>
                  <a:lnTo>
                    <a:pt x="93805" y="6912"/>
                  </a:lnTo>
                  <a:lnTo>
                    <a:pt x="56153" y="26164"/>
                  </a:lnTo>
                  <a:lnTo>
                    <a:pt x="26462" y="55522"/>
                  </a:lnTo>
                  <a:lnTo>
                    <a:pt x="6992" y="92756"/>
                  </a:lnTo>
                  <a:lnTo>
                    <a:pt x="0" y="135636"/>
                  </a:lnTo>
                  <a:lnTo>
                    <a:pt x="6992" y="178515"/>
                  </a:lnTo>
                  <a:lnTo>
                    <a:pt x="26462" y="215749"/>
                  </a:lnTo>
                  <a:lnTo>
                    <a:pt x="56153" y="245107"/>
                  </a:lnTo>
                  <a:lnTo>
                    <a:pt x="93805" y="264359"/>
                  </a:lnTo>
                  <a:lnTo>
                    <a:pt x="137159" y="271272"/>
                  </a:lnTo>
                  <a:lnTo>
                    <a:pt x="180514" y="264359"/>
                  </a:lnTo>
                  <a:lnTo>
                    <a:pt x="218166" y="245107"/>
                  </a:lnTo>
                  <a:lnTo>
                    <a:pt x="247857" y="215749"/>
                  </a:lnTo>
                  <a:lnTo>
                    <a:pt x="267327" y="178515"/>
                  </a:lnTo>
                  <a:lnTo>
                    <a:pt x="274319" y="135636"/>
                  </a:lnTo>
                  <a:lnTo>
                    <a:pt x="267327" y="92756"/>
                  </a:lnTo>
                  <a:lnTo>
                    <a:pt x="247857" y="55522"/>
                  </a:lnTo>
                  <a:lnTo>
                    <a:pt x="218166" y="26164"/>
                  </a:lnTo>
                  <a:lnTo>
                    <a:pt x="180514" y="6912"/>
                  </a:lnTo>
                  <a:lnTo>
                    <a:pt x="137159" y="0"/>
                  </a:lnTo>
                  <a:close/>
                </a:path>
              </a:pathLst>
            </a:custGeom>
            <a:solidFill>
              <a:srgbClr val="313366"/>
            </a:solidFill>
          </p:spPr>
          <p:txBody>
            <a:bodyPr wrap="square" lIns="0" tIns="0" rIns="0" bIns="0" rtlCol="0"/>
            <a:lstStyle/>
            <a:p>
              <a:endParaRPr sz="2400"/>
            </a:p>
          </p:txBody>
        </p:sp>
        <p:sp>
          <p:nvSpPr>
            <p:cNvPr id="54" name="object 54"/>
            <p:cNvSpPr/>
            <p:nvPr/>
          </p:nvSpPr>
          <p:spPr>
            <a:xfrm>
              <a:off x="543306" y="2666238"/>
              <a:ext cx="274320" cy="271780"/>
            </a:xfrm>
            <a:custGeom>
              <a:avLst/>
              <a:gdLst/>
              <a:ahLst/>
              <a:cxnLst/>
              <a:rect l="l" t="t" r="r" b="b"/>
              <a:pathLst>
                <a:path w="274319" h="271780">
                  <a:moveTo>
                    <a:pt x="0" y="135636"/>
                  </a:moveTo>
                  <a:lnTo>
                    <a:pt x="6992" y="92756"/>
                  </a:lnTo>
                  <a:lnTo>
                    <a:pt x="26462" y="55522"/>
                  </a:lnTo>
                  <a:lnTo>
                    <a:pt x="56153" y="26164"/>
                  </a:lnTo>
                  <a:lnTo>
                    <a:pt x="93805" y="6912"/>
                  </a:lnTo>
                  <a:lnTo>
                    <a:pt x="137159" y="0"/>
                  </a:lnTo>
                  <a:lnTo>
                    <a:pt x="180514" y="6912"/>
                  </a:lnTo>
                  <a:lnTo>
                    <a:pt x="218166" y="26164"/>
                  </a:lnTo>
                  <a:lnTo>
                    <a:pt x="247857" y="55522"/>
                  </a:lnTo>
                  <a:lnTo>
                    <a:pt x="267327" y="92756"/>
                  </a:lnTo>
                  <a:lnTo>
                    <a:pt x="274319" y="135636"/>
                  </a:lnTo>
                  <a:lnTo>
                    <a:pt x="267327" y="178515"/>
                  </a:lnTo>
                  <a:lnTo>
                    <a:pt x="247857" y="215749"/>
                  </a:lnTo>
                  <a:lnTo>
                    <a:pt x="218166" y="245107"/>
                  </a:lnTo>
                  <a:lnTo>
                    <a:pt x="180514" y="264359"/>
                  </a:lnTo>
                  <a:lnTo>
                    <a:pt x="137159" y="271272"/>
                  </a:lnTo>
                  <a:lnTo>
                    <a:pt x="93805" y="264359"/>
                  </a:lnTo>
                  <a:lnTo>
                    <a:pt x="56153" y="245107"/>
                  </a:lnTo>
                  <a:lnTo>
                    <a:pt x="26462" y="215749"/>
                  </a:lnTo>
                  <a:lnTo>
                    <a:pt x="6992" y="178515"/>
                  </a:lnTo>
                  <a:lnTo>
                    <a:pt x="0" y="135636"/>
                  </a:lnTo>
                  <a:close/>
                </a:path>
              </a:pathLst>
            </a:custGeom>
            <a:ln w="25400">
              <a:solidFill>
                <a:srgbClr val="212248"/>
              </a:solidFill>
            </a:ln>
          </p:spPr>
          <p:txBody>
            <a:bodyPr wrap="square" lIns="0" tIns="0" rIns="0" bIns="0" rtlCol="0"/>
            <a:lstStyle/>
            <a:p>
              <a:endParaRPr sz="2400"/>
            </a:p>
          </p:txBody>
        </p:sp>
      </p:grpSp>
      <p:sp>
        <p:nvSpPr>
          <p:cNvPr id="55" name="object 55"/>
          <p:cNvSpPr txBox="1"/>
          <p:nvPr/>
        </p:nvSpPr>
        <p:spPr>
          <a:xfrm>
            <a:off x="833662" y="3534665"/>
            <a:ext cx="166793" cy="304421"/>
          </a:xfrm>
          <a:prstGeom prst="rect">
            <a:avLst/>
          </a:prstGeom>
        </p:spPr>
        <p:txBody>
          <a:bodyPr vert="horz" wrap="square" lIns="0" tIns="16933" rIns="0" bIns="0" rtlCol="0">
            <a:spAutoFit/>
          </a:bodyPr>
          <a:lstStyle/>
          <a:p>
            <a:pPr marL="16933">
              <a:spcBef>
                <a:spcPts val="133"/>
              </a:spcBef>
            </a:pPr>
            <a:r>
              <a:rPr sz="1867" spc="60" dirty="0">
                <a:solidFill>
                  <a:srgbClr val="FFFFFF"/>
                </a:solidFill>
                <a:latin typeface="Trebuchet MS"/>
                <a:cs typeface="Trebuchet MS"/>
              </a:rPr>
              <a:t>4</a:t>
            </a:r>
            <a:endParaRPr sz="1867">
              <a:latin typeface="Trebuchet MS"/>
              <a:cs typeface="Trebuchet MS"/>
            </a:endParaRPr>
          </a:p>
        </p:txBody>
      </p:sp>
      <p:grpSp>
        <p:nvGrpSpPr>
          <p:cNvPr id="56" name="object 56"/>
          <p:cNvGrpSpPr/>
          <p:nvPr/>
        </p:nvGrpSpPr>
        <p:grpSpPr>
          <a:xfrm>
            <a:off x="256811" y="3966887"/>
            <a:ext cx="2628900" cy="1738207"/>
            <a:chOff x="192608" y="2975165"/>
            <a:chExt cx="1971675" cy="1303655"/>
          </a:xfrm>
        </p:grpSpPr>
        <p:pic>
          <p:nvPicPr>
            <p:cNvPr id="57" name="object 57"/>
            <p:cNvPicPr/>
            <p:nvPr/>
          </p:nvPicPr>
          <p:blipFill>
            <a:blip r:embed="rId15" cstate="print"/>
            <a:stretch>
              <a:fillRect/>
            </a:stretch>
          </p:blipFill>
          <p:spPr>
            <a:xfrm>
              <a:off x="202336" y="2984888"/>
              <a:ext cx="1951823" cy="1283924"/>
            </a:xfrm>
            <a:prstGeom prst="rect">
              <a:avLst/>
            </a:prstGeom>
          </p:spPr>
        </p:pic>
        <p:sp>
          <p:nvSpPr>
            <p:cNvPr id="58" name="object 58"/>
            <p:cNvSpPr/>
            <p:nvPr/>
          </p:nvSpPr>
          <p:spPr>
            <a:xfrm>
              <a:off x="197370" y="2979927"/>
              <a:ext cx="1962150" cy="1294130"/>
            </a:xfrm>
            <a:custGeom>
              <a:avLst/>
              <a:gdLst/>
              <a:ahLst/>
              <a:cxnLst/>
              <a:rect l="l" t="t" r="r" b="b"/>
              <a:pathLst>
                <a:path w="1962150" h="1294129">
                  <a:moveTo>
                    <a:pt x="1910956" y="0"/>
                  </a:moveTo>
                  <a:lnTo>
                    <a:pt x="1961756" y="1213688"/>
                  </a:lnTo>
                  <a:lnTo>
                    <a:pt x="50914" y="1293837"/>
                  </a:lnTo>
                  <a:lnTo>
                    <a:pt x="0" y="80137"/>
                  </a:lnTo>
                  <a:lnTo>
                    <a:pt x="1910956" y="0"/>
                  </a:lnTo>
                  <a:close/>
                </a:path>
              </a:pathLst>
            </a:custGeom>
            <a:ln w="9524">
              <a:solidFill>
                <a:srgbClr val="7E7E7E"/>
              </a:solidFill>
            </a:ln>
          </p:spPr>
          <p:txBody>
            <a:bodyPr wrap="square" lIns="0" tIns="0" rIns="0" bIns="0" rtlCol="0"/>
            <a:lstStyle/>
            <a:p>
              <a:endParaRPr sz="2400"/>
            </a:p>
          </p:txBody>
        </p:sp>
        <p:sp>
          <p:nvSpPr>
            <p:cNvPr id="59" name="object 59"/>
            <p:cNvSpPr/>
            <p:nvPr/>
          </p:nvSpPr>
          <p:spPr>
            <a:xfrm>
              <a:off x="282702" y="3070097"/>
              <a:ext cx="274320" cy="271780"/>
            </a:xfrm>
            <a:custGeom>
              <a:avLst/>
              <a:gdLst/>
              <a:ahLst/>
              <a:cxnLst/>
              <a:rect l="l" t="t" r="r" b="b"/>
              <a:pathLst>
                <a:path w="274320" h="271779">
                  <a:moveTo>
                    <a:pt x="137160" y="0"/>
                  </a:moveTo>
                  <a:lnTo>
                    <a:pt x="93805" y="6912"/>
                  </a:lnTo>
                  <a:lnTo>
                    <a:pt x="56153" y="26164"/>
                  </a:lnTo>
                  <a:lnTo>
                    <a:pt x="26462" y="55522"/>
                  </a:lnTo>
                  <a:lnTo>
                    <a:pt x="6992" y="92756"/>
                  </a:lnTo>
                  <a:lnTo>
                    <a:pt x="0" y="135635"/>
                  </a:lnTo>
                  <a:lnTo>
                    <a:pt x="6992" y="178515"/>
                  </a:lnTo>
                  <a:lnTo>
                    <a:pt x="26462" y="215749"/>
                  </a:lnTo>
                  <a:lnTo>
                    <a:pt x="56153" y="245107"/>
                  </a:lnTo>
                  <a:lnTo>
                    <a:pt x="93805" y="264359"/>
                  </a:lnTo>
                  <a:lnTo>
                    <a:pt x="137160" y="271271"/>
                  </a:lnTo>
                  <a:lnTo>
                    <a:pt x="180514" y="264359"/>
                  </a:lnTo>
                  <a:lnTo>
                    <a:pt x="218166" y="245107"/>
                  </a:lnTo>
                  <a:lnTo>
                    <a:pt x="247857" y="215749"/>
                  </a:lnTo>
                  <a:lnTo>
                    <a:pt x="267327" y="178515"/>
                  </a:lnTo>
                  <a:lnTo>
                    <a:pt x="274320" y="135635"/>
                  </a:lnTo>
                  <a:lnTo>
                    <a:pt x="267327" y="92756"/>
                  </a:lnTo>
                  <a:lnTo>
                    <a:pt x="247857" y="55522"/>
                  </a:lnTo>
                  <a:lnTo>
                    <a:pt x="218166" y="26164"/>
                  </a:lnTo>
                  <a:lnTo>
                    <a:pt x="180514" y="6912"/>
                  </a:lnTo>
                  <a:lnTo>
                    <a:pt x="137160" y="0"/>
                  </a:lnTo>
                  <a:close/>
                </a:path>
              </a:pathLst>
            </a:custGeom>
            <a:solidFill>
              <a:srgbClr val="313366"/>
            </a:solidFill>
          </p:spPr>
          <p:txBody>
            <a:bodyPr wrap="square" lIns="0" tIns="0" rIns="0" bIns="0" rtlCol="0"/>
            <a:lstStyle/>
            <a:p>
              <a:endParaRPr sz="2400"/>
            </a:p>
          </p:txBody>
        </p:sp>
        <p:sp>
          <p:nvSpPr>
            <p:cNvPr id="60" name="object 60"/>
            <p:cNvSpPr/>
            <p:nvPr/>
          </p:nvSpPr>
          <p:spPr>
            <a:xfrm>
              <a:off x="282702" y="3070097"/>
              <a:ext cx="274320" cy="271780"/>
            </a:xfrm>
            <a:custGeom>
              <a:avLst/>
              <a:gdLst/>
              <a:ahLst/>
              <a:cxnLst/>
              <a:rect l="l" t="t" r="r" b="b"/>
              <a:pathLst>
                <a:path w="274320" h="271779">
                  <a:moveTo>
                    <a:pt x="0" y="135635"/>
                  </a:moveTo>
                  <a:lnTo>
                    <a:pt x="6992" y="92756"/>
                  </a:lnTo>
                  <a:lnTo>
                    <a:pt x="26462" y="55522"/>
                  </a:lnTo>
                  <a:lnTo>
                    <a:pt x="56153" y="26164"/>
                  </a:lnTo>
                  <a:lnTo>
                    <a:pt x="93805" y="6912"/>
                  </a:lnTo>
                  <a:lnTo>
                    <a:pt x="137160" y="0"/>
                  </a:lnTo>
                  <a:lnTo>
                    <a:pt x="180514" y="6912"/>
                  </a:lnTo>
                  <a:lnTo>
                    <a:pt x="218166" y="26164"/>
                  </a:lnTo>
                  <a:lnTo>
                    <a:pt x="247857" y="55522"/>
                  </a:lnTo>
                  <a:lnTo>
                    <a:pt x="267327" y="92756"/>
                  </a:lnTo>
                  <a:lnTo>
                    <a:pt x="274320" y="135635"/>
                  </a:lnTo>
                  <a:lnTo>
                    <a:pt x="267327" y="178515"/>
                  </a:lnTo>
                  <a:lnTo>
                    <a:pt x="247857" y="215749"/>
                  </a:lnTo>
                  <a:lnTo>
                    <a:pt x="218166" y="245107"/>
                  </a:lnTo>
                  <a:lnTo>
                    <a:pt x="180514" y="264359"/>
                  </a:lnTo>
                  <a:lnTo>
                    <a:pt x="137160" y="271271"/>
                  </a:lnTo>
                  <a:lnTo>
                    <a:pt x="93805" y="264359"/>
                  </a:lnTo>
                  <a:lnTo>
                    <a:pt x="56153" y="245107"/>
                  </a:lnTo>
                  <a:lnTo>
                    <a:pt x="26462" y="215749"/>
                  </a:lnTo>
                  <a:lnTo>
                    <a:pt x="6992" y="178515"/>
                  </a:lnTo>
                  <a:lnTo>
                    <a:pt x="0" y="135635"/>
                  </a:lnTo>
                  <a:close/>
                </a:path>
              </a:pathLst>
            </a:custGeom>
            <a:ln w="25400">
              <a:solidFill>
                <a:srgbClr val="212248"/>
              </a:solidFill>
            </a:ln>
          </p:spPr>
          <p:txBody>
            <a:bodyPr wrap="square" lIns="0" tIns="0" rIns="0" bIns="0" rtlCol="0"/>
            <a:lstStyle/>
            <a:p>
              <a:endParaRPr sz="2400"/>
            </a:p>
          </p:txBody>
        </p:sp>
      </p:grpSp>
      <p:sp>
        <p:nvSpPr>
          <p:cNvPr id="61" name="object 61"/>
          <p:cNvSpPr txBox="1"/>
          <p:nvPr/>
        </p:nvSpPr>
        <p:spPr>
          <a:xfrm>
            <a:off x="485783" y="4073483"/>
            <a:ext cx="164252" cy="304421"/>
          </a:xfrm>
          <a:prstGeom prst="rect">
            <a:avLst/>
          </a:prstGeom>
        </p:spPr>
        <p:txBody>
          <a:bodyPr vert="horz" wrap="square" lIns="0" tIns="16933" rIns="0" bIns="0" rtlCol="0">
            <a:spAutoFit/>
          </a:bodyPr>
          <a:lstStyle/>
          <a:p>
            <a:pPr marL="16933">
              <a:spcBef>
                <a:spcPts val="133"/>
              </a:spcBef>
            </a:pPr>
            <a:r>
              <a:rPr sz="1867" spc="47" dirty="0">
                <a:solidFill>
                  <a:srgbClr val="FFFFFF"/>
                </a:solidFill>
                <a:latin typeface="Trebuchet MS"/>
                <a:cs typeface="Trebuchet MS"/>
              </a:rPr>
              <a:t>5</a:t>
            </a:r>
            <a:endParaRPr sz="1867">
              <a:latin typeface="Trebuchet MS"/>
              <a:cs typeface="Trebuchet MS"/>
            </a:endParaRPr>
          </a:p>
        </p:txBody>
      </p:sp>
      <p:pic>
        <p:nvPicPr>
          <p:cNvPr id="62" name="object 62"/>
          <p:cNvPicPr/>
          <p:nvPr/>
        </p:nvPicPr>
        <p:blipFill>
          <a:blip r:embed="rId16" cstate="print"/>
          <a:stretch>
            <a:fillRect/>
          </a:stretch>
        </p:blipFill>
        <p:spPr>
          <a:xfrm>
            <a:off x="276351" y="4171697"/>
            <a:ext cx="3997960" cy="196799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897873" y="1502597"/>
            <a:ext cx="2075180" cy="428387"/>
          </a:xfrm>
          <a:prstGeom prst="rect">
            <a:avLst/>
          </a:prstGeom>
        </p:spPr>
        <p:txBody>
          <a:bodyPr vert="horz" wrap="square" lIns="0" tIns="17780" rIns="0" bIns="0" rtlCol="0">
            <a:spAutoFit/>
          </a:bodyPr>
          <a:lstStyle/>
          <a:p>
            <a:pPr marL="16933">
              <a:spcBef>
                <a:spcPts val="140"/>
              </a:spcBef>
            </a:pPr>
            <a:r>
              <a:rPr sz="2667" b="1" spc="-7" dirty="0">
                <a:solidFill>
                  <a:srgbClr val="313366"/>
                </a:solidFill>
                <a:latin typeface="Verdana"/>
                <a:cs typeface="Verdana"/>
              </a:rPr>
              <a:t>P</a:t>
            </a:r>
            <a:r>
              <a:rPr sz="2667" b="1" spc="-20" dirty="0">
                <a:solidFill>
                  <a:srgbClr val="313366"/>
                </a:solidFill>
                <a:latin typeface="Verdana"/>
                <a:cs typeface="Verdana"/>
              </a:rPr>
              <a:t>E</a:t>
            </a:r>
            <a:r>
              <a:rPr sz="2667" b="1" spc="-40" dirty="0">
                <a:solidFill>
                  <a:srgbClr val="313366"/>
                </a:solidFill>
                <a:latin typeface="Verdana"/>
                <a:cs typeface="Verdana"/>
              </a:rPr>
              <a:t>NAT</a:t>
            </a:r>
            <a:r>
              <a:rPr sz="2667" b="1" spc="-53" dirty="0">
                <a:solidFill>
                  <a:srgbClr val="313366"/>
                </a:solidFill>
                <a:latin typeface="Verdana"/>
                <a:cs typeface="Verdana"/>
              </a:rPr>
              <a:t>A</a:t>
            </a:r>
            <a:r>
              <a:rPr sz="2667" b="1" spc="-40" dirty="0">
                <a:solidFill>
                  <a:srgbClr val="313366"/>
                </a:solidFill>
                <a:latin typeface="Verdana"/>
                <a:cs typeface="Verdana"/>
              </a:rPr>
              <a:t>AN</a:t>
            </a:r>
            <a:endParaRPr sz="2667">
              <a:latin typeface="Verdana"/>
              <a:cs typeface="Verdana"/>
            </a:endParaRPr>
          </a:p>
        </p:txBody>
      </p:sp>
      <p:sp>
        <p:nvSpPr>
          <p:cNvPr id="7" name="object 7"/>
          <p:cNvSpPr txBox="1"/>
          <p:nvPr/>
        </p:nvSpPr>
        <p:spPr>
          <a:xfrm>
            <a:off x="954768" y="1909742"/>
            <a:ext cx="1959187" cy="428387"/>
          </a:xfrm>
          <a:prstGeom prst="rect">
            <a:avLst/>
          </a:prstGeom>
        </p:spPr>
        <p:txBody>
          <a:bodyPr vert="horz" wrap="square" lIns="0" tIns="17780" rIns="0" bIns="0" rtlCol="0">
            <a:spAutoFit/>
          </a:bodyPr>
          <a:lstStyle/>
          <a:p>
            <a:pPr marL="16933">
              <a:spcBef>
                <a:spcPts val="140"/>
              </a:spcBef>
            </a:pPr>
            <a:r>
              <a:rPr sz="2667" b="1" spc="-40" dirty="0">
                <a:solidFill>
                  <a:srgbClr val="313366"/>
                </a:solidFill>
                <a:latin typeface="Verdana"/>
                <a:cs typeface="Verdana"/>
              </a:rPr>
              <a:t>KE</a:t>
            </a:r>
            <a:r>
              <a:rPr sz="2667" b="1" spc="-140" dirty="0">
                <a:solidFill>
                  <a:srgbClr val="313366"/>
                </a:solidFill>
                <a:latin typeface="Verdana"/>
                <a:cs typeface="Verdana"/>
              </a:rPr>
              <a:t> </a:t>
            </a:r>
            <a:r>
              <a:rPr sz="2667" b="1" spc="7" dirty="0">
                <a:solidFill>
                  <a:srgbClr val="313366"/>
                </a:solidFill>
                <a:latin typeface="Verdana"/>
                <a:cs typeface="Verdana"/>
              </a:rPr>
              <a:t>D</a:t>
            </a:r>
            <a:r>
              <a:rPr sz="2667" b="1" spc="-7" dirty="0">
                <a:solidFill>
                  <a:srgbClr val="313366"/>
                </a:solidFill>
                <a:latin typeface="Verdana"/>
                <a:cs typeface="Verdana"/>
              </a:rPr>
              <a:t>ALAM</a:t>
            </a:r>
            <a:endParaRPr sz="2667">
              <a:latin typeface="Verdana"/>
              <a:cs typeface="Verdana"/>
            </a:endParaRPr>
          </a:p>
        </p:txBody>
      </p:sp>
      <p:sp>
        <p:nvSpPr>
          <p:cNvPr id="8" name="object 8"/>
          <p:cNvSpPr txBox="1"/>
          <p:nvPr/>
        </p:nvSpPr>
        <p:spPr>
          <a:xfrm>
            <a:off x="365488" y="2316142"/>
            <a:ext cx="3136053" cy="428387"/>
          </a:xfrm>
          <a:prstGeom prst="rect">
            <a:avLst/>
          </a:prstGeom>
        </p:spPr>
        <p:txBody>
          <a:bodyPr vert="horz" wrap="square" lIns="0" tIns="17780" rIns="0" bIns="0" rtlCol="0">
            <a:spAutoFit/>
          </a:bodyPr>
          <a:lstStyle/>
          <a:p>
            <a:pPr marL="16933">
              <a:spcBef>
                <a:spcPts val="140"/>
              </a:spcBef>
            </a:pPr>
            <a:r>
              <a:rPr sz="2667" b="1" spc="-260" dirty="0">
                <a:solidFill>
                  <a:srgbClr val="313366"/>
                </a:solidFill>
                <a:latin typeface="Verdana"/>
                <a:cs typeface="Verdana"/>
              </a:rPr>
              <a:t>FILL</a:t>
            </a:r>
            <a:r>
              <a:rPr sz="2667" b="1" spc="-227" dirty="0">
                <a:solidFill>
                  <a:srgbClr val="313366"/>
                </a:solidFill>
                <a:latin typeface="Verdana"/>
                <a:cs typeface="Verdana"/>
              </a:rPr>
              <a:t>I</a:t>
            </a:r>
            <a:r>
              <a:rPr sz="2667" b="1" spc="-107" dirty="0">
                <a:solidFill>
                  <a:srgbClr val="313366"/>
                </a:solidFill>
                <a:latin typeface="Verdana"/>
                <a:cs typeface="Verdana"/>
              </a:rPr>
              <a:t>NG</a:t>
            </a:r>
            <a:r>
              <a:rPr sz="2667" b="1" spc="-167" dirty="0">
                <a:solidFill>
                  <a:srgbClr val="313366"/>
                </a:solidFill>
                <a:latin typeface="Verdana"/>
                <a:cs typeface="Verdana"/>
              </a:rPr>
              <a:t> </a:t>
            </a:r>
            <a:r>
              <a:rPr sz="2667" b="1" spc="33" dirty="0">
                <a:solidFill>
                  <a:srgbClr val="313366"/>
                </a:solidFill>
                <a:latin typeface="Verdana"/>
                <a:cs typeface="Verdana"/>
              </a:rPr>
              <a:t>C</a:t>
            </a:r>
            <a:r>
              <a:rPr sz="2667" b="1" spc="20" dirty="0">
                <a:solidFill>
                  <a:srgbClr val="313366"/>
                </a:solidFill>
                <a:latin typeface="Verdana"/>
                <a:cs typeface="Verdana"/>
              </a:rPr>
              <a:t>A</a:t>
            </a:r>
            <a:r>
              <a:rPr sz="2667" b="1" spc="-160" dirty="0">
                <a:solidFill>
                  <a:srgbClr val="313366"/>
                </a:solidFill>
                <a:latin typeface="Verdana"/>
                <a:cs typeface="Verdana"/>
              </a:rPr>
              <a:t>BINET</a:t>
            </a:r>
            <a:endParaRPr sz="2667">
              <a:latin typeface="Verdana"/>
              <a:cs typeface="Verdana"/>
            </a:endParaRPr>
          </a:p>
        </p:txBody>
      </p:sp>
      <p:pic>
        <p:nvPicPr>
          <p:cNvPr id="9" name="object 9"/>
          <p:cNvPicPr/>
          <p:nvPr/>
        </p:nvPicPr>
        <p:blipFill>
          <a:blip r:embed="rId2" cstate="print"/>
          <a:stretch>
            <a:fillRect/>
          </a:stretch>
        </p:blipFill>
        <p:spPr>
          <a:xfrm>
            <a:off x="4659376" y="721359"/>
            <a:ext cx="6916928" cy="3984752"/>
          </a:xfrm>
          <a:prstGeom prst="rect">
            <a:avLst/>
          </a:prstGeom>
        </p:spPr>
      </p:pic>
      <p:sp>
        <p:nvSpPr>
          <p:cNvPr id="10" name="object 10"/>
          <p:cNvSpPr txBox="1"/>
          <p:nvPr/>
        </p:nvSpPr>
        <p:spPr>
          <a:xfrm>
            <a:off x="9153821" y="753533"/>
            <a:ext cx="1971040" cy="664284"/>
          </a:xfrm>
          <a:prstGeom prst="rect">
            <a:avLst/>
          </a:prstGeom>
        </p:spPr>
        <p:txBody>
          <a:bodyPr vert="horz" wrap="square" lIns="0" tIns="17780" rIns="0" bIns="0" rtlCol="0">
            <a:spAutoFit/>
          </a:bodyPr>
          <a:lstStyle/>
          <a:p>
            <a:pPr marL="16933" marR="6773" indent="625671">
              <a:spcBef>
                <a:spcPts val="140"/>
              </a:spcBef>
            </a:pPr>
            <a:r>
              <a:rPr sz="1400" spc="-27" dirty="0">
                <a:latin typeface="Trebuchet MS"/>
                <a:cs typeface="Trebuchet MS"/>
              </a:rPr>
              <a:t>KP.01.01 </a:t>
            </a:r>
            <a:r>
              <a:rPr sz="1400" spc="-20" dirty="0">
                <a:latin typeface="Trebuchet MS"/>
                <a:cs typeface="Trebuchet MS"/>
              </a:rPr>
              <a:t> </a:t>
            </a:r>
            <a:r>
              <a:rPr sz="1400" spc="100" dirty="0">
                <a:latin typeface="Trebuchet MS"/>
                <a:cs typeface="Trebuchet MS"/>
              </a:rPr>
              <a:t>PR</a:t>
            </a:r>
            <a:r>
              <a:rPr sz="1400" spc="167" dirty="0">
                <a:latin typeface="Trebuchet MS"/>
                <a:cs typeface="Trebuchet MS"/>
              </a:rPr>
              <a:t>O</a:t>
            </a:r>
            <a:r>
              <a:rPr sz="1400" spc="127" dirty="0">
                <a:latin typeface="Trebuchet MS"/>
                <a:cs typeface="Trebuchet MS"/>
              </a:rPr>
              <a:t>S</a:t>
            </a:r>
            <a:r>
              <a:rPr sz="1400" spc="140" dirty="0">
                <a:latin typeface="Trebuchet MS"/>
                <a:cs typeface="Trebuchet MS"/>
              </a:rPr>
              <a:t>ES</a:t>
            </a:r>
            <a:r>
              <a:rPr sz="1400" spc="-133" dirty="0">
                <a:latin typeface="Trebuchet MS"/>
                <a:cs typeface="Trebuchet MS"/>
              </a:rPr>
              <a:t> </a:t>
            </a:r>
            <a:r>
              <a:rPr sz="1400" spc="113" dirty="0">
                <a:latin typeface="Trebuchet MS"/>
                <a:cs typeface="Trebuchet MS"/>
              </a:rPr>
              <a:t>PENERIM</a:t>
            </a:r>
            <a:r>
              <a:rPr sz="1400" spc="127" dirty="0">
                <a:latin typeface="Trebuchet MS"/>
                <a:cs typeface="Trebuchet MS"/>
              </a:rPr>
              <a:t>A</a:t>
            </a:r>
            <a:r>
              <a:rPr sz="1400" spc="113" dirty="0">
                <a:latin typeface="Trebuchet MS"/>
                <a:cs typeface="Trebuchet MS"/>
              </a:rPr>
              <a:t>A</a:t>
            </a:r>
            <a:r>
              <a:rPr sz="1400" spc="120" dirty="0">
                <a:latin typeface="Trebuchet MS"/>
                <a:cs typeface="Trebuchet MS"/>
              </a:rPr>
              <a:t>N  </a:t>
            </a:r>
            <a:r>
              <a:rPr sz="1400" spc="100" dirty="0">
                <a:latin typeface="Trebuchet MS"/>
                <a:cs typeface="Trebuchet MS"/>
              </a:rPr>
              <a:t>P</a:t>
            </a:r>
            <a:r>
              <a:rPr sz="1400" spc="87" dirty="0">
                <a:latin typeface="Trebuchet MS"/>
                <a:cs typeface="Trebuchet MS"/>
              </a:rPr>
              <a:t>E</a:t>
            </a:r>
            <a:r>
              <a:rPr sz="1400" spc="93" dirty="0">
                <a:latin typeface="Trebuchet MS"/>
                <a:cs typeface="Trebuchet MS"/>
              </a:rPr>
              <a:t>GA</a:t>
            </a:r>
            <a:r>
              <a:rPr sz="1400" spc="272" dirty="0">
                <a:latin typeface="Trebuchet MS"/>
                <a:cs typeface="Trebuchet MS"/>
              </a:rPr>
              <a:t>W</a:t>
            </a:r>
            <a:r>
              <a:rPr sz="1400" spc="127" dirty="0">
                <a:latin typeface="Trebuchet MS"/>
                <a:cs typeface="Trebuchet MS"/>
              </a:rPr>
              <a:t>A</a:t>
            </a:r>
            <a:r>
              <a:rPr sz="1400" spc="-27" dirty="0">
                <a:latin typeface="Trebuchet MS"/>
                <a:cs typeface="Trebuchet MS"/>
              </a:rPr>
              <a:t>I</a:t>
            </a:r>
            <a:r>
              <a:rPr sz="1400" spc="-120" dirty="0">
                <a:latin typeface="Trebuchet MS"/>
                <a:cs typeface="Trebuchet MS"/>
              </a:rPr>
              <a:t> </a:t>
            </a:r>
            <a:r>
              <a:rPr sz="1400" spc="113" dirty="0">
                <a:latin typeface="Trebuchet MS"/>
                <a:cs typeface="Trebuchet MS"/>
              </a:rPr>
              <a:t>TAH</a:t>
            </a:r>
            <a:r>
              <a:rPr sz="1400" spc="107" dirty="0">
                <a:latin typeface="Trebuchet MS"/>
                <a:cs typeface="Trebuchet MS"/>
              </a:rPr>
              <a:t>U</a:t>
            </a:r>
            <a:r>
              <a:rPr sz="1400" spc="187" dirty="0">
                <a:latin typeface="Trebuchet MS"/>
                <a:cs typeface="Trebuchet MS"/>
              </a:rPr>
              <a:t>N</a:t>
            </a:r>
            <a:r>
              <a:rPr sz="1400" spc="-100" dirty="0">
                <a:latin typeface="Trebuchet MS"/>
                <a:cs typeface="Trebuchet MS"/>
              </a:rPr>
              <a:t> </a:t>
            </a:r>
            <a:r>
              <a:rPr sz="1400" spc="73" dirty="0">
                <a:latin typeface="Trebuchet MS"/>
                <a:cs typeface="Trebuchet MS"/>
              </a:rPr>
              <a:t>2</a:t>
            </a:r>
            <a:r>
              <a:rPr sz="1400" spc="67" dirty="0">
                <a:latin typeface="Trebuchet MS"/>
                <a:cs typeface="Trebuchet MS"/>
              </a:rPr>
              <a:t>0</a:t>
            </a:r>
            <a:r>
              <a:rPr sz="1400" spc="20" dirty="0">
                <a:latin typeface="Trebuchet MS"/>
                <a:cs typeface="Trebuchet MS"/>
              </a:rPr>
              <a:t>22</a:t>
            </a:r>
            <a:endParaRPr sz="1400">
              <a:latin typeface="Trebuchet MS"/>
              <a:cs typeface="Trebuchet MS"/>
            </a:endParaRPr>
          </a:p>
        </p:txBody>
      </p:sp>
      <p:grpSp>
        <p:nvGrpSpPr>
          <p:cNvPr id="11" name="object 11"/>
          <p:cNvGrpSpPr/>
          <p:nvPr/>
        </p:nvGrpSpPr>
        <p:grpSpPr>
          <a:xfrm>
            <a:off x="4259410" y="1371601"/>
            <a:ext cx="6396567" cy="2755052"/>
            <a:chOff x="3194557" y="1028700"/>
            <a:chExt cx="4797425" cy="2066289"/>
          </a:xfrm>
        </p:grpSpPr>
        <p:sp>
          <p:nvSpPr>
            <p:cNvPr id="12" name="object 12"/>
            <p:cNvSpPr/>
            <p:nvPr/>
          </p:nvSpPr>
          <p:spPr>
            <a:xfrm>
              <a:off x="3207257" y="1754886"/>
              <a:ext cx="4772025" cy="1327785"/>
            </a:xfrm>
            <a:custGeom>
              <a:avLst/>
              <a:gdLst/>
              <a:ahLst/>
              <a:cxnLst/>
              <a:rect l="l" t="t" r="r" b="b"/>
              <a:pathLst>
                <a:path w="4772025" h="1327785">
                  <a:moveTo>
                    <a:pt x="0" y="1327403"/>
                  </a:moveTo>
                  <a:lnTo>
                    <a:pt x="4771644" y="1327403"/>
                  </a:lnTo>
                  <a:lnTo>
                    <a:pt x="4771644" y="0"/>
                  </a:lnTo>
                  <a:lnTo>
                    <a:pt x="0" y="0"/>
                  </a:lnTo>
                  <a:lnTo>
                    <a:pt x="0" y="1327403"/>
                  </a:lnTo>
                  <a:close/>
                </a:path>
              </a:pathLst>
            </a:custGeom>
            <a:solidFill>
              <a:srgbClr val="FFFFFF"/>
            </a:solidFill>
          </p:spPr>
          <p:txBody>
            <a:bodyPr wrap="square" lIns="0" tIns="0" rIns="0" bIns="0" rtlCol="0"/>
            <a:lstStyle/>
            <a:p>
              <a:endParaRPr sz="2400"/>
            </a:p>
          </p:txBody>
        </p:sp>
        <p:sp>
          <p:nvSpPr>
            <p:cNvPr id="13" name="object 13"/>
            <p:cNvSpPr/>
            <p:nvPr/>
          </p:nvSpPr>
          <p:spPr>
            <a:xfrm>
              <a:off x="3207257" y="1334261"/>
              <a:ext cx="4772025" cy="1748155"/>
            </a:xfrm>
            <a:custGeom>
              <a:avLst/>
              <a:gdLst/>
              <a:ahLst/>
              <a:cxnLst/>
              <a:rect l="l" t="t" r="r" b="b"/>
              <a:pathLst>
                <a:path w="4772025" h="1748155">
                  <a:moveTo>
                    <a:pt x="0" y="1748027"/>
                  </a:moveTo>
                  <a:lnTo>
                    <a:pt x="4771644" y="1748027"/>
                  </a:lnTo>
                  <a:lnTo>
                    <a:pt x="4771644" y="0"/>
                  </a:lnTo>
                  <a:lnTo>
                    <a:pt x="0" y="0"/>
                  </a:lnTo>
                  <a:lnTo>
                    <a:pt x="0" y="1748027"/>
                  </a:lnTo>
                  <a:close/>
                </a:path>
              </a:pathLst>
            </a:custGeom>
            <a:ln w="25400">
              <a:solidFill>
                <a:srgbClr val="212248"/>
              </a:solidFill>
            </a:ln>
          </p:spPr>
          <p:txBody>
            <a:bodyPr wrap="square" lIns="0" tIns="0" rIns="0" bIns="0" rtlCol="0"/>
            <a:lstStyle/>
            <a:p>
              <a:endParaRPr sz="2400"/>
            </a:p>
          </p:txBody>
        </p:sp>
        <p:sp>
          <p:nvSpPr>
            <p:cNvPr id="14" name="object 14"/>
            <p:cNvSpPr/>
            <p:nvPr/>
          </p:nvSpPr>
          <p:spPr>
            <a:xfrm>
              <a:off x="3207258" y="1028699"/>
              <a:ext cx="4772025" cy="726440"/>
            </a:xfrm>
            <a:custGeom>
              <a:avLst/>
              <a:gdLst/>
              <a:ahLst/>
              <a:cxnLst/>
              <a:rect l="l" t="t" r="r" b="b"/>
              <a:pathLst>
                <a:path w="4772025" h="726439">
                  <a:moveTo>
                    <a:pt x="4771644" y="285750"/>
                  </a:moveTo>
                  <a:lnTo>
                    <a:pt x="3708463" y="285750"/>
                  </a:lnTo>
                  <a:lnTo>
                    <a:pt x="3659759" y="99695"/>
                  </a:lnTo>
                  <a:lnTo>
                    <a:pt x="3638105" y="54762"/>
                  </a:lnTo>
                  <a:lnTo>
                    <a:pt x="3621684" y="34505"/>
                  </a:lnTo>
                  <a:lnTo>
                    <a:pt x="3598456" y="22174"/>
                  </a:lnTo>
                  <a:lnTo>
                    <a:pt x="3556381" y="1016"/>
                  </a:lnTo>
                  <a:lnTo>
                    <a:pt x="2629662" y="0"/>
                  </a:lnTo>
                  <a:lnTo>
                    <a:pt x="2594508" y="8064"/>
                  </a:lnTo>
                  <a:lnTo>
                    <a:pt x="2561094" y="31610"/>
                  </a:lnTo>
                  <a:lnTo>
                    <a:pt x="2528836" y="69710"/>
                  </a:lnTo>
                  <a:lnTo>
                    <a:pt x="2497201" y="121412"/>
                  </a:lnTo>
                  <a:lnTo>
                    <a:pt x="2451049" y="285750"/>
                  </a:lnTo>
                  <a:lnTo>
                    <a:pt x="0" y="285750"/>
                  </a:lnTo>
                  <a:lnTo>
                    <a:pt x="0" y="726186"/>
                  </a:lnTo>
                  <a:lnTo>
                    <a:pt x="4771644" y="726186"/>
                  </a:lnTo>
                  <a:lnTo>
                    <a:pt x="4771644" y="285750"/>
                  </a:lnTo>
                  <a:close/>
                </a:path>
              </a:pathLst>
            </a:custGeom>
            <a:solidFill>
              <a:srgbClr val="FF0000"/>
            </a:solidFill>
          </p:spPr>
          <p:txBody>
            <a:bodyPr wrap="square" lIns="0" tIns="0" rIns="0" bIns="0" rtlCol="0"/>
            <a:lstStyle/>
            <a:p>
              <a:endParaRPr sz="2400"/>
            </a:p>
          </p:txBody>
        </p:sp>
      </p:grpSp>
      <p:sp>
        <p:nvSpPr>
          <p:cNvPr id="15" name="object 15"/>
          <p:cNvSpPr txBox="1"/>
          <p:nvPr/>
        </p:nvSpPr>
        <p:spPr>
          <a:xfrm>
            <a:off x="8004556" y="1475739"/>
            <a:ext cx="715433" cy="233397"/>
          </a:xfrm>
          <a:prstGeom prst="rect">
            <a:avLst/>
          </a:prstGeom>
        </p:spPr>
        <p:txBody>
          <a:bodyPr vert="horz" wrap="square" lIns="0" tIns="17780" rIns="0" bIns="0" rtlCol="0">
            <a:spAutoFit/>
          </a:bodyPr>
          <a:lstStyle/>
          <a:p>
            <a:pPr marL="16933">
              <a:spcBef>
                <a:spcPts val="140"/>
              </a:spcBef>
            </a:pPr>
            <a:r>
              <a:rPr sz="1400" spc="100" dirty="0">
                <a:latin typeface="Trebuchet MS"/>
                <a:cs typeface="Trebuchet MS"/>
              </a:rPr>
              <a:t>K</a:t>
            </a:r>
            <a:r>
              <a:rPr sz="1400" spc="-67" dirty="0">
                <a:latin typeface="Trebuchet MS"/>
                <a:cs typeface="Trebuchet MS"/>
              </a:rPr>
              <a:t>P.</a:t>
            </a:r>
            <a:r>
              <a:rPr sz="1400" spc="13" dirty="0">
                <a:latin typeface="Trebuchet MS"/>
                <a:cs typeface="Trebuchet MS"/>
              </a:rPr>
              <a:t>01</a:t>
            </a:r>
            <a:r>
              <a:rPr sz="1400" spc="-67" dirty="0">
                <a:latin typeface="Trebuchet MS"/>
                <a:cs typeface="Trebuchet MS"/>
              </a:rPr>
              <a:t>.01</a:t>
            </a:r>
            <a:endParaRPr sz="1400">
              <a:latin typeface="Trebuchet MS"/>
              <a:cs typeface="Trebuchet MS"/>
            </a:endParaRPr>
          </a:p>
        </p:txBody>
      </p:sp>
      <p:sp>
        <p:nvSpPr>
          <p:cNvPr id="16" name="object 16"/>
          <p:cNvSpPr txBox="1"/>
          <p:nvPr/>
        </p:nvSpPr>
        <p:spPr>
          <a:xfrm>
            <a:off x="4276343" y="1752600"/>
            <a:ext cx="6362700" cy="382156"/>
          </a:xfrm>
          <a:prstGeom prst="rect">
            <a:avLst/>
          </a:prstGeom>
          <a:ln w="25400">
            <a:solidFill>
              <a:srgbClr val="212248"/>
            </a:solidFill>
          </a:ln>
        </p:spPr>
        <p:txBody>
          <a:bodyPr vert="horz" wrap="square" lIns="0" tIns="0" rIns="0" bIns="0" rtlCol="0">
            <a:spAutoFit/>
          </a:bodyPr>
          <a:lstStyle/>
          <a:p>
            <a:pPr marL="1777109" algn="ctr">
              <a:lnSpc>
                <a:spcPts val="1320"/>
              </a:lnSpc>
            </a:pPr>
            <a:r>
              <a:rPr sz="1400" spc="127" dirty="0">
                <a:latin typeface="Trebuchet MS"/>
                <a:cs typeface="Trebuchet MS"/>
              </a:rPr>
              <a:t>PROSES</a:t>
            </a:r>
            <a:endParaRPr sz="1400">
              <a:latin typeface="Trebuchet MS"/>
              <a:cs typeface="Trebuchet MS"/>
            </a:endParaRPr>
          </a:p>
          <a:p>
            <a:pPr marL="1811821" algn="ctr"/>
            <a:r>
              <a:rPr sz="1400" spc="113" dirty="0">
                <a:latin typeface="Trebuchet MS"/>
                <a:cs typeface="Trebuchet MS"/>
              </a:rPr>
              <a:t>PENERIM</a:t>
            </a:r>
            <a:r>
              <a:rPr sz="1400" spc="127" dirty="0">
                <a:latin typeface="Trebuchet MS"/>
                <a:cs typeface="Trebuchet MS"/>
              </a:rPr>
              <a:t>A</a:t>
            </a:r>
            <a:r>
              <a:rPr sz="1400" spc="113" dirty="0">
                <a:latin typeface="Trebuchet MS"/>
                <a:cs typeface="Trebuchet MS"/>
              </a:rPr>
              <a:t>A</a:t>
            </a:r>
            <a:r>
              <a:rPr sz="1400" spc="187" dirty="0">
                <a:latin typeface="Trebuchet MS"/>
                <a:cs typeface="Trebuchet MS"/>
              </a:rPr>
              <a:t>N</a:t>
            </a:r>
            <a:r>
              <a:rPr sz="1400" spc="-120" dirty="0">
                <a:latin typeface="Trebuchet MS"/>
                <a:cs typeface="Trebuchet MS"/>
              </a:rPr>
              <a:t> </a:t>
            </a:r>
            <a:r>
              <a:rPr sz="1400" spc="93" dirty="0">
                <a:latin typeface="Trebuchet MS"/>
                <a:cs typeface="Trebuchet MS"/>
              </a:rPr>
              <a:t>PEG</a:t>
            </a:r>
            <a:r>
              <a:rPr sz="1400" spc="100" dirty="0">
                <a:latin typeface="Trebuchet MS"/>
                <a:cs typeface="Trebuchet MS"/>
              </a:rPr>
              <a:t>A</a:t>
            </a:r>
            <a:r>
              <a:rPr sz="1400" spc="272" dirty="0">
                <a:latin typeface="Trebuchet MS"/>
                <a:cs typeface="Trebuchet MS"/>
              </a:rPr>
              <a:t>W</a:t>
            </a:r>
            <a:r>
              <a:rPr sz="1400" spc="127" dirty="0">
                <a:latin typeface="Trebuchet MS"/>
                <a:cs typeface="Trebuchet MS"/>
              </a:rPr>
              <a:t>A</a:t>
            </a:r>
            <a:r>
              <a:rPr sz="1400" spc="-27" dirty="0">
                <a:latin typeface="Trebuchet MS"/>
                <a:cs typeface="Trebuchet MS"/>
              </a:rPr>
              <a:t>I</a:t>
            </a:r>
            <a:endParaRPr sz="1400">
              <a:latin typeface="Trebuchet MS"/>
              <a:cs typeface="Trebuchet MS"/>
            </a:endParaRPr>
          </a:p>
        </p:txBody>
      </p:sp>
      <p:grpSp>
        <p:nvGrpSpPr>
          <p:cNvPr id="17" name="object 17"/>
          <p:cNvGrpSpPr/>
          <p:nvPr/>
        </p:nvGrpSpPr>
        <p:grpSpPr>
          <a:xfrm>
            <a:off x="3885523" y="2501393"/>
            <a:ext cx="6394027" cy="2755052"/>
            <a:chOff x="2914142" y="1876044"/>
            <a:chExt cx="4795520" cy="2066289"/>
          </a:xfrm>
        </p:grpSpPr>
        <p:sp>
          <p:nvSpPr>
            <p:cNvPr id="18" name="object 18"/>
            <p:cNvSpPr/>
            <p:nvPr/>
          </p:nvSpPr>
          <p:spPr>
            <a:xfrm>
              <a:off x="2926842" y="2602230"/>
              <a:ext cx="4770120" cy="1327785"/>
            </a:xfrm>
            <a:custGeom>
              <a:avLst/>
              <a:gdLst/>
              <a:ahLst/>
              <a:cxnLst/>
              <a:rect l="l" t="t" r="r" b="b"/>
              <a:pathLst>
                <a:path w="4770120" h="1327785">
                  <a:moveTo>
                    <a:pt x="0" y="1327404"/>
                  </a:moveTo>
                  <a:lnTo>
                    <a:pt x="4770120" y="1327404"/>
                  </a:lnTo>
                  <a:lnTo>
                    <a:pt x="4770120" y="0"/>
                  </a:lnTo>
                  <a:lnTo>
                    <a:pt x="0" y="0"/>
                  </a:lnTo>
                  <a:lnTo>
                    <a:pt x="0" y="1327404"/>
                  </a:lnTo>
                  <a:close/>
                </a:path>
              </a:pathLst>
            </a:custGeom>
            <a:solidFill>
              <a:srgbClr val="FFFFFF"/>
            </a:solidFill>
          </p:spPr>
          <p:txBody>
            <a:bodyPr wrap="square" lIns="0" tIns="0" rIns="0" bIns="0" rtlCol="0"/>
            <a:lstStyle/>
            <a:p>
              <a:endParaRPr sz="2400"/>
            </a:p>
          </p:txBody>
        </p:sp>
        <p:sp>
          <p:nvSpPr>
            <p:cNvPr id="19" name="object 19"/>
            <p:cNvSpPr/>
            <p:nvPr/>
          </p:nvSpPr>
          <p:spPr>
            <a:xfrm>
              <a:off x="2926842" y="2183130"/>
              <a:ext cx="4770120" cy="1746885"/>
            </a:xfrm>
            <a:custGeom>
              <a:avLst/>
              <a:gdLst/>
              <a:ahLst/>
              <a:cxnLst/>
              <a:rect l="l" t="t" r="r" b="b"/>
              <a:pathLst>
                <a:path w="4770120" h="1746885">
                  <a:moveTo>
                    <a:pt x="0" y="1746504"/>
                  </a:moveTo>
                  <a:lnTo>
                    <a:pt x="4770120" y="1746504"/>
                  </a:lnTo>
                  <a:lnTo>
                    <a:pt x="4770120" y="0"/>
                  </a:lnTo>
                  <a:lnTo>
                    <a:pt x="0" y="0"/>
                  </a:lnTo>
                  <a:lnTo>
                    <a:pt x="0" y="1746504"/>
                  </a:lnTo>
                  <a:close/>
                </a:path>
              </a:pathLst>
            </a:custGeom>
            <a:ln w="25399">
              <a:solidFill>
                <a:srgbClr val="212248"/>
              </a:solidFill>
            </a:ln>
          </p:spPr>
          <p:txBody>
            <a:bodyPr wrap="square" lIns="0" tIns="0" rIns="0" bIns="0" rtlCol="0"/>
            <a:lstStyle/>
            <a:p>
              <a:endParaRPr sz="2400"/>
            </a:p>
          </p:txBody>
        </p:sp>
        <p:sp>
          <p:nvSpPr>
            <p:cNvPr id="20" name="object 20"/>
            <p:cNvSpPr/>
            <p:nvPr/>
          </p:nvSpPr>
          <p:spPr>
            <a:xfrm>
              <a:off x="2926842" y="2161794"/>
              <a:ext cx="4770120" cy="440690"/>
            </a:xfrm>
            <a:custGeom>
              <a:avLst/>
              <a:gdLst/>
              <a:ahLst/>
              <a:cxnLst/>
              <a:rect l="l" t="t" r="r" b="b"/>
              <a:pathLst>
                <a:path w="4770120" h="440689">
                  <a:moveTo>
                    <a:pt x="4770120" y="0"/>
                  </a:moveTo>
                  <a:lnTo>
                    <a:pt x="0" y="0"/>
                  </a:lnTo>
                  <a:lnTo>
                    <a:pt x="0" y="440436"/>
                  </a:lnTo>
                  <a:lnTo>
                    <a:pt x="4770120" y="440436"/>
                  </a:lnTo>
                  <a:lnTo>
                    <a:pt x="4770120" y="0"/>
                  </a:lnTo>
                  <a:close/>
                </a:path>
              </a:pathLst>
            </a:custGeom>
            <a:solidFill>
              <a:srgbClr val="00929B"/>
            </a:solidFill>
          </p:spPr>
          <p:txBody>
            <a:bodyPr wrap="square" lIns="0" tIns="0" rIns="0" bIns="0" rtlCol="0"/>
            <a:lstStyle/>
            <a:p>
              <a:endParaRPr sz="2400"/>
            </a:p>
          </p:txBody>
        </p:sp>
        <p:sp>
          <p:nvSpPr>
            <p:cNvPr id="21" name="object 21"/>
            <p:cNvSpPr/>
            <p:nvPr/>
          </p:nvSpPr>
          <p:spPr>
            <a:xfrm>
              <a:off x="2926842" y="2161794"/>
              <a:ext cx="4770120" cy="440690"/>
            </a:xfrm>
            <a:custGeom>
              <a:avLst/>
              <a:gdLst/>
              <a:ahLst/>
              <a:cxnLst/>
              <a:rect l="l" t="t" r="r" b="b"/>
              <a:pathLst>
                <a:path w="4770120" h="440689">
                  <a:moveTo>
                    <a:pt x="0" y="440436"/>
                  </a:moveTo>
                  <a:lnTo>
                    <a:pt x="4770120" y="440436"/>
                  </a:lnTo>
                  <a:lnTo>
                    <a:pt x="4770120" y="0"/>
                  </a:lnTo>
                  <a:lnTo>
                    <a:pt x="0" y="0"/>
                  </a:lnTo>
                  <a:lnTo>
                    <a:pt x="0" y="440436"/>
                  </a:lnTo>
                  <a:close/>
                </a:path>
              </a:pathLst>
            </a:custGeom>
            <a:ln w="25400">
              <a:solidFill>
                <a:srgbClr val="212248"/>
              </a:solidFill>
            </a:ln>
          </p:spPr>
          <p:txBody>
            <a:bodyPr wrap="square" lIns="0" tIns="0" rIns="0" bIns="0" rtlCol="0"/>
            <a:lstStyle/>
            <a:p>
              <a:endParaRPr sz="2400"/>
            </a:p>
          </p:txBody>
        </p:sp>
        <p:sp>
          <p:nvSpPr>
            <p:cNvPr id="22" name="object 22"/>
            <p:cNvSpPr/>
            <p:nvPr/>
          </p:nvSpPr>
          <p:spPr>
            <a:xfrm>
              <a:off x="4462272" y="1876044"/>
              <a:ext cx="1329055" cy="506095"/>
            </a:xfrm>
            <a:custGeom>
              <a:avLst/>
              <a:gdLst/>
              <a:ahLst/>
              <a:cxnLst/>
              <a:rect l="l" t="t" r="r" b="b"/>
              <a:pathLst>
                <a:path w="1329054" h="506094">
                  <a:moveTo>
                    <a:pt x="216153" y="0"/>
                  </a:moveTo>
                  <a:lnTo>
                    <a:pt x="147700" y="31702"/>
                  </a:lnTo>
                  <a:lnTo>
                    <a:pt x="115462" y="69919"/>
                  </a:lnTo>
                  <a:lnTo>
                    <a:pt x="83819" y="121792"/>
                  </a:lnTo>
                  <a:lnTo>
                    <a:pt x="0" y="421639"/>
                  </a:lnTo>
                  <a:lnTo>
                    <a:pt x="6844" y="454479"/>
                  </a:lnTo>
                  <a:lnTo>
                    <a:pt x="25511" y="481282"/>
                  </a:lnTo>
                  <a:lnTo>
                    <a:pt x="53203" y="499346"/>
                  </a:lnTo>
                  <a:lnTo>
                    <a:pt x="87122" y="505967"/>
                  </a:lnTo>
                  <a:lnTo>
                    <a:pt x="1241805" y="505967"/>
                  </a:lnTo>
                  <a:lnTo>
                    <a:pt x="1275724" y="499346"/>
                  </a:lnTo>
                  <a:lnTo>
                    <a:pt x="1303416" y="481282"/>
                  </a:lnTo>
                  <a:lnTo>
                    <a:pt x="1322083" y="454479"/>
                  </a:lnTo>
                  <a:lnTo>
                    <a:pt x="1328927" y="421639"/>
                  </a:lnTo>
                  <a:lnTo>
                    <a:pt x="1245107" y="99948"/>
                  </a:lnTo>
                  <a:lnTo>
                    <a:pt x="1223456" y="54879"/>
                  </a:lnTo>
                  <a:lnTo>
                    <a:pt x="1183868" y="22225"/>
                  </a:lnTo>
                  <a:lnTo>
                    <a:pt x="1141856" y="1015"/>
                  </a:lnTo>
                  <a:lnTo>
                    <a:pt x="216153" y="0"/>
                  </a:lnTo>
                  <a:close/>
                </a:path>
              </a:pathLst>
            </a:custGeom>
            <a:solidFill>
              <a:srgbClr val="00929B"/>
            </a:solidFill>
          </p:spPr>
          <p:txBody>
            <a:bodyPr wrap="square" lIns="0" tIns="0" rIns="0" bIns="0" rtlCol="0"/>
            <a:lstStyle/>
            <a:p>
              <a:endParaRPr sz="2400"/>
            </a:p>
          </p:txBody>
        </p:sp>
      </p:grpSp>
      <p:sp>
        <p:nvSpPr>
          <p:cNvPr id="23" name="object 23"/>
          <p:cNvSpPr txBox="1"/>
          <p:nvPr/>
        </p:nvSpPr>
        <p:spPr>
          <a:xfrm>
            <a:off x="4276343" y="2339847"/>
            <a:ext cx="6362700" cy="566822"/>
          </a:xfrm>
          <a:prstGeom prst="rect">
            <a:avLst/>
          </a:prstGeom>
          <a:ln w="25400">
            <a:solidFill>
              <a:srgbClr val="212248"/>
            </a:solidFill>
          </a:ln>
        </p:spPr>
        <p:txBody>
          <a:bodyPr vert="horz" wrap="square" lIns="0" tIns="0" rIns="0" bIns="0" rtlCol="0">
            <a:spAutoFit/>
          </a:bodyPr>
          <a:lstStyle/>
          <a:p>
            <a:pPr>
              <a:lnSpc>
                <a:spcPct val="100000"/>
              </a:lnSpc>
            </a:pPr>
            <a:endParaRPr sz="1600">
              <a:latin typeface="Times New Roman"/>
              <a:cs typeface="Times New Roman"/>
            </a:endParaRPr>
          </a:p>
          <a:p>
            <a:pPr marR="1232716" algn="ctr">
              <a:lnSpc>
                <a:spcPts val="1480"/>
              </a:lnSpc>
              <a:spcBef>
                <a:spcPts val="953"/>
              </a:spcBef>
            </a:pPr>
            <a:r>
              <a:rPr sz="1400" dirty="0">
                <a:latin typeface="Trebuchet MS"/>
                <a:cs typeface="Trebuchet MS"/>
              </a:rPr>
              <a:t>KP.01</a:t>
            </a:r>
            <a:endParaRPr sz="1400">
              <a:latin typeface="Trebuchet MS"/>
              <a:cs typeface="Trebuchet MS"/>
            </a:endParaRPr>
          </a:p>
        </p:txBody>
      </p:sp>
      <p:sp>
        <p:nvSpPr>
          <p:cNvPr id="24" name="object 24"/>
          <p:cNvSpPr txBox="1"/>
          <p:nvPr/>
        </p:nvSpPr>
        <p:spPr>
          <a:xfrm>
            <a:off x="4276343" y="2882392"/>
            <a:ext cx="5986780" cy="241092"/>
          </a:xfrm>
          <a:prstGeom prst="rect">
            <a:avLst/>
          </a:prstGeom>
          <a:ln w="25400">
            <a:solidFill>
              <a:srgbClr val="212248"/>
            </a:solidFill>
          </a:ln>
        </p:spPr>
        <p:txBody>
          <a:bodyPr vert="horz" wrap="square" lIns="0" tIns="25400" rIns="0" bIns="0" rtlCol="0">
            <a:spAutoFit/>
          </a:bodyPr>
          <a:lstStyle/>
          <a:p>
            <a:pPr marL="1571374">
              <a:spcBef>
                <a:spcPts val="200"/>
              </a:spcBef>
            </a:pPr>
            <a:r>
              <a:rPr sz="1400" spc="107" dirty="0">
                <a:latin typeface="Trebuchet MS"/>
                <a:cs typeface="Trebuchet MS"/>
              </a:rPr>
              <a:t>PENG</a:t>
            </a:r>
            <a:r>
              <a:rPr sz="1400" spc="127" dirty="0">
                <a:latin typeface="Trebuchet MS"/>
                <a:cs typeface="Trebuchet MS"/>
              </a:rPr>
              <a:t>A</a:t>
            </a:r>
            <a:r>
              <a:rPr sz="1400" spc="133" dirty="0">
                <a:latin typeface="Trebuchet MS"/>
                <a:cs typeface="Trebuchet MS"/>
              </a:rPr>
              <a:t>DA</a:t>
            </a:r>
            <a:r>
              <a:rPr sz="1400" spc="113" dirty="0">
                <a:latin typeface="Trebuchet MS"/>
                <a:cs typeface="Trebuchet MS"/>
              </a:rPr>
              <a:t>A</a:t>
            </a:r>
            <a:r>
              <a:rPr sz="1400" spc="187" dirty="0">
                <a:latin typeface="Trebuchet MS"/>
                <a:cs typeface="Trebuchet MS"/>
              </a:rPr>
              <a:t>N</a:t>
            </a:r>
            <a:r>
              <a:rPr sz="1400" spc="-120" dirty="0">
                <a:latin typeface="Trebuchet MS"/>
                <a:cs typeface="Trebuchet MS"/>
              </a:rPr>
              <a:t> </a:t>
            </a:r>
            <a:r>
              <a:rPr sz="1400" spc="93" dirty="0">
                <a:latin typeface="Trebuchet MS"/>
                <a:cs typeface="Trebuchet MS"/>
              </a:rPr>
              <a:t>PEG</a:t>
            </a:r>
            <a:r>
              <a:rPr sz="1400" spc="100" dirty="0">
                <a:latin typeface="Trebuchet MS"/>
                <a:cs typeface="Trebuchet MS"/>
              </a:rPr>
              <a:t>A</a:t>
            </a:r>
            <a:r>
              <a:rPr sz="1400" spc="272" dirty="0">
                <a:latin typeface="Trebuchet MS"/>
                <a:cs typeface="Trebuchet MS"/>
              </a:rPr>
              <a:t>W</a:t>
            </a:r>
            <a:r>
              <a:rPr sz="1400" spc="127" dirty="0">
                <a:latin typeface="Trebuchet MS"/>
                <a:cs typeface="Trebuchet MS"/>
              </a:rPr>
              <a:t>A</a:t>
            </a:r>
            <a:r>
              <a:rPr sz="1400" spc="-27" dirty="0">
                <a:latin typeface="Trebuchet MS"/>
                <a:cs typeface="Trebuchet MS"/>
              </a:rPr>
              <a:t>I</a:t>
            </a:r>
            <a:endParaRPr sz="1400">
              <a:latin typeface="Trebuchet MS"/>
              <a:cs typeface="Trebuchet MS"/>
            </a:endParaRPr>
          </a:p>
        </p:txBody>
      </p:sp>
      <p:grpSp>
        <p:nvGrpSpPr>
          <p:cNvPr id="25" name="object 25"/>
          <p:cNvGrpSpPr/>
          <p:nvPr/>
        </p:nvGrpSpPr>
        <p:grpSpPr>
          <a:xfrm>
            <a:off x="3308425" y="3680969"/>
            <a:ext cx="6477847" cy="2843953"/>
            <a:chOff x="2481318" y="2760726"/>
            <a:chExt cx="4858385" cy="2132965"/>
          </a:xfrm>
        </p:grpSpPr>
        <p:sp>
          <p:nvSpPr>
            <p:cNvPr id="26" name="object 26"/>
            <p:cNvSpPr/>
            <p:nvPr/>
          </p:nvSpPr>
          <p:spPr>
            <a:xfrm>
              <a:off x="2494025" y="3694176"/>
              <a:ext cx="4832985" cy="1186815"/>
            </a:xfrm>
            <a:custGeom>
              <a:avLst/>
              <a:gdLst/>
              <a:ahLst/>
              <a:cxnLst/>
              <a:rect l="l" t="t" r="r" b="b"/>
              <a:pathLst>
                <a:path w="4832984" h="1186814">
                  <a:moveTo>
                    <a:pt x="0" y="1186434"/>
                  </a:moveTo>
                  <a:lnTo>
                    <a:pt x="4832604" y="1186434"/>
                  </a:lnTo>
                  <a:lnTo>
                    <a:pt x="4832604" y="0"/>
                  </a:lnTo>
                  <a:lnTo>
                    <a:pt x="0" y="0"/>
                  </a:lnTo>
                  <a:lnTo>
                    <a:pt x="0" y="1186434"/>
                  </a:lnTo>
                  <a:close/>
                </a:path>
              </a:pathLst>
            </a:custGeom>
            <a:solidFill>
              <a:srgbClr val="FFFFFF"/>
            </a:solidFill>
          </p:spPr>
          <p:txBody>
            <a:bodyPr wrap="square" lIns="0" tIns="0" rIns="0" bIns="0" rtlCol="0"/>
            <a:lstStyle/>
            <a:p>
              <a:endParaRPr sz="2400"/>
            </a:p>
          </p:txBody>
        </p:sp>
        <p:sp>
          <p:nvSpPr>
            <p:cNvPr id="27" name="object 27"/>
            <p:cNvSpPr/>
            <p:nvPr/>
          </p:nvSpPr>
          <p:spPr>
            <a:xfrm>
              <a:off x="2494025" y="3134106"/>
              <a:ext cx="4832985" cy="1746885"/>
            </a:xfrm>
            <a:custGeom>
              <a:avLst/>
              <a:gdLst/>
              <a:ahLst/>
              <a:cxnLst/>
              <a:rect l="l" t="t" r="r" b="b"/>
              <a:pathLst>
                <a:path w="4832984" h="1746885">
                  <a:moveTo>
                    <a:pt x="0" y="1746504"/>
                  </a:moveTo>
                  <a:lnTo>
                    <a:pt x="4832604" y="1746504"/>
                  </a:lnTo>
                  <a:lnTo>
                    <a:pt x="4832604" y="0"/>
                  </a:lnTo>
                  <a:lnTo>
                    <a:pt x="0" y="0"/>
                  </a:lnTo>
                  <a:lnTo>
                    <a:pt x="0" y="1746504"/>
                  </a:lnTo>
                  <a:close/>
                </a:path>
              </a:pathLst>
            </a:custGeom>
            <a:ln w="25399">
              <a:solidFill>
                <a:srgbClr val="212248"/>
              </a:solidFill>
            </a:ln>
          </p:spPr>
          <p:txBody>
            <a:bodyPr wrap="square" lIns="0" tIns="0" rIns="0" bIns="0" rtlCol="0"/>
            <a:lstStyle/>
            <a:p>
              <a:endParaRPr sz="2400"/>
            </a:p>
          </p:txBody>
        </p:sp>
        <p:sp>
          <p:nvSpPr>
            <p:cNvPr id="28" name="object 28"/>
            <p:cNvSpPr/>
            <p:nvPr/>
          </p:nvSpPr>
          <p:spPr>
            <a:xfrm>
              <a:off x="2494025" y="3112770"/>
              <a:ext cx="4832985" cy="440690"/>
            </a:xfrm>
            <a:custGeom>
              <a:avLst/>
              <a:gdLst/>
              <a:ahLst/>
              <a:cxnLst/>
              <a:rect l="l" t="t" r="r" b="b"/>
              <a:pathLst>
                <a:path w="4832984" h="440689">
                  <a:moveTo>
                    <a:pt x="4832604" y="0"/>
                  </a:moveTo>
                  <a:lnTo>
                    <a:pt x="0" y="0"/>
                  </a:lnTo>
                  <a:lnTo>
                    <a:pt x="0" y="440436"/>
                  </a:lnTo>
                  <a:lnTo>
                    <a:pt x="4832604" y="440436"/>
                  </a:lnTo>
                  <a:lnTo>
                    <a:pt x="4832604" y="0"/>
                  </a:lnTo>
                  <a:close/>
                </a:path>
              </a:pathLst>
            </a:custGeom>
            <a:solidFill>
              <a:srgbClr val="F1F1F1"/>
            </a:solidFill>
          </p:spPr>
          <p:txBody>
            <a:bodyPr wrap="square" lIns="0" tIns="0" rIns="0" bIns="0" rtlCol="0"/>
            <a:lstStyle/>
            <a:p>
              <a:endParaRPr sz="2400"/>
            </a:p>
          </p:txBody>
        </p:sp>
        <p:sp>
          <p:nvSpPr>
            <p:cNvPr id="29" name="object 29"/>
            <p:cNvSpPr/>
            <p:nvPr/>
          </p:nvSpPr>
          <p:spPr>
            <a:xfrm>
              <a:off x="2494025" y="3112770"/>
              <a:ext cx="4832985" cy="440690"/>
            </a:xfrm>
            <a:custGeom>
              <a:avLst/>
              <a:gdLst/>
              <a:ahLst/>
              <a:cxnLst/>
              <a:rect l="l" t="t" r="r" b="b"/>
              <a:pathLst>
                <a:path w="4832984" h="440689">
                  <a:moveTo>
                    <a:pt x="0" y="440436"/>
                  </a:moveTo>
                  <a:lnTo>
                    <a:pt x="4832604" y="440436"/>
                  </a:lnTo>
                  <a:lnTo>
                    <a:pt x="4832604" y="0"/>
                  </a:lnTo>
                  <a:lnTo>
                    <a:pt x="0" y="0"/>
                  </a:lnTo>
                  <a:lnTo>
                    <a:pt x="0" y="440436"/>
                  </a:lnTo>
                  <a:close/>
                </a:path>
              </a:pathLst>
            </a:custGeom>
            <a:ln w="25399">
              <a:solidFill>
                <a:srgbClr val="000000"/>
              </a:solidFill>
            </a:ln>
          </p:spPr>
          <p:txBody>
            <a:bodyPr wrap="square" lIns="0" tIns="0" rIns="0" bIns="0" rtlCol="0"/>
            <a:lstStyle/>
            <a:p>
              <a:endParaRPr sz="2400"/>
            </a:p>
          </p:txBody>
        </p:sp>
        <p:sp>
          <p:nvSpPr>
            <p:cNvPr id="30" name="object 30"/>
            <p:cNvSpPr/>
            <p:nvPr/>
          </p:nvSpPr>
          <p:spPr>
            <a:xfrm>
              <a:off x="2494018" y="2773426"/>
              <a:ext cx="1347470" cy="511809"/>
            </a:xfrm>
            <a:custGeom>
              <a:avLst/>
              <a:gdLst/>
              <a:ahLst/>
              <a:cxnLst/>
              <a:rect l="l" t="t" r="r" b="b"/>
              <a:pathLst>
                <a:path w="1347470" h="511810">
                  <a:moveTo>
                    <a:pt x="91955" y="0"/>
                  </a:moveTo>
                  <a:lnTo>
                    <a:pt x="46304" y="1091"/>
                  </a:lnTo>
                  <a:lnTo>
                    <a:pt x="4247" y="44326"/>
                  </a:lnTo>
                  <a:lnTo>
                    <a:pt x="388" y="99568"/>
                  </a:lnTo>
                  <a:lnTo>
                    <a:pt x="0" y="156092"/>
                  </a:lnTo>
                  <a:lnTo>
                    <a:pt x="776" y="370904"/>
                  </a:lnTo>
                  <a:lnTo>
                    <a:pt x="388" y="427481"/>
                  </a:lnTo>
                  <a:lnTo>
                    <a:pt x="7321" y="460174"/>
                  </a:lnTo>
                  <a:lnTo>
                    <a:pt x="26232" y="486902"/>
                  </a:lnTo>
                  <a:lnTo>
                    <a:pt x="54287" y="504938"/>
                  </a:lnTo>
                  <a:lnTo>
                    <a:pt x="88653" y="511556"/>
                  </a:lnTo>
                  <a:lnTo>
                    <a:pt x="1258958" y="511556"/>
                  </a:lnTo>
                  <a:lnTo>
                    <a:pt x="1293323" y="504938"/>
                  </a:lnTo>
                  <a:lnTo>
                    <a:pt x="1321378" y="486902"/>
                  </a:lnTo>
                  <a:lnTo>
                    <a:pt x="1340289" y="460174"/>
                  </a:lnTo>
                  <a:lnTo>
                    <a:pt x="1347223" y="427481"/>
                  </a:lnTo>
                  <a:lnTo>
                    <a:pt x="1262260" y="106553"/>
                  </a:lnTo>
                  <a:lnTo>
                    <a:pt x="1240318" y="61612"/>
                  </a:lnTo>
                  <a:lnTo>
                    <a:pt x="1223699" y="41354"/>
                  </a:lnTo>
                  <a:lnTo>
                    <a:pt x="1200198" y="29025"/>
                  </a:lnTo>
                  <a:lnTo>
                    <a:pt x="1157612" y="7874"/>
                  </a:lnTo>
                  <a:lnTo>
                    <a:pt x="91955" y="0"/>
                  </a:lnTo>
                  <a:close/>
                </a:path>
              </a:pathLst>
            </a:custGeom>
            <a:solidFill>
              <a:srgbClr val="F1F1F1"/>
            </a:solidFill>
          </p:spPr>
          <p:txBody>
            <a:bodyPr wrap="square" lIns="0" tIns="0" rIns="0" bIns="0" rtlCol="0"/>
            <a:lstStyle/>
            <a:p>
              <a:endParaRPr sz="2400"/>
            </a:p>
          </p:txBody>
        </p:sp>
        <p:sp>
          <p:nvSpPr>
            <p:cNvPr id="31" name="object 31"/>
            <p:cNvSpPr/>
            <p:nvPr/>
          </p:nvSpPr>
          <p:spPr>
            <a:xfrm>
              <a:off x="2494018" y="2773426"/>
              <a:ext cx="1347470" cy="511809"/>
            </a:xfrm>
            <a:custGeom>
              <a:avLst/>
              <a:gdLst/>
              <a:ahLst/>
              <a:cxnLst/>
              <a:rect l="l" t="t" r="r" b="b"/>
              <a:pathLst>
                <a:path w="1347470" h="511810">
                  <a:moveTo>
                    <a:pt x="388" y="99568"/>
                  </a:moveTo>
                  <a:lnTo>
                    <a:pt x="4247" y="44326"/>
                  </a:lnTo>
                  <a:lnTo>
                    <a:pt x="18310" y="13684"/>
                  </a:lnTo>
                  <a:lnTo>
                    <a:pt x="46304" y="1091"/>
                  </a:lnTo>
                  <a:lnTo>
                    <a:pt x="91955" y="0"/>
                  </a:lnTo>
                  <a:lnTo>
                    <a:pt x="1157612" y="7874"/>
                  </a:lnTo>
                  <a:lnTo>
                    <a:pt x="1200198" y="29025"/>
                  </a:lnTo>
                  <a:lnTo>
                    <a:pt x="1240318" y="61612"/>
                  </a:lnTo>
                  <a:lnTo>
                    <a:pt x="1262260" y="106553"/>
                  </a:lnTo>
                  <a:lnTo>
                    <a:pt x="1347223" y="427481"/>
                  </a:lnTo>
                  <a:lnTo>
                    <a:pt x="1340289" y="460174"/>
                  </a:lnTo>
                  <a:lnTo>
                    <a:pt x="1321378" y="486902"/>
                  </a:lnTo>
                  <a:lnTo>
                    <a:pt x="1293323" y="504938"/>
                  </a:lnTo>
                  <a:lnTo>
                    <a:pt x="1258958" y="511556"/>
                  </a:lnTo>
                  <a:lnTo>
                    <a:pt x="88653" y="511556"/>
                  </a:lnTo>
                  <a:lnTo>
                    <a:pt x="54287" y="504938"/>
                  </a:lnTo>
                  <a:lnTo>
                    <a:pt x="26232" y="486902"/>
                  </a:lnTo>
                  <a:lnTo>
                    <a:pt x="7321" y="460174"/>
                  </a:lnTo>
                  <a:lnTo>
                    <a:pt x="388" y="427481"/>
                  </a:lnTo>
                  <a:lnTo>
                    <a:pt x="776" y="370904"/>
                  </a:lnTo>
                  <a:lnTo>
                    <a:pt x="698" y="316615"/>
                  </a:lnTo>
                  <a:lnTo>
                    <a:pt x="388" y="263477"/>
                  </a:lnTo>
                  <a:lnTo>
                    <a:pt x="77" y="210349"/>
                  </a:lnTo>
                  <a:lnTo>
                    <a:pt x="0" y="156092"/>
                  </a:lnTo>
                  <a:lnTo>
                    <a:pt x="388" y="99568"/>
                  </a:lnTo>
                  <a:close/>
                </a:path>
              </a:pathLst>
            </a:custGeom>
            <a:ln w="25400">
              <a:solidFill>
                <a:srgbClr val="000000"/>
              </a:solidFill>
            </a:ln>
          </p:spPr>
          <p:txBody>
            <a:bodyPr wrap="square" lIns="0" tIns="0" rIns="0" bIns="0" rtlCol="0"/>
            <a:lstStyle/>
            <a:p>
              <a:endParaRPr sz="2400"/>
            </a:p>
          </p:txBody>
        </p:sp>
        <p:sp>
          <p:nvSpPr>
            <p:cNvPr id="32" name="object 32"/>
            <p:cNvSpPr/>
            <p:nvPr/>
          </p:nvSpPr>
          <p:spPr>
            <a:xfrm>
              <a:off x="2513075" y="3148584"/>
              <a:ext cx="4796155" cy="546100"/>
            </a:xfrm>
            <a:custGeom>
              <a:avLst/>
              <a:gdLst/>
              <a:ahLst/>
              <a:cxnLst/>
              <a:rect l="l" t="t" r="r" b="b"/>
              <a:pathLst>
                <a:path w="4796155" h="546100">
                  <a:moveTo>
                    <a:pt x="4796028" y="0"/>
                  </a:moveTo>
                  <a:lnTo>
                    <a:pt x="0" y="0"/>
                  </a:lnTo>
                  <a:lnTo>
                    <a:pt x="0" y="545592"/>
                  </a:lnTo>
                  <a:lnTo>
                    <a:pt x="4796028" y="545592"/>
                  </a:lnTo>
                  <a:lnTo>
                    <a:pt x="4796028" y="0"/>
                  </a:lnTo>
                  <a:close/>
                </a:path>
              </a:pathLst>
            </a:custGeom>
            <a:solidFill>
              <a:srgbClr val="F1F1F1"/>
            </a:solidFill>
          </p:spPr>
          <p:txBody>
            <a:bodyPr wrap="square" lIns="0" tIns="0" rIns="0" bIns="0" rtlCol="0"/>
            <a:lstStyle/>
            <a:p>
              <a:endParaRPr sz="2400"/>
            </a:p>
          </p:txBody>
        </p:sp>
        <p:sp>
          <p:nvSpPr>
            <p:cNvPr id="33" name="object 33"/>
            <p:cNvSpPr/>
            <p:nvPr/>
          </p:nvSpPr>
          <p:spPr>
            <a:xfrm>
              <a:off x="2513075" y="3148584"/>
              <a:ext cx="4796155" cy="546100"/>
            </a:xfrm>
            <a:custGeom>
              <a:avLst/>
              <a:gdLst/>
              <a:ahLst/>
              <a:cxnLst/>
              <a:rect l="l" t="t" r="r" b="b"/>
              <a:pathLst>
                <a:path w="4796155" h="546100">
                  <a:moveTo>
                    <a:pt x="0" y="545592"/>
                  </a:moveTo>
                  <a:lnTo>
                    <a:pt x="4796028" y="545592"/>
                  </a:lnTo>
                  <a:lnTo>
                    <a:pt x="4796028" y="0"/>
                  </a:lnTo>
                  <a:lnTo>
                    <a:pt x="0" y="0"/>
                  </a:lnTo>
                  <a:lnTo>
                    <a:pt x="0" y="545592"/>
                  </a:lnTo>
                  <a:close/>
                </a:path>
              </a:pathLst>
            </a:custGeom>
            <a:ln w="3175">
              <a:solidFill>
                <a:srgbClr val="F1F1F1"/>
              </a:solidFill>
            </a:ln>
          </p:spPr>
          <p:txBody>
            <a:bodyPr wrap="square" lIns="0" tIns="0" rIns="0" bIns="0" rtlCol="0"/>
            <a:lstStyle/>
            <a:p>
              <a:endParaRPr sz="2400"/>
            </a:p>
          </p:txBody>
        </p:sp>
      </p:grpSp>
      <p:sp>
        <p:nvSpPr>
          <p:cNvPr id="34" name="object 34"/>
          <p:cNvSpPr txBox="1"/>
          <p:nvPr/>
        </p:nvSpPr>
        <p:spPr>
          <a:xfrm>
            <a:off x="3344333" y="3887386"/>
            <a:ext cx="6902027" cy="242866"/>
          </a:xfrm>
          <a:prstGeom prst="rect">
            <a:avLst/>
          </a:prstGeom>
        </p:spPr>
        <p:txBody>
          <a:bodyPr vert="horz" wrap="square" lIns="0" tIns="16933" rIns="0" bIns="0" rtlCol="0">
            <a:spAutoFit/>
          </a:bodyPr>
          <a:lstStyle/>
          <a:p>
            <a:pPr marL="16933">
              <a:spcBef>
                <a:spcPts val="133"/>
              </a:spcBef>
            </a:pPr>
            <a:r>
              <a:rPr sz="1467" spc="87" dirty="0">
                <a:latin typeface="Trebuchet MS"/>
                <a:cs typeface="Trebuchet MS"/>
              </a:rPr>
              <a:t>KP.KEPEGAWAIAN</a:t>
            </a:r>
            <a:endParaRPr sz="1467">
              <a:latin typeface="Trebuchet MS"/>
              <a:cs typeface="Trebuchet M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
            <a:ext cx="2377440" cy="1049020"/>
            <a:chOff x="0" y="0"/>
            <a:chExt cx="1783080" cy="786765"/>
          </a:xfrm>
        </p:grpSpPr>
        <p:pic>
          <p:nvPicPr>
            <p:cNvPr id="3" name="object 3"/>
            <p:cNvPicPr/>
            <p:nvPr/>
          </p:nvPicPr>
          <p:blipFill>
            <a:blip r:embed="rId2" cstate="print"/>
            <a:stretch>
              <a:fillRect/>
            </a:stretch>
          </p:blipFill>
          <p:spPr>
            <a:xfrm>
              <a:off x="0" y="0"/>
              <a:ext cx="1783080" cy="786384"/>
            </a:xfrm>
            <a:prstGeom prst="rect">
              <a:avLst/>
            </a:prstGeom>
          </p:spPr>
        </p:pic>
        <p:sp>
          <p:nvSpPr>
            <p:cNvPr id="4" name="object 4"/>
            <p:cNvSpPr/>
            <p:nvPr/>
          </p:nvSpPr>
          <p:spPr>
            <a:xfrm>
              <a:off x="0" y="690752"/>
              <a:ext cx="1179195" cy="19050"/>
            </a:xfrm>
            <a:custGeom>
              <a:avLst/>
              <a:gdLst/>
              <a:ahLst/>
              <a:cxnLst/>
              <a:rect l="l" t="t" r="r" b="b"/>
              <a:pathLst>
                <a:path w="1179195" h="19050">
                  <a:moveTo>
                    <a:pt x="1179169" y="0"/>
                  </a:moveTo>
                  <a:lnTo>
                    <a:pt x="0" y="0"/>
                  </a:lnTo>
                  <a:lnTo>
                    <a:pt x="0" y="19050"/>
                  </a:lnTo>
                  <a:lnTo>
                    <a:pt x="1179169" y="19050"/>
                  </a:lnTo>
                  <a:lnTo>
                    <a:pt x="1179169" y="0"/>
                  </a:lnTo>
                  <a:close/>
                </a:path>
              </a:pathLst>
            </a:custGeom>
            <a:solidFill>
              <a:srgbClr val="FFFFFF"/>
            </a:solidFill>
          </p:spPr>
          <p:txBody>
            <a:bodyPr wrap="square" lIns="0" tIns="0" rIns="0" bIns="0" rtlCol="0"/>
            <a:lstStyle/>
            <a:p>
              <a:endParaRPr sz="2400"/>
            </a:p>
          </p:txBody>
        </p:sp>
      </p:grpSp>
      <p:sp>
        <p:nvSpPr>
          <p:cNvPr id="5" name="object 5"/>
          <p:cNvSpPr/>
          <p:nvPr/>
        </p:nvSpPr>
        <p:spPr>
          <a:xfrm>
            <a:off x="1" y="1154684"/>
            <a:ext cx="1155700" cy="25400"/>
          </a:xfrm>
          <a:custGeom>
            <a:avLst/>
            <a:gdLst/>
            <a:ahLst/>
            <a:cxnLst/>
            <a:rect l="l" t="t" r="r" b="b"/>
            <a:pathLst>
              <a:path w="866775" h="19050">
                <a:moveTo>
                  <a:pt x="866749" y="0"/>
                </a:moveTo>
                <a:lnTo>
                  <a:pt x="0" y="0"/>
                </a:lnTo>
                <a:lnTo>
                  <a:pt x="0" y="19050"/>
                </a:lnTo>
                <a:lnTo>
                  <a:pt x="866749" y="19050"/>
                </a:lnTo>
                <a:lnTo>
                  <a:pt x="866749" y="0"/>
                </a:lnTo>
                <a:close/>
              </a:path>
            </a:pathLst>
          </a:custGeom>
          <a:solidFill>
            <a:srgbClr val="004F83"/>
          </a:solidFill>
        </p:spPr>
        <p:txBody>
          <a:bodyPr wrap="square" lIns="0" tIns="0" rIns="0" bIns="0" rtlCol="0"/>
          <a:lstStyle/>
          <a:p>
            <a:endParaRPr sz="2400"/>
          </a:p>
        </p:txBody>
      </p:sp>
      <p:sp>
        <p:nvSpPr>
          <p:cNvPr id="7" name="object 7"/>
          <p:cNvSpPr txBox="1">
            <a:spLocks noGrp="1"/>
          </p:cNvSpPr>
          <p:nvPr>
            <p:ph type="title"/>
          </p:nvPr>
        </p:nvSpPr>
        <p:spPr>
          <a:xfrm>
            <a:off x="3759201" y="183865"/>
            <a:ext cx="6134100" cy="590697"/>
          </a:xfrm>
          <a:prstGeom prst="rect">
            <a:avLst/>
          </a:prstGeom>
        </p:spPr>
        <p:txBody>
          <a:bodyPr vert="horz" wrap="square" lIns="0" tIns="16087" rIns="0" bIns="0" rtlCol="0" anchor="ctr">
            <a:spAutoFit/>
          </a:bodyPr>
          <a:lstStyle/>
          <a:p>
            <a:pPr marL="16933">
              <a:lnSpc>
                <a:spcPct val="100000"/>
              </a:lnSpc>
              <a:spcBef>
                <a:spcPts val="127"/>
              </a:spcBef>
              <a:tabLst>
                <a:tab pos="911837" algn="l"/>
              </a:tabLst>
            </a:pPr>
            <a:r>
              <a:rPr sz="3733" b="0" spc="220" dirty="0">
                <a:solidFill>
                  <a:srgbClr val="FFFFFF"/>
                </a:solidFill>
                <a:latin typeface="Trebuchet MS"/>
                <a:cs typeface="Trebuchet MS"/>
              </a:rPr>
              <a:t>0</a:t>
            </a:r>
            <a:r>
              <a:rPr sz="3733" b="0" spc="207" dirty="0">
                <a:solidFill>
                  <a:srgbClr val="FFFFFF"/>
                </a:solidFill>
                <a:latin typeface="Trebuchet MS"/>
                <a:cs typeface="Trebuchet MS"/>
              </a:rPr>
              <a:t>5</a:t>
            </a:r>
            <a:r>
              <a:rPr sz="3733" b="0" dirty="0">
                <a:solidFill>
                  <a:srgbClr val="FFFFFF"/>
                </a:solidFill>
                <a:latin typeface="Trebuchet MS"/>
                <a:cs typeface="Trebuchet MS"/>
              </a:rPr>
              <a:t>	</a:t>
            </a:r>
            <a:r>
              <a:rPr sz="2133" spc="-40" dirty="0"/>
              <a:t>PE</a:t>
            </a:r>
            <a:r>
              <a:rPr sz="2133" spc="-60" dirty="0"/>
              <a:t>N</a:t>
            </a:r>
            <a:r>
              <a:rPr sz="2133" spc="-93" dirty="0"/>
              <a:t>YUSU</a:t>
            </a:r>
            <a:r>
              <a:rPr sz="2133" spc="-60" dirty="0"/>
              <a:t>NAN </a:t>
            </a:r>
            <a:r>
              <a:rPr sz="2133" dirty="0"/>
              <a:t>D</a:t>
            </a:r>
            <a:r>
              <a:rPr sz="2133" spc="7" dirty="0"/>
              <a:t>A</a:t>
            </a:r>
            <a:r>
              <a:rPr sz="2133" spc="-67" dirty="0"/>
              <a:t>F</a:t>
            </a:r>
            <a:r>
              <a:rPr sz="2133" spc="-80" dirty="0"/>
              <a:t>T</a:t>
            </a:r>
            <a:r>
              <a:rPr sz="2133" spc="13" dirty="0"/>
              <a:t>A</a:t>
            </a:r>
            <a:r>
              <a:rPr sz="2133" spc="-100" dirty="0"/>
              <a:t>R</a:t>
            </a:r>
            <a:r>
              <a:rPr sz="2133" spc="-87" dirty="0"/>
              <a:t> </a:t>
            </a:r>
            <a:r>
              <a:rPr sz="2133" spc="13" dirty="0"/>
              <a:t>A</a:t>
            </a:r>
            <a:r>
              <a:rPr sz="2133" spc="-107" dirty="0"/>
              <a:t>R</a:t>
            </a:r>
            <a:r>
              <a:rPr sz="2133" spc="-193" dirty="0"/>
              <a:t>SIP</a:t>
            </a:r>
            <a:r>
              <a:rPr sz="2133" spc="-93" dirty="0"/>
              <a:t> </a:t>
            </a:r>
            <a:r>
              <a:rPr sz="2133" spc="13" dirty="0"/>
              <a:t>A</a:t>
            </a:r>
            <a:r>
              <a:rPr sz="2133" spc="-80" dirty="0"/>
              <a:t>K</a:t>
            </a:r>
            <a:r>
              <a:rPr sz="2133" spc="-87" dirty="0"/>
              <a:t>T</a:t>
            </a:r>
            <a:r>
              <a:rPr sz="2133" spc="-233" dirty="0"/>
              <a:t>IF</a:t>
            </a:r>
            <a:endParaRPr sz="2133" dirty="0">
              <a:latin typeface="Trebuchet MS"/>
              <a:cs typeface="Trebuchet MS"/>
            </a:endParaRPr>
          </a:p>
        </p:txBody>
      </p:sp>
      <p:sp>
        <p:nvSpPr>
          <p:cNvPr id="8" name="object 8"/>
          <p:cNvSpPr txBox="1"/>
          <p:nvPr/>
        </p:nvSpPr>
        <p:spPr>
          <a:xfrm>
            <a:off x="4684606" y="2320540"/>
            <a:ext cx="48260" cy="269304"/>
          </a:xfrm>
          <a:prstGeom prst="rect">
            <a:avLst/>
          </a:prstGeom>
        </p:spPr>
        <p:txBody>
          <a:bodyPr vert="horz" wrap="square" lIns="0" tIns="0" rIns="0" bIns="0" rtlCol="0">
            <a:spAutoFit/>
          </a:bodyPr>
          <a:lstStyle/>
          <a:p>
            <a:pPr>
              <a:lnSpc>
                <a:spcPts val="2133"/>
              </a:lnSpc>
            </a:pPr>
            <a:r>
              <a:rPr sz="1867" spc="-313" dirty="0">
                <a:latin typeface="Trebuchet MS"/>
                <a:cs typeface="Trebuchet MS"/>
              </a:rPr>
              <a:t>:</a:t>
            </a:r>
            <a:endParaRPr sz="1867">
              <a:latin typeface="Trebuchet MS"/>
              <a:cs typeface="Trebuchet MS"/>
            </a:endParaRPr>
          </a:p>
        </p:txBody>
      </p:sp>
      <p:sp>
        <p:nvSpPr>
          <p:cNvPr id="9" name="object 9"/>
          <p:cNvSpPr txBox="1"/>
          <p:nvPr/>
        </p:nvSpPr>
        <p:spPr>
          <a:xfrm>
            <a:off x="1615846" y="2320540"/>
            <a:ext cx="1424940" cy="843949"/>
          </a:xfrm>
          <a:prstGeom prst="rect">
            <a:avLst/>
          </a:prstGeom>
        </p:spPr>
        <p:txBody>
          <a:bodyPr vert="horz" wrap="square" lIns="0" tIns="0" rIns="0" bIns="0" rtlCol="0">
            <a:spAutoFit/>
          </a:bodyPr>
          <a:lstStyle/>
          <a:p>
            <a:pPr>
              <a:lnSpc>
                <a:spcPts val="2133"/>
              </a:lnSpc>
            </a:pPr>
            <a:r>
              <a:rPr sz="1867" spc="20" dirty="0">
                <a:latin typeface="Trebuchet MS"/>
                <a:cs typeface="Trebuchet MS"/>
              </a:rPr>
              <a:t>Daftar</a:t>
            </a:r>
            <a:r>
              <a:rPr sz="1867" spc="-127" dirty="0">
                <a:latin typeface="Trebuchet MS"/>
                <a:cs typeface="Trebuchet MS"/>
              </a:rPr>
              <a:t> </a:t>
            </a:r>
            <a:r>
              <a:rPr sz="1867" spc="73" dirty="0">
                <a:latin typeface="Trebuchet MS"/>
                <a:cs typeface="Trebuchet MS"/>
              </a:rPr>
              <a:t>A</a:t>
            </a:r>
            <a:r>
              <a:rPr sz="1867" spc="27" dirty="0">
                <a:latin typeface="Trebuchet MS"/>
                <a:cs typeface="Trebuchet MS"/>
              </a:rPr>
              <a:t>r</a:t>
            </a:r>
            <a:r>
              <a:rPr sz="1867" spc="60" dirty="0">
                <a:latin typeface="Trebuchet MS"/>
                <a:cs typeface="Trebuchet MS"/>
              </a:rPr>
              <a:t>sip</a:t>
            </a:r>
            <a:endParaRPr sz="1867">
              <a:latin typeface="Trebuchet MS"/>
              <a:cs typeface="Trebuchet MS"/>
            </a:endParaRPr>
          </a:p>
          <a:p>
            <a:pPr>
              <a:tabLst>
                <a:tab pos="381837" algn="l"/>
              </a:tabLst>
            </a:pPr>
            <a:r>
              <a:rPr sz="1867" spc="100" dirty="0">
                <a:latin typeface="Trebuchet MS"/>
                <a:cs typeface="Trebuchet MS"/>
              </a:rPr>
              <a:t>-	</a:t>
            </a:r>
            <a:r>
              <a:rPr sz="1867" spc="120" dirty="0">
                <a:latin typeface="Trebuchet MS"/>
                <a:cs typeface="Trebuchet MS"/>
              </a:rPr>
              <a:t>Da</a:t>
            </a:r>
            <a:r>
              <a:rPr sz="1867" spc="-33" dirty="0">
                <a:latin typeface="Trebuchet MS"/>
                <a:cs typeface="Trebuchet MS"/>
              </a:rPr>
              <a:t>ftar</a:t>
            </a:r>
            <a:r>
              <a:rPr sz="1867" spc="-120" dirty="0">
                <a:latin typeface="Trebuchet MS"/>
                <a:cs typeface="Trebuchet MS"/>
              </a:rPr>
              <a:t> </a:t>
            </a:r>
            <a:r>
              <a:rPr sz="1867" spc="193" dirty="0">
                <a:latin typeface="Trebuchet MS"/>
                <a:cs typeface="Trebuchet MS"/>
              </a:rPr>
              <a:t>B</a:t>
            </a:r>
            <a:r>
              <a:rPr sz="1867" spc="87" dirty="0">
                <a:latin typeface="Trebuchet MS"/>
                <a:cs typeface="Trebuchet MS"/>
              </a:rPr>
              <a:t>e</a:t>
            </a:r>
            <a:endParaRPr sz="1867">
              <a:latin typeface="Trebuchet MS"/>
              <a:cs typeface="Trebuchet MS"/>
            </a:endParaRPr>
          </a:p>
          <a:p>
            <a:pPr>
              <a:tabLst>
                <a:tab pos="381837" algn="l"/>
              </a:tabLst>
            </a:pPr>
            <a:r>
              <a:rPr sz="1867" spc="100" dirty="0">
                <a:latin typeface="Trebuchet MS"/>
                <a:cs typeface="Trebuchet MS"/>
              </a:rPr>
              <a:t>-	</a:t>
            </a:r>
            <a:r>
              <a:rPr sz="1867" spc="120" dirty="0">
                <a:latin typeface="Trebuchet MS"/>
                <a:cs typeface="Trebuchet MS"/>
              </a:rPr>
              <a:t>Da</a:t>
            </a:r>
            <a:r>
              <a:rPr sz="1867" spc="-33" dirty="0">
                <a:latin typeface="Trebuchet MS"/>
                <a:cs typeface="Trebuchet MS"/>
              </a:rPr>
              <a:t>ftar</a:t>
            </a:r>
            <a:r>
              <a:rPr sz="1867" spc="-127" dirty="0">
                <a:latin typeface="Trebuchet MS"/>
                <a:cs typeface="Trebuchet MS"/>
              </a:rPr>
              <a:t> </a:t>
            </a:r>
            <a:r>
              <a:rPr sz="1867" spc="-47" dirty="0">
                <a:latin typeface="Trebuchet MS"/>
                <a:cs typeface="Trebuchet MS"/>
              </a:rPr>
              <a:t>I</a:t>
            </a:r>
            <a:r>
              <a:rPr sz="1867" spc="27" dirty="0">
                <a:latin typeface="Trebuchet MS"/>
                <a:cs typeface="Trebuchet MS"/>
              </a:rPr>
              <a:t>si</a:t>
            </a:r>
            <a:endParaRPr sz="1867">
              <a:latin typeface="Trebuchet MS"/>
              <a:cs typeface="Trebuchet MS"/>
            </a:endParaRPr>
          </a:p>
        </p:txBody>
      </p:sp>
      <p:sp>
        <p:nvSpPr>
          <p:cNvPr id="10" name="object 10"/>
          <p:cNvSpPr txBox="1"/>
          <p:nvPr/>
        </p:nvSpPr>
        <p:spPr>
          <a:xfrm>
            <a:off x="2983824" y="2320541"/>
            <a:ext cx="1700953" cy="843949"/>
          </a:xfrm>
          <a:prstGeom prst="rect">
            <a:avLst/>
          </a:prstGeom>
        </p:spPr>
        <p:txBody>
          <a:bodyPr vert="horz" wrap="square" lIns="0" tIns="0" rIns="0" bIns="0" rtlCol="0">
            <a:spAutoFit/>
          </a:bodyPr>
          <a:lstStyle/>
          <a:p>
            <a:pPr>
              <a:lnSpc>
                <a:spcPts val="2133"/>
              </a:lnSpc>
            </a:pPr>
            <a:r>
              <a:rPr sz="1867" spc="127" dirty="0">
                <a:latin typeface="Trebuchet MS"/>
                <a:cs typeface="Trebuchet MS"/>
              </a:rPr>
              <a:t>A</a:t>
            </a:r>
            <a:r>
              <a:rPr sz="1867" spc="93" dirty="0">
                <a:latin typeface="Trebuchet MS"/>
                <a:cs typeface="Trebuchet MS"/>
              </a:rPr>
              <a:t>k</a:t>
            </a:r>
            <a:r>
              <a:rPr sz="1867" spc="-80" dirty="0">
                <a:latin typeface="Trebuchet MS"/>
                <a:cs typeface="Trebuchet MS"/>
              </a:rPr>
              <a:t>tif</a:t>
            </a:r>
            <a:r>
              <a:rPr sz="1867" spc="-127" dirty="0">
                <a:latin typeface="Trebuchet MS"/>
                <a:cs typeface="Trebuchet MS"/>
              </a:rPr>
              <a:t> </a:t>
            </a:r>
            <a:r>
              <a:rPr sz="1867" dirty="0">
                <a:latin typeface="Trebuchet MS"/>
                <a:cs typeface="Trebuchet MS"/>
              </a:rPr>
              <a:t>t</a:t>
            </a:r>
            <a:r>
              <a:rPr sz="1867" spc="-13" dirty="0">
                <a:latin typeface="Trebuchet MS"/>
                <a:cs typeface="Trebuchet MS"/>
              </a:rPr>
              <a:t>e</a:t>
            </a:r>
            <a:r>
              <a:rPr sz="1867" spc="-60" dirty="0">
                <a:latin typeface="Trebuchet MS"/>
                <a:cs typeface="Trebuchet MS"/>
              </a:rPr>
              <a:t>r</a:t>
            </a:r>
            <a:r>
              <a:rPr sz="1867" spc="-33" dirty="0">
                <a:latin typeface="Trebuchet MS"/>
                <a:cs typeface="Trebuchet MS"/>
              </a:rPr>
              <a:t>diri</a:t>
            </a:r>
            <a:r>
              <a:rPr sz="1867" spc="-107" dirty="0">
                <a:latin typeface="Trebuchet MS"/>
                <a:cs typeface="Trebuchet MS"/>
              </a:rPr>
              <a:t> </a:t>
            </a:r>
            <a:r>
              <a:rPr sz="1867" spc="93" dirty="0">
                <a:latin typeface="Trebuchet MS"/>
                <a:cs typeface="Trebuchet MS"/>
              </a:rPr>
              <a:t>da</a:t>
            </a:r>
            <a:r>
              <a:rPr sz="1867" spc="-60" dirty="0">
                <a:latin typeface="Trebuchet MS"/>
                <a:cs typeface="Trebuchet MS"/>
              </a:rPr>
              <a:t>r</a:t>
            </a:r>
            <a:r>
              <a:rPr sz="1867" spc="-107" dirty="0">
                <a:latin typeface="Trebuchet MS"/>
                <a:cs typeface="Trebuchet MS"/>
              </a:rPr>
              <a:t>i</a:t>
            </a:r>
            <a:endParaRPr sz="1867">
              <a:latin typeface="Trebuchet MS"/>
              <a:cs typeface="Trebuchet MS"/>
            </a:endParaRPr>
          </a:p>
          <a:p>
            <a:pPr marL="46566" marR="881358" indent="10160"/>
            <a:r>
              <a:rPr sz="1867" spc="53" dirty="0">
                <a:latin typeface="Trebuchet MS"/>
                <a:cs typeface="Trebuchet MS"/>
              </a:rPr>
              <a:t>rkas </a:t>
            </a:r>
            <a:r>
              <a:rPr sz="1867" spc="60" dirty="0">
                <a:latin typeface="Trebuchet MS"/>
                <a:cs typeface="Trebuchet MS"/>
              </a:rPr>
              <a:t> </a:t>
            </a:r>
            <a:r>
              <a:rPr sz="1867" spc="193" dirty="0">
                <a:latin typeface="Trebuchet MS"/>
                <a:cs typeface="Trebuchet MS"/>
              </a:rPr>
              <a:t>B</a:t>
            </a:r>
            <a:r>
              <a:rPr sz="1867" spc="20" dirty="0">
                <a:latin typeface="Trebuchet MS"/>
                <a:cs typeface="Trebuchet MS"/>
              </a:rPr>
              <a:t>e</a:t>
            </a:r>
            <a:r>
              <a:rPr sz="1867" dirty="0">
                <a:latin typeface="Trebuchet MS"/>
                <a:cs typeface="Trebuchet MS"/>
              </a:rPr>
              <a:t>r</a:t>
            </a:r>
            <a:r>
              <a:rPr sz="1867" spc="93" dirty="0">
                <a:latin typeface="Trebuchet MS"/>
                <a:cs typeface="Trebuchet MS"/>
              </a:rPr>
              <a:t>kas</a:t>
            </a:r>
            <a:endParaRPr sz="1867">
              <a:latin typeface="Trebuchet MS"/>
              <a:cs typeface="Trebuchet MS"/>
            </a:endParaRPr>
          </a:p>
        </p:txBody>
      </p:sp>
      <p:sp>
        <p:nvSpPr>
          <p:cNvPr id="11" name="object 11"/>
          <p:cNvSpPr txBox="1"/>
          <p:nvPr/>
        </p:nvSpPr>
        <p:spPr>
          <a:xfrm>
            <a:off x="5111495" y="1129961"/>
            <a:ext cx="2192019" cy="428387"/>
          </a:xfrm>
          <a:prstGeom prst="rect">
            <a:avLst/>
          </a:prstGeom>
        </p:spPr>
        <p:txBody>
          <a:bodyPr vert="horz" wrap="square" lIns="0" tIns="17780" rIns="0" bIns="0" rtlCol="0">
            <a:spAutoFit/>
          </a:bodyPr>
          <a:lstStyle/>
          <a:p>
            <a:pPr marL="16933">
              <a:spcBef>
                <a:spcPts val="140"/>
              </a:spcBef>
            </a:pPr>
            <a:r>
              <a:rPr sz="2667" spc="293" dirty="0">
                <a:latin typeface="Trebuchet MS"/>
                <a:cs typeface="Trebuchet MS"/>
              </a:rPr>
              <a:t>D</a:t>
            </a:r>
            <a:r>
              <a:rPr sz="2667" spc="93" dirty="0">
                <a:latin typeface="Trebuchet MS"/>
                <a:cs typeface="Trebuchet MS"/>
              </a:rPr>
              <a:t>a</a:t>
            </a:r>
            <a:r>
              <a:rPr sz="2667" spc="-47" dirty="0">
                <a:latin typeface="Trebuchet MS"/>
                <a:cs typeface="Trebuchet MS"/>
              </a:rPr>
              <a:t>ftar</a:t>
            </a:r>
            <a:r>
              <a:rPr sz="2667" spc="-173" dirty="0">
                <a:latin typeface="Trebuchet MS"/>
                <a:cs typeface="Trebuchet MS"/>
              </a:rPr>
              <a:t> </a:t>
            </a:r>
            <a:r>
              <a:rPr sz="2667" spc="293" dirty="0">
                <a:latin typeface="Trebuchet MS"/>
                <a:cs typeface="Trebuchet MS"/>
              </a:rPr>
              <a:t>B</a:t>
            </a:r>
            <a:r>
              <a:rPr sz="2667" spc="133" dirty="0">
                <a:latin typeface="Trebuchet MS"/>
                <a:cs typeface="Trebuchet MS"/>
              </a:rPr>
              <a:t>e</a:t>
            </a:r>
            <a:r>
              <a:rPr sz="2667" spc="33" dirty="0">
                <a:latin typeface="Trebuchet MS"/>
                <a:cs typeface="Trebuchet MS"/>
              </a:rPr>
              <a:t>rk</a:t>
            </a:r>
            <a:r>
              <a:rPr sz="2667" spc="47" dirty="0">
                <a:latin typeface="Trebuchet MS"/>
                <a:cs typeface="Trebuchet MS"/>
              </a:rPr>
              <a:t>a</a:t>
            </a:r>
            <a:r>
              <a:rPr sz="2667" spc="220" dirty="0">
                <a:latin typeface="Trebuchet MS"/>
                <a:cs typeface="Trebuchet MS"/>
              </a:rPr>
              <a:t>s</a:t>
            </a:r>
            <a:endParaRPr sz="2667">
              <a:latin typeface="Trebuchet MS"/>
              <a:cs typeface="Trebuchet MS"/>
            </a:endParaRPr>
          </a:p>
        </p:txBody>
      </p:sp>
      <p:graphicFrame>
        <p:nvGraphicFramePr>
          <p:cNvPr id="12" name="object 12"/>
          <p:cNvGraphicFramePr>
            <a:graphicFrameLocks noGrp="1"/>
          </p:cNvGraphicFramePr>
          <p:nvPr/>
        </p:nvGraphicFramePr>
        <p:xfrm>
          <a:off x="1183522" y="2124625"/>
          <a:ext cx="10281073" cy="1665560"/>
        </p:xfrm>
        <a:graphic>
          <a:graphicData uri="http://schemas.openxmlformats.org/drawingml/2006/table">
            <a:tbl>
              <a:tblPr firstRow="1" bandRow="1">
                <a:tableStyleId>{2D5ABB26-0587-4C30-8999-92F81FD0307C}</a:tableStyleId>
              </a:tblPr>
              <a:tblGrid>
                <a:gridCol w="1772073">
                  <a:extLst>
                    <a:ext uri="{9D8B030D-6E8A-4147-A177-3AD203B41FA5}">
                      <a16:colId xmlns:a16="http://schemas.microsoft.com/office/drawing/2014/main" val="20000"/>
                    </a:ext>
                  </a:extLst>
                </a:gridCol>
                <a:gridCol w="1721273">
                  <a:extLst>
                    <a:ext uri="{9D8B030D-6E8A-4147-A177-3AD203B41FA5}">
                      <a16:colId xmlns:a16="http://schemas.microsoft.com/office/drawing/2014/main" val="20001"/>
                    </a:ext>
                  </a:extLst>
                </a:gridCol>
                <a:gridCol w="3074247">
                  <a:extLst>
                    <a:ext uri="{9D8B030D-6E8A-4147-A177-3AD203B41FA5}">
                      <a16:colId xmlns:a16="http://schemas.microsoft.com/office/drawing/2014/main" val="20002"/>
                    </a:ext>
                  </a:extLst>
                </a:gridCol>
                <a:gridCol w="1355513">
                  <a:extLst>
                    <a:ext uri="{9D8B030D-6E8A-4147-A177-3AD203B41FA5}">
                      <a16:colId xmlns:a16="http://schemas.microsoft.com/office/drawing/2014/main" val="20003"/>
                    </a:ext>
                  </a:extLst>
                </a:gridCol>
                <a:gridCol w="1355513">
                  <a:extLst>
                    <a:ext uri="{9D8B030D-6E8A-4147-A177-3AD203B41FA5}">
                      <a16:colId xmlns:a16="http://schemas.microsoft.com/office/drawing/2014/main" val="20004"/>
                    </a:ext>
                  </a:extLst>
                </a:gridCol>
                <a:gridCol w="1002453">
                  <a:extLst>
                    <a:ext uri="{9D8B030D-6E8A-4147-A177-3AD203B41FA5}">
                      <a16:colId xmlns:a16="http://schemas.microsoft.com/office/drawing/2014/main" val="20005"/>
                    </a:ext>
                  </a:extLst>
                </a:gridCol>
              </a:tblGrid>
              <a:tr h="1035641">
                <a:tc>
                  <a:txBody>
                    <a:bodyPr/>
                    <a:lstStyle/>
                    <a:p>
                      <a:pPr marL="215265">
                        <a:lnSpc>
                          <a:spcPct val="100000"/>
                        </a:lnSpc>
                        <a:spcBef>
                          <a:spcPts val="215"/>
                        </a:spcBef>
                      </a:pPr>
                      <a:r>
                        <a:rPr sz="1900" spc="10" dirty="0">
                          <a:solidFill>
                            <a:srgbClr val="FFFFFF"/>
                          </a:solidFill>
                          <a:latin typeface="Trebuchet MS"/>
                          <a:cs typeface="Trebuchet MS"/>
                        </a:rPr>
                        <a:t>No</a:t>
                      </a:r>
                      <a:r>
                        <a:rPr sz="1900" dirty="0">
                          <a:solidFill>
                            <a:srgbClr val="FFFFFF"/>
                          </a:solidFill>
                          <a:latin typeface="Trebuchet MS"/>
                          <a:cs typeface="Trebuchet MS"/>
                        </a:rPr>
                        <a:t>.</a:t>
                      </a:r>
                      <a:r>
                        <a:rPr sz="1900" spc="-110" dirty="0">
                          <a:solidFill>
                            <a:srgbClr val="FFFFFF"/>
                          </a:solidFill>
                          <a:latin typeface="Trebuchet MS"/>
                          <a:cs typeface="Trebuchet MS"/>
                        </a:rPr>
                        <a:t> </a:t>
                      </a:r>
                      <a:r>
                        <a:rPr sz="1900" spc="15" dirty="0">
                          <a:solidFill>
                            <a:srgbClr val="FFFFFF"/>
                          </a:solidFill>
                          <a:latin typeface="Trebuchet MS"/>
                          <a:cs typeface="Trebuchet MS"/>
                        </a:rPr>
                        <a:t>B</a:t>
                      </a:r>
                      <a:r>
                        <a:rPr sz="1900" spc="5" dirty="0">
                          <a:solidFill>
                            <a:srgbClr val="FFFFFF"/>
                          </a:solidFill>
                          <a:latin typeface="Trebuchet MS"/>
                          <a:cs typeface="Trebuchet MS"/>
                        </a:rPr>
                        <a:t>er</a:t>
                      </a:r>
                      <a:r>
                        <a:rPr sz="1900" dirty="0">
                          <a:solidFill>
                            <a:srgbClr val="FFFFFF"/>
                          </a:solidFill>
                          <a:latin typeface="Trebuchet MS"/>
                          <a:cs typeface="Trebuchet MS"/>
                        </a:rPr>
                        <a:t>k</a:t>
                      </a:r>
                      <a:r>
                        <a:rPr sz="1900" spc="-15" dirty="0">
                          <a:solidFill>
                            <a:srgbClr val="FFFFFF"/>
                          </a:solidFill>
                          <a:latin typeface="Trebuchet MS"/>
                          <a:cs typeface="Trebuchet MS"/>
                        </a:rPr>
                        <a:t>a</a:t>
                      </a:r>
                      <a:r>
                        <a:rPr sz="1900" dirty="0">
                          <a:solidFill>
                            <a:srgbClr val="FFFFFF"/>
                          </a:solidFill>
                          <a:latin typeface="Trebuchet MS"/>
                          <a:cs typeface="Trebuchet MS"/>
                        </a:rPr>
                        <a:t>s</a:t>
                      </a:r>
                      <a:endParaRPr sz="1900">
                        <a:latin typeface="Trebuchet MS"/>
                        <a:cs typeface="Trebuchet MS"/>
                      </a:endParaRPr>
                    </a:p>
                  </a:txBody>
                  <a:tcPr marL="0" marR="0" marT="3640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233679" marR="226695" indent="188595">
                        <a:lnSpc>
                          <a:spcPct val="100000"/>
                        </a:lnSpc>
                        <a:spcBef>
                          <a:spcPts val="215"/>
                        </a:spcBef>
                      </a:pPr>
                      <a:r>
                        <a:rPr sz="1900" spc="95" dirty="0">
                          <a:solidFill>
                            <a:srgbClr val="FFFFFF"/>
                          </a:solidFill>
                          <a:latin typeface="Trebuchet MS"/>
                          <a:cs typeface="Trebuchet MS"/>
                        </a:rPr>
                        <a:t>Kode </a:t>
                      </a:r>
                      <a:r>
                        <a:rPr sz="1900" spc="100" dirty="0">
                          <a:solidFill>
                            <a:srgbClr val="FFFFFF"/>
                          </a:solidFill>
                          <a:latin typeface="Trebuchet MS"/>
                          <a:cs typeface="Trebuchet MS"/>
                        </a:rPr>
                        <a:t> </a:t>
                      </a:r>
                      <a:r>
                        <a:rPr sz="1900" spc="5" dirty="0">
                          <a:solidFill>
                            <a:srgbClr val="FFFFFF"/>
                          </a:solidFill>
                          <a:latin typeface="Trebuchet MS"/>
                          <a:cs typeface="Trebuchet MS"/>
                        </a:rPr>
                        <a:t>Kl</a:t>
                      </a:r>
                      <a:r>
                        <a:rPr sz="1900" spc="10" dirty="0">
                          <a:solidFill>
                            <a:srgbClr val="FFFFFF"/>
                          </a:solidFill>
                          <a:latin typeface="Trebuchet MS"/>
                          <a:cs typeface="Trebuchet MS"/>
                        </a:rPr>
                        <a:t>a</a:t>
                      </a:r>
                      <a:r>
                        <a:rPr sz="1900" dirty="0">
                          <a:solidFill>
                            <a:srgbClr val="FFFFFF"/>
                          </a:solidFill>
                          <a:latin typeface="Trebuchet MS"/>
                          <a:cs typeface="Trebuchet MS"/>
                        </a:rPr>
                        <a:t>si</a:t>
                      </a:r>
                      <a:r>
                        <a:rPr sz="1900" spc="5" dirty="0">
                          <a:solidFill>
                            <a:srgbClr val="FFFFFF"/>
                          </a:solidFill>
                          <a:latin typeface="Trebuchet MS"/>
                          <a:cs typeface="Trebuchet MS"/>
                        </a:rPr>
                        <a:t>f</a:t>
                      </a:r>
                      <a:r>
                        <a:rPr sz="1900" dirty="0">
                          <a:solidFill>
                            <a:srgbClr val="FFFFFF"/>
                          </a:solidFill>
                          <a:latin typeface="Trebuchet MS"/>
                          <a:cs typeface="Trebuchet MS"/>
                        </a:rPr>
                        <a:t>ik</a:t>
                      </a:r>
                      <a:r>
                        <a:rPr sz="1900" spc="-10" dirty="0">
                          <a:solidFill>
                            <a:srgbClr val="FFFFFF"/>
                          </a:solidFill>
                          <a:latin typeface="Trebuchet MS"/>
                          <a:cs typeface="Trebuchet MS"/>
                        </a:rPr>
                        <a:t>a</a:t>
                      </a:r>
                      <a:r>
                        <a:rPr sz="1900" dirty="0">
                          <a:solidFill>
                            <a:srgbClr val="FFFFFF"/>
                          </a:solidFill>
                          <a:latin typeface="Trebuchet MS"/>
                          <a:cs typeface="Trebuchet MS"/>
                        </a:rPr>
                        <a:t>si</a:t>
                      </a:r>
                      <a:endParaRPr sz="1900">
                        <a:latin typeface="Trebuchet MS"/>
                        <a:cs typeface="Trebuchet MS"/>
                      </a:endParaRPr>
                    </a:p>
                  </a:txBody>
                  <a:tcPr marL="0" marR="0" marT="3640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763270" marR="754380" indent="-1905" algn="ctr">
                        <a:lnSpc>
                          <a:spcPct val="100000"/>
                        </a:lnSpc>
                        <a:spcBef>
                          <a:spcPts val="215"/>
                        </a:spcBef>
                      </a:pPr>
                      <a:r>
                        <a:rPr sz="1900" spc="30" dirty="0">
                          <a:solidFill>
                            <a:srgbClr val="FFFFFF"/>
                          </a:solidFill>
                          <a:latin typeface="Trebuchet MS"/>
                          <a:cs typeface="Trebuchet MS"/>
                        </a:rPr>
                        <a:t>Uraian </a:t>
                      </a:r>
                      <a:r>
                        <a:rPr sz="1900" spc="35" dirty="0">
                          <a:solidFill>
                            <a:srgbClr val="FFFFFF"/>
                          </a:solidFill>
                          <a:latin typeface="Trebuchet MS"/>
                          <a:cs typeface="Trebuchet MS"/>
                        </a:rPr>
                        <a:t> </a:t>
                      </a:r>
                      <a:r>
                        <a:rPr sz="1900" spc="5" dirty="0">
                          <a:solidFill>
                            <a:srgbClr val="FFFFFF"/>
                          </a:solidFill>
                          <a:latin typeface="Trebuchet MS"/>
                          <a:cs typeface="Trebuchet MS"/>
                        </a:rPr>
                        <a:t>Inf</a:t>
                      </a:r>
                      <a:r>
                        <a:rPr sz="1900" dirty="0">
                          <a:solidFill>
                            <a:srgbClr val="FFFFFF"/>
                          </a:solidFill>
                          <a:latin typeface="Trebuchet MS"/>
                          <a:cs typeface="Trebuchet MS"/>
                        </a:rPr>
                        <a:t>ormasi  </a:t>
                      </a:r>
                      <a:r>
                        <a:rPr sz="1900" spc="65" dirty="0">
                          <a:solidFill>
                            <a:srgbClr val="FFFFFF"/>
                          </a:solidFill>
                          <a:latin typeface="Trebuchet MS"/>
                          <a:cs typeface="Trebuchet MS"/>
                        </a:rPr>
                        <a:t>Berkas</a:t>
                      </a:r>
                      <a:endParaRPr sz="1900">
                        <a:latin typeface="Trebuchet MS"/>
                        <a:cs typeface="Trebuchet MS"/>
                      </a:endParaRPr>
                    </a:p>
                  </a:txBody>
                  <a:tcPr marL="0" marR="0" marT="3640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231140" marR="221615" indent="25400">
                        <a:lnSpc>
                          <a:spcPct val="100000"/>
                        </a:lnSpc>
                        <a:spcBef>
                          <a:spcPts val="215"/>
                        </a:spcBef>
                      </a:pPr>
                      <a:r>
                        <a:rPr sz="1900" spc="60" dirty="0">
                          <a:solidFill>
                            <a:srgbClr val="FFFFFF"/>
                          </a:solidFill>
                          <a:latin typeface="Trebuchet MS"/>
                          <a:cs typeface="Trebuchet MS"/>
                        </a:rPr>
                        <a:t>Kurun </a:t>
                      </a:r>
                      <a:r>
                        <a:rPr sz="1900" spc="-409" dirty="0">
                          <a:solidFill>
                            <a:srgbClr val="FFFFFF"/>
                          </a:solidFill>
                          <a:latin typeface="Trebuchet MS"/>
                          <a:cs typeface="Trebuchet MS"/>
                        </a:rPr>
                        <a:t> </a:t>
                      </a:r>
                      <a:r>
                        <a:rPr sz="1900" spc="10" dirty="0">
                          <a:solidFill>
                            <a:srgbClr val="FFFFFF"/>
                          </a:solidFill>
                          <a:latin typeface="Trebuchet MS"/>
                          <a:cs typeface="Trebuchet MS"/>
                        </a:rPr>
                        <a:t>Wa</a:t>
                      </a:r>
                      <a:r>
                        <a:rPr sz="1900" dirty="0">
                          <a:solidFill>
                            <a:srgbClr val="FFFFFF"/>
                          </a:solidFill>
                          <a:latin typeface="Trebuchet MS"/>
                          <a:cs typeface="Trebuchet MS"/>
                        </a:rPr>
                        <a:t>ktu</a:t>
                      </a:r>
                      <a:endParaRPr sz="1900">
                        <a:latin typeface="Trebuchet MS"/>
                        <a:cs typeface="Trebuchet MS"/>
                      </a:endParaRPr>
                    </a:p>
                  </a:txBody>
                  <a:tcPr marL="0" marR="0" marT="3640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201295">
                        <a:lnSpc>
                          <a:spcPct val="100000"/>
                        </a:lnSpc>
                        <a:spcBef>
                          <a:spcPts val="215"/>
                        </a:spcBef>
                      </a:pPr>
                      <a:r>
                        <a:rPr sz="1900" spc="50" dirty="0">
                          <a:solidFill>
                            <a:srgbClr val="FFFFFF"/>
                          </a:solidFill>
                          <a:latin typeface="Trebuchet MS"/>
                          <a:cs typeface="Trebuchet MS"/>
                        </a:rPr>
                        <a:t>Jumlah</a:t>
                      </a:r>
                      <a:endParaRPr sz="1900">
                        <a:latin typeface="Trebuchet MS"/>
                        <a:cs typeface="Trebuchet MS"/>
                      </a:endParaRPr>
                    </a:p>
                  </a:txBody>
                  <a:tcPr marL="0" marR="0" marT="3640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214629">
                        <a:lnSpc>
                          <a:spcPct val="100000"/>
                        </a:lnSpc>
                        <a:spcBef>
                          <a:spcPts val="215"/>
                        </a:spcBef>
                      </a:pPr>
                      <a:r>
                        <a:rPr sz="1900" spc="-25" dirty="0">
                          <a:solidFill>
                            <a:srgbClr val="FFFFFF"/>
                          </a:solidFill>
                          <a:latin typeface="Trebuchet MS"/>
                          <a:cs typeface="Trebuchet MS"/>
                        </a:rPr>
                        <a:t>Ket.</a:t>
                      </a:r>
                      <a:endParaRPr sz="1900">
                        <a:latin typeface="Trebuchet MS"/>
                        <a:cs typeface="Trebuchet MS"/>
                      </a:endParaRPr>
                    </a:p>
                  </a:txBody>
                  <a:tcPr marL="0" marR="0" marT="3640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extLst>
                  <a:ext uri="{0D108BD9-81ED-4DB2-BD59-A6C34878D82A}">
                    <a16:rowId xmlns:a16="http://schemas.microsoft.com/office/drawing/2014/main" val="10000"/>
                  </a:ext>
                </a:extLst>
              </a:tr>
              <a:tr h="314959">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extLst>
                  <a:ext uri="{0D108BD9-81ED-4DB2-BD59-A6C34878D82A}">
                    <a16:rowId xmlns:a16="http://schemas.microsoft.com/office/drawing/2014/main" val="10001"/>
                  </a:ext>
                </a:extLst>
              </a:tr>
              <a:tr h="314960">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
        <p:nvSpPr>
          <p:cNvPr id="13" name="object 13"/>
          <p:cNvSpPr txBox="1"/>
          <p:nvPr/>
        </p:nvSpPr>
        <p:spPr>
          <a:xfrm>
            <a:off x="1167722" y="1726455"/>
            <a:ext cx="1592580" cy="305276"/>
          </a:xfrm>
          <a:prstGeom prst="rect">
            <a:avLst/>
          </a:prstGeom>
        </p:spPr>
        <p:txBody>
          <a:bodyPr vert="horz" wrap="square" lIns="0" tIns="17780" rIns="0" bIns="0" rtlCol="0">
            <a:spAutoFit/>
          </a:bodyPr>
          <a:lstStyle/>
          <a:p>
            <a:pPr marL="16933">
              <a:spcBef>
                <a:spcPts val="140"/>
              </a:spcBef>
            </a:pPr>
            <a:r>
              <a:rPr sz="1867" dirty="0">
                <a:latin typeface="Arial MT"/>
                <a:cs typeface="Arial MT"/>
              </a:rPr>
              <a:t>Unit</a:t>
            </a:r>
            <a:r>
              <a:rPr sz="1867" spc="-60" dirty="0">
                <a:latin typeface="Arial MT"/>
                <a:cs typeface="Arial MT"/>
              </a:rPr>
              <a:t> </a:t>
            </a:r>
            <a:r>
              <a:rPr sz="1867" spc="-7" dirty="0">
                <a:latin typeface="Arial MT"/>
                <a:cs typeface="Arial MT"/>
              </a:rPr>
              <a:t>Pengolah:</a:t>
            </a:r>
            <a:endParaRPr sz="1867">
              <a:latin typeface="Arial MT"/>
              <a:cs typeface="Arial MT"/>
            </a:endParaRPr>
          </a:p>
        </p:txBody>
      </p:sp>
      <p:sp>
        <p:nvSpPr>
          <p:cNvPr id="14" name="object 14"/>
          <p:cNvSpPr txBox="1"/>
          <p:nvPr/>
        </p:nvSpPr>
        <p:spPr>
          <a:xfrm>
            <a:off x="4991945" y="4016248"/>
            <a:ext cx="2609427" cy="427532"/>
          </a:xfrm>
          <a:prstGeom prst="rect">
            <a:avLst/>
          </a:prstGeom>
        </p:spPr>
        <p:txBody>
          <a:bodyPr vert="horz" wrap="square" lIns="0" tIns="16933" rIns="0" bIns="0" rtlCol="0">
            <a:spAutoFit/>
          </a:bodyPr>
          <a:lstStyle/>
          <a:p>
            <a:pPr marL="16933">
              <a:spcBef>
                <a:spcPts val="133"/>
              </a:spcBef>
            </a:pPr>
            <a:r>
              <a:rPr sz="2667" spc="293" dirty="0">
                <a:latin typeface="Trebuchet MS"/>
                <a:cs typeface="Trebuchet MS"/>
              </a:rPr>
              <a:t>D</a:t>
            </a:r>
            <a:r>
              <a:rPr sz="2667" spc="93" dirty="0">
                <a:latin typeface="Trebuchet MS"/>
                <a:cs typeface="Trebuchet MS"/>
              </a:rPr>
              <a:t>a</a:t>
            </a:r>
            <a:r>
              <a:rPr sz="2667" spc="-47" dirty="0">
                <a:latin typeface="Trebuchet MS"/>
                <a:cs typeface="Trebuchet MS"/>
              </a:rPr>
              <a:t>ftar</a:t>
            </a:r>
            <a:r>
              <a:rPr sz="2667" spc="-173" dirty="0">
                <a:latin typeface="Trebuchet MS"/>
                <a:cs typeface="Trebuchet MS"/>
              </a:rPr>
              <a:t> </a:t>
            </a:r>
            <a:r>
              <a:rPr sz="2667" spc="-53" dirty="0">
                <a:latin typeface="Trebuchet MS"/>
                <a:cs typeface="Trebuchet MS"/>
              </a:rPr>
              <a:t>I</a:t>
            </a:r>
            <a:r>
              <a:rPr sz="2667" spc="220" dirty="0">
                <a:latin typeface="Trebuchet MS"/>
                <a:cs typeface="Trebuchet MS"/>
              </a:rPr>
              <a:t>s</a:t>
            </a:r>
            <a:r>
              <a:rPr sz="2667" spc="-147" dirty="0">
                <a:latin typeface="Trebuchet MS"/>
                <a:cs typeface="Trebuchet MS"/>
              </a:rPr>
              <a:t>i</a:t>
            </a:r>
            <a:r>
              <a:rPr sz="2667" spc="-140" dirty="0">
                <a:latin typeface="Trebuchet MS"/>
                <a:cs typeface="Trebuchet MS"/>
              </a:rPr>
              <a:t> </a:t>
            </a:r>
            <a:r>
              <a:rPr sz="2667" spc="293" dirty="0">
                <a:latin typeface="Trebuchet MS"/>
                <a:cs typeface="Trebuchet MS"/>
              </a:rPr>
              <a:t>B</a:t>
            </a:r>
            <a:r>
              <a:rPr sz="2667" spc="133" dirty="0">
                <a:latin typeface="Trebuchet MS"/>
                <a:cs typeface="Trebuchet MS"/>
              </a:rPr>
              <a:t>e</a:t>
            </a:r>
            <a:r>
              <a:rPr sz="2667" spc="-53" dirty="0">
                <a:latin typeface="Trebuchet MS"/>
                <a:cs typeface="Trebuchet MS"/>
              </a:rPr>
              <a:t>r</a:t>
            </a:r>
            <a:r>
              <a:rPr sz="2667" spc="80" dirty="0">
                <a:latin typeface="Trebuchet MS"/>
                <a:cs typeface="Trebuchet MS"/>
              </a:rPr>
              <a:t>k</a:t>
            </a:r>
            <a:r>
              <a:rPr sz="2667" spc="73" dirty="0">
                <a:latin typeface="Trebuchet MS"/>
                <a:cs typeface="Trebuchet MS"/>
              </a:rPr>
              <a:t>a</a:t>
            </a:r>
            <a:r>
              <a:rPr sz="2667" spc="220" dirty="0">
                <a:latin typeface="Trebuchet MS"/>
                <a:cs typeface="Trebuchet MS"/>
              </a:rPr>
              <a:t>s</a:t>
            </a:r>
            <a:endParaRPr sz="2667">
              <a:latin typeface="Trebuchet MS"/>
              <a:cs typeface="Trebuchet MS"/>
            </a:endParaRPr>
          </a:p>
        </p:txBody>
      </p:sp>
      <p:graphicFrame>
        <p:nvGraphicFramePr>
          <p:cNvPr id="15" name="object 15"/>
          <p:cNvGraphicFramePr>
            <a:graphicFrameLocks noGrp="1"/>
          </p:cNvGraphicFramePr>
          <p:nvPr/>
        </p:nvGraphicFramePr>
        <p:xfrm>
          <a:off x="924576" y="4547615"/>
          <a:ext cx="10766211" cy="1755699"/>
        </p:xfrm>
        <a:graphic>
          <a:graphicData uri="http://schemas.openxmlformats.org/drawingml/2006/table">
            <a:tbl>
              <a:tblPr firstRow="1" bandRow="1">
                <a:tableStyleId>{2D5ABB26-0587-4C30-8999-92F81FD0307C}</a:tableStyleId>
              </a:tblPr>
              <a:tblGrid>
                <a:gridCol w="1958340">
                  <a:extLst>
                    <a:ext uri="{9D8B030D-6E8A-4147-A177-3AD203B41FA5}">
                      <a16:colId xmlns:a16="http://schemas.microsoft.com/office/drawing/2014/main" val="20000"/>
                    </a:ext>
                  </a:extLst>
                </a:gridCol>
                <a:gridCol w="1628987">
                  <a:extLst>
                    <a:ext uri="{9D8B030D-6E8A-4147-A177-3AD203B41FA5}">
                      <a16:colId xmlns:a16="http://schemas.microsoft.com/office/drawing/2014/main" val="20001"/>
                    </a:ext>
                  </a:extLst>
                </a:gridCol>
                <a:gridCol w="1859280">
                  <a:extLst>
                    <a:ext uri="{9D8B030D-6E8A-4147-A177-3AD203B41FA5}">
                      <a16:colId xmlns:a16="http://schemas.microsoft.com/office/drawing/2014/main" val="20002"/>
                    </a:ext>
                  </a:extLst>
                </a:gridCol>
                <a:gridCol w="1602740">
                  <a:extLst>
                    <a:ext uri="{9D8B030D-6E8A-4147-A177-3AD203B41FA5}">
                      <a16:colId xmlns:a16="http://schemas.microsoft.com/office/drawing/2014/main" val="20003"/>
                    </a:ext>
                  </a:extLst>
                </a:gridCol>
                <a:gridCol w="1324185">
                  <a:extLst>
                    <a:ext uri="{9D8B030D-6E8A-4147-A177-3AD203B41FA5}">
                      <a16:colId xmlns:a16="http://schemas.microsoft.com/office/drawing/2014/main" val="20004"/>
                    </a:ext>
                  </a:extLst>
                </a:gridCol>
                <a:gridCol w="1453725">
                  <a:extLst>
                    <a:ext uri="{9D8B030D-6E8A-4147-A177-3AD203B41FA5}">
                      <a16:colId xmlns:a16="http://schemas.microsoft.com/office/drawing/2014/main" val="20005"/>
                    </a:ext>
                  </a:extLst>
                </a:gridCol>
                <a:gridCol w="938953">
                  <a:extLst>
                    <a:ext uri="{9D8B030D-6E8A-4147-A177-3AD203B41FA5}">
                      <a16:colId xmlns:a16="http://schemas.microsoft.com/office/drawing/2014/main" val="20006"/>
                    </a:ext>
                  </a:extLst>
                </a:gridCol>
              </a:tblGrid>
              <a:tr h="1035693">
                <a:tc>
                  <a:txBody>
                    <a:bodyPr/>
                    <a:lstStyle/>
                    <a:p>
                      <a:pPr marL="285115">
                        <a:lnSpc>
                          <a:spcPct val="100000"/>
                        </a:lnSpc>
                        <a:spcBef>
                          <a:spcPts val="220"/>
                        </a:spcBef>
                      </a:pPr>
                      <a:r>
                        <a:rPr sz="1900" spc="10" dirty="0">
                          <a:solidFill>
                            <a:srgbClr val="FFFFFF"/>
                          </a:solidFill>
                          <a:latin typeface="Trebuchet MS"/>
                          <a:cs typeface="Trebuchet MS"/>
                        </a:rPr>
                        <a:t>No</a:t>
                      </a:r>
                      <a:r>
                        <a:rPr sz="1900" dirty="0">
                          <a:solidFill>
                            <a:srgbClr val="FFFFFF"/>
                          </a:solidFill>
                          <a:latin typeface="Trebuchet MS"/>
                          <a:cs typeface="Trebuchet MS"/>
                        </a:rPr>
                        <a:t>.</a:t>
                      </a:r>
                      <a:r>
                        <a:rPr sz="1900" spc="-110" dirty="0">
                          <a:solidFill>
                            <a:srgbClr val="FFFFFF"/>
                          </a:solidFill>
                          <a:latin typeface="Trebuchet MS"/>
                          <a:cs typeface="Trebuchet MS"/>
                        </a:rPr>
                        <a:t> </a:t>
                      </a:r>
                      <a:r>
                        <a:rPr sz="1900" spc="15" dirty="0">
                          <a:solidFill>
                            <a:srgbClr val="FFFFFF"/>
                          </a:solidFill>
                          <a:latin typeface="Trebuchet MS"/>
                          <a:cs typeface="Trebuchet MS"/>
                        </a:rPr>
                        <a:t>B</a:t>
                      </a:r>
                      <a:r>
                        <a:rPr sz="1900" spc="5" dirty="0">
                          <a:solidFill>
                            <a:srgbClr val="FFFFFF"/>
                          </a:solidFill>
                          <a:latin typeface="Trebuchet MS"/>
                          <a:cs typeface="Trebuchet MS"/>
                        </a:rPr>
                        <a:t>er</a:t>
                      </a:r>
                      <a:r>
                        <a:rPr sz="1900" dirty="0">
                          <a:solidFill>
                            <a:srgbClr val="FFFFFF"/>
                          </a:solidFill>
                          <a:latin typeface="Trebuchet MS"/>
                          <a:cs typeface="Trebuchet MS"/>
                        </a:rPr>
                        <a:t>k</a:t>
                      </a:r>
                      <a:r>
                        <a:rPr sz="1900" spc="-15" dirty="0">
                          <a:solidFill>
                            <a:srgbClr val="FFFFFF"/>
                          </a:solidFill>
                          <a:latin typeface="Trebuchet MS"/>
                          <a:cs typeface="Trebuchet MS"/>
                        </a:rPr>
                        <a:t>a</a:t>
                      </a:r>
                      <a:r>
                        <a:rPr sz="1900" dirty="0">
                          <a:solidFill>
                            <a:srgbClr val="FFFFFF"/>
                          </a:solidFill>
                          <a:latin typeface="Trebuchet MS"/>
                          <a:cs typeface="Trebuchet MS"/>
                        </a:rPr>
                        <a:t>s</a:t>
                      </a:r>
                      <a:endParaRPr sz="1900">
                        <a:latin typeface="Trebuchet MS"/>
                        <a:cs typeface="Trebuchet MS"/>
                      </a:endParaRPr>
                    </a:p>
                  </a:txBody>
                  <a:tcPr marL="0" marR="0" marT="372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395605" marR="251460" indent="-139065">
                        <a:lnSpc>
                          <a:spcPct val="100000"/>
                        </a:lnSpc>
                        <a:spcBef>
                          <a:spcPts val="220"/>
                        </a:spcBef>
                      </a:pPr>
                      <a:r>
                        <a:rPr sz="1900" spc="5" dirty="0">
                          <a:solidFill>
                            <a:srgbClr val="FFFFFF"/>
                          </a:solidFill>
                          <a:latin typeface="Trebuchet MS"/>
                          <a:cs typeface="Trebuchet MS"/>
                        </a:rPr>
                        <a:t>No</a:t>
                      </a:r>
                      <a:r>
                        <a:rPr sz="1900" dirty="0">
                          <a:solidFill>
                            <a:srgbClr val="FFFFFF"/>
                          </a:solidFill>
                          <a:latin typeface="Trebuchet MS"/>
                          <a:cs typeface="Trebuchet MS"/>
                        </a:rPr>
                        <a:t>.</a:t>
                      </a:r>
                      <a:r>
                        <a:rPr sz="1900" spc="-110" dirty="0">
                          <a:solidFill>
                            <a:srgbClr val="FFFFFF"/>
                          </a:solidFill>
                          <a:latin typeface="Trebuchet MS"/>
                          <a:cs typeface="Trebuchet MS"/>
                        </a:rPr>
                        <a:t> </a:t>
                      </a:r>
                      <a:r>
                        <a:rPr sz="1900" spc="5" dirty="0">
                          <a:solidFill>
                            <a:srgbClr val="FFFFFF"/>
                          </a:solidFill>
                          <a:latin typeface="Trebuchet MS"/>
                          <a:cs typeface="Trebuchet MS"/>
                        </a:rPr>
                        <a:t>Ite</a:t>
                      </a:r>
                      <a:r>
                        <a:rPr sz="1900" dirty="0">
                          <a:solidFill>
                            <a:srgbClr val="FFFFFF"/>
                          </a:solidFill>
                          <a:latin typeface="Trebuchet MS"/>
                          <a:cs typeface="Trebuchet MS"/>
                        </a:rPr>
                        <a:t>m  </a:t>
                      </a:r>
                      <a:r>
                        <a:rPr sz="1900" spc="50" dirty="0">
                          <a:solidFill>
                            <a:srgbClr val="FFFFFF"/>
                          </a:solidFill>
                          <a:latin typeface="Trebuchet MS"/>
                          <a:cs typeface="Trebuchet MS"/>
                        </a:rPr>
                        <a:t>Arsip</a:t>
                      </a:r>
                      <a:endParaRPr sz="1900">
                        <a:latin typeface="Trebuchet MS"/>
                        <a:cs typeface="Trebuchet MS"/>
                      </a:endParaRPr>
                    </a:p>
                  </a:txBody>
                  <a:tcPr marL="0" marR="0" marT="372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285750" marR="277495" indent="188595">
                        <a:lnSpc>
                          <a:spcPct val="100000"/>
                        </a:lnSpc>
                        <a:spcBef>
                          <a:spcPts val="220"/>
                        </a:spcBef>
                      </a:pPr>
                      <a:r>
                        <a:rPr sz="1900" spc="95" dirty="0">
                          <a:solidFill>
                            <a:srgbClr val="FFFFFF"/>
                          </a:solidFill>
                          <a:latin typeface="Trebuchet MS"/>
                          <a:cs typeface="Trebuchet MS"/>
                        </a:rPr>
                        <a:t>Kode </a:t>
                      </a:r>
                      <a:r>
                        <a:rPr sz="1900" spc="100" dirty="0">
                          <a:solidFill>
                            <a:srgbClr val="FFFFFF"/>
                          </a:solidFill>
                          <a:latin typeface="Trebuchet MS"/>
                          <a:cs typeface="Trebuchet MS"/>
                        </a:rPr>
                        <a:t> </a:t>
                      </a:r>
                      <a:r>
                        <a:rPr sz="1900" spc="5" dirty="0">
                          <a:solidFill>
                            <a:srgbClr val="FFFFFF"/>
                          </a:solidFill>
                          <a:latin typeface="Trebuchet MS"/>
                          <a:cs typeface="Trebuchet MS"/>
                        </a:rPr>
                        <a:t>Kl</a:t>
                      </a:r>
                      <a:r>
                        <a:rPr sz="1900" spc="10" dirty="0">
                          <a:solidFill>
                            <a:srgbClr val="FFFFFF"/>
                          </a:solidFill>
                          <a:latin typeface="Trebuchet MS"/>
                          <a:cs typeface="Trebuchet MS"/>
                        </a:rPr>
                        <a:t>a</a:t>
                      </a:r>
                      <a:r>
                        <a:rPr sz="1900" dirty="0">
                          <a:solidFill>
                            <a:srgbClr val="FFFFFF"/>
                          </a:solidFill>
                          <a:latin typeface="Trebuchet MS"/>
                          <a:cs typeface="Trebuchet MS"/>
                        </a:rPr>
                        <a:t>si</a:t>
                      </a:r>
                      <a:r>
                        <a:rPr sz="1900" spc="5" dirty="0">
                          <a:solidFill>
                            <a:srgbClr val="FFFFFF"/>
                          </a:solidFill>
                          <a:latin typeface="Trebuchet MS"/>
                          <a:cs typeface="Trebuchet MS"/>
                        </a:rPr>
                        <a:t>f</a:t>
                      </a:r>
                      <a:r>
                        <a:rPr sz="1900" dirty="0">
                          <a:solidFill>
                            <a:srgbClr val="FFFFFF"/>
                          </a:solidFill>
                          <a:latin typeface="Trebuchet MS"/>
                          <a:cs typeface="Trebuchet MS"/>
                        </a:rPr>
                        <a:t>ik</a:t>
                      </a:r>
                      <a:r>
                        <a:rPr sz="1900" spc="-10" dirty="0">
                          <a:solidFill>
                            <a:srgbClr val="FFFFFF"/>
                          </a:solidFill>
                          <a:latin typeface="Trebuchet MS"/>
                          <a:cs typeface="Trebuchet MS"/>
                        </a:rPr>
                        <a:t>a</a:t>
                      </a:r>
                      <a:r>
                        <a:rPr sz="1900" dirty="0">
                          <a:solidFill>
                            <a:srgbClr val="FFFFFF"/>
                          </a:solidFill>
                          <a:latin typeface="Trebuchet MS"/>
                          <a:cs typeface="Trebuchet MS"/>
                        </a:rPr>
                        <a:t>si</a:t>
                      </a:r>
                      <a:endParaRPr sz="1900">
                        <a:latin typeface="Trebuchet MS"/>
                        <a:cs typeface="Trebuchet MS"/>
                      </a:endParaRPr>
                    </a:p>
                  </a:txBody>
                  <a:tcPr marL="0" marR="0" marT="372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210820" marR="202565" indent="-1905" algn="ctr">
                        <a:lnSpc>
                          <a:spcPct val="100000"/>
                        </a:lnSpc>
                        <a:spcBef>
                          <a:spcPts val="220"/>
                        </a:spcBef>
                      </a:pPr>
                      <a:r>
                        <a:rPr sz="1900" spc="30" dirty="0">
                          <a:solidFill>
                            <a:srgbClr val="FFFFFF"/>
                          </a:solidFill>
                          <a:latin typeface="Trebuchet MS"/>
                          <a:cs typeface="Trebuchet MS"/>
                        </a:rPr>
                        <a:t>Uraian </a:t>
                      </a:r>
                      <a:r>
                        <a:rPr sz="1900" spc="35" dirty="0">
                          <a:solidFill>
                            <a:srgbClr val="FFFFFF"/>
                          </a:solidFill>
                          <a:latin typeface="Trebuchet MS"/>
                          <a:cs typeface="Trebuchet MS"/>
                        </a:rPr>
                        <a:t> </a:t>
                      </a:r>
                      <a:r>
                        <a:rPr sz="1900" spc="5" dirty="0">
                          <a:solidFill>
                            <a:srgbClr val="FFFFFF"/>
                          </a:solidFill>
                          <a:latin typeface="Trebuchet MS"/>
                          <a:cs typeface="Trebuchet MS"/>
                        </a:rPr>
                        <a:t>Inf</a:t>
                      </a:r>
                      <a:r>
                        <a:rPr sz="1900" dirty="0">
                          <a:solidFill>
                            <a:srgbClr val="FFFFFF"/>
                          </a:solidFill>
                          <a:latin typeface="Trebuchet MS"/>
                          <a:cs typeface="Trebuchet MS"/>
                        </a:rPr>
                        <a:t>ormasi  </a:t>
                      </a:r>
                      <a:r>
                        <a:rPr sz="1900" spc="50" dirty="0">
                          <a:solidFill>
                            <a:srgbClr val="FFFFFF"/>
                          </a:solidFill>
                          <a:latin typeface="Trebuchet MS"/>
                          <a:cs typeface="Trebuchet MS"/>
                        </a:rPr>
                        <a:t>Arsip</a:t>
                      </a:r>
                      <a:endParaRPr sz="1900">
                        <a:latin typeface="Trebuchet MS"/>
                        <a:cs typeface="Trebuchet MS"/>
                      </a:endParaRPr>
                    </a:p>
                  </a:txBody>
                  <a:tcPr marL="0" marR="0" marT="372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152400">
                        <a:lnSpc>
                          <a:spcPct val="100000"/>
                        </a:lnSpc>
                        <a:spcBef>
                          <a:spcPts val="220"/>
                        </a:spcBef>
                      </a:pPr>
                      <a:r>
                        <a:rPr sz="1900" spc="75" dirty="0">
                          <a:solidFill>
                            <a:srgbClr val="FFFFFF"/>
                          </a:solidFill>
                          <a:latin typeface="Trebuchet MS"/>
                          <a:cs typeface="Trebuchet MS"/>
                        </a:rPr>
                        <a:t>Tanggal</a:t>
                      </a:r>
                      <a:endParaRPr sz="1900">
                        <a:latin typeface="Trebuchet MS"/>
                        <a:cs typeface="Trebuchet MS"/>
                      </a:endParaRPr>
                    </a:p>
                  </a:txBody>
                  <a:tcPr marL="0" marR="0" marT="372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236854">
                        <a:lnSpc>
                          <a:spcPct val="100000"/>
                        </a:lnSpc>
                        <a:spcBef>
                          <a:spcPts val="220"/>
                        </a:spcBef>
                      </a:pPr>
                      <a:r>
                        <a:rPr sz="1900" spc="50" dirty="0">
                          <a:solidFill>
                            <a:srgbClr val="FFFFFF"/>
                          </a:solidFill>
                          <a:latin typeface="Trebuchet MS"/>
                          <a:cs typeface="Trebuchet MS"/>
                        </a:rPr>
                        <a:t>Jumlah</a:t>
                      </a:r>
                      <a:endParaRPr sz="1900">
                        <a:latin typeface="Trebuchet MS"/>
                        <a:cs typeface="Trebuchet MS"/>
                      </a:endParaRPr>
                    </a:p>
                  </a:txBody>
                  <a:tcPr marL="0" marR="0" marT="372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tc>
                  <a:txBody>
                    <a:bodyPr/>
                    <a:lstStyle/>
                    <a:p>
                      <a:pPr marL="190500">
                        <a:lnSpc>
                          <a:spcPct val="100000"/>
                        </a:lnSpc>
                        <a:spcBef>
                          <a:spcPts val="220"/>
                        </a:spcBef>
                      </a:pPr>
                      <a:r>
                        <a:rPr sz="1900" spc="-25" dirty="0">
                          <a:solidFill>
                            <a:srgbClr val="FFFFFF"/>
                          </a:solidFill>
                          <a:latin typeface="Trebuchet MS"/>
                          <a:cs typeface="Trebuchet MS"/>
                        </a:rPr>
                        <a:t>Ket.</a:t>
                      </a:r>
                      <a:endParaRPr sz="1900">
                        <a:latin typeface="Trebuchet MS"/>
                        <a:cs typeface="Trebuchet MS"/>
                      </a:endParaRPr>
                    </a:p>
                  </a:txBody>
                  <a:tcPr marL="0" marR="0" marT="372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4F83"/>
                    </a:solidFill>
                  </a:tcPr>
                </a:tc>
                <a:extLst>
                  <a:ext uri="{0D108BD9-81ED-4DB2-BD59-A6C34878D82A}">
                    <a16:rowId xmlns:a16="http://schemas.microsoft.com/office/drawing/2014/main" val="10000"/>
                  </a:ext>
                </a:extLst>
              </a:tr>
              <a:tr h="360003">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9EC"/>
                    </a:solidFill>
                  </a:tcPr>
                </a:tc>
                <a:extLst>
                  <a:ext uri="{0D108BD9-81ED-4DB2-BD59-A6C34878D82A}">
                    <a16:rowId xmlns:a16="http://schemas.microsoft.com/office/drawing/2014/main" val="10001"/>
                  </a:ext>
                </a:extLst>
              </a:tr>
              <a:tr h="360003">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sz="quarter" idx="1"/>
          </p:nvPr>
        </p:nvSpPr>
        <p:spPr>
          <a:xfrm>
            <a:off x="1981200" y="1181106"/>
            <a:ext cx="8229600" cy="4495788"/>
          </a:xfrm>
        </p:spPr>
        <p:txBody>
          <a:bodyPr>
            <a:normAutofit fontScale="70000" lnSpcReduction="20000"/>
          </a:bodyPr>
          <a:lstStyle/>
          <a:p>
            <a:pPr marL="837710" lvl="1" indent="-228125"/>
            <a:endParaRPr lang="en-US" altLang="en-US" sz="2133" dirty="0"/>
          </a:p>
          <a:p>
            <a:pPr marL="837710" lvl="1" indent="-228125"/>
            <a:r>
              <a:rPr lang="en-US" altLang="en-US" sz="2133" dirty="0"/>
              <a:t>PENATAAN ARSIP INAKTIF</a:t>
            </a:r>
          </a:p>
          <a:p>
            <a:pPr marL="228125" indent="-228125"/>
            <a:endParaRPr lang="en-US" altLang="en-US" sz="2133" dirty="0"/>
          </a:p>
          <a:p>
            <a:pPr marL="228125" indent="-228125"/>
            <a:endParaRPr lang="en-US" altLang="en-US" sz="2133" dirty="0"/>
          </a:p>
          <a:p>
            <a:pPr marL="228125" indent="-228125"/>
            <a:r>
              <a:rPr lang="id-ID" altLang="en-US" sz="2133" dirty="0"/>
              <a:t>TANGGUNG JAWAB</a:t>
            </a:r>
            <a:r>
              <a:rPr lang="en-US" altLang="en-US" sz="2133" dirty="0"/>
              <a:t> </a:t>
            </a:r>
            <a:r>
              <a:rPr lang="id-ID" altLang="en-US" sz="2133" dirty="0"/>
              <a:t>KEPALA UNIT KE</a:t>
            </a:r>
            <a:r>
              <a:rPr lang="en-US" altLang="en-US" sz="2133" dirty="0"/>
              <a:t>ARSIPA</a:t>
            </a:r>
            <a:r>
              <a:rPr lang="id-ID" altLang="en-US" sz="2133" dirty="0"/>
              <a:t>N</a:t>
            </a:r>
          </a:p>
          <a:p>
            <a:pPr marL="228125" indent="-228125"/>
            <a:r>
              <a:rPr lang="id-ID" altLang="en-US" sz="2133" dirty="0"/>
              <a:t>(Pasal 43)</a:t>
            </a:r>
            <a:endParaRPr lang="en-US" altLang="en-US" sz="2133" dirty="0"/>
          </a:p>
          <a:p>
            <a:pPr marL="228125" indent="-228125"/>
            <a:endParaRPr lang="en-US" altLang="en-US" sz="2133" dirty="0"/>
          </a:p>
          <a:p>
            <a:pPr>
              <a:spcBef>
                <a:spcPts val="600"/>
              </a:spcBef>
              <a:defRPr/>
            </a:pPr>
            <a:r>
              <a:rPr lang="en-US" altLang="en-US" sz="2267" dirty="0" err="1"/>
              <a:t>Arsip</a:t>
            </a:r>
            <a:r>
              <a:rPr lang="en-US" altLang="en-US" sz="2267" dirty="0"/>
              <a:t> </a:t>
            </a:r>
            <a:r>
              <a:rPr lang="en-US" altLang="en-US" sz="2267" dirty="0" err="1"/>
              <a:t>Inaktif</a:t>
            </a:r>
            <a:endParaRPr lang="en-US" altLang="en-US" sz="2267" dirty="0"/>
          </a:p>
          <a:p>
            <a:pPr marL="177432" lvl="1">
              <a:spcBef>
                <a:spcPts val="500"/>
              </a:spcBef>
              <a:defRPr/>
            </a:pPr>
            <a:r>
              <a:rPr lang="en-US" altLang="en-US" sz="2267" dirty="0" err="1"/>
              <a:t>Arsip</a:t>
            </a:r>
            <a:r>
              <a:rPr lang="en-US" altLang="en-US" sz="2267" dirty="0"/>
              <a:t> yang </a:t>
            </a:r>
            <a:r>
              <a:rPr lang="en-US" altLang="en-US" sz="2267" dirty="0" err="1"/>
              <a:t>frekwensi</a:t>
            </a:r>
            <a:r>
              <a:rPr lang="en-US" altLang="en-US" sz="2267" dirty="0"/>
              <a:t> </a:t>
            </a:r>
            <a:r>
              <a:rPr lang="en-US" altLang="en-US" sz="2267" dirty="0" err="1"/>
              <a:t>penggunaannya</a:t>
            </a:r>
            <a:r>
              <a:rPr lang="en-US" altLang="en-US" sz="2267" dirty="0"/>
              <a:t> </a:t>
            </a:r>
            <a:r>
              <a:rPr lang="en-US" altLang="en-US" sz="2267" dirty="0" err="1"/>
              <a:t>telah</a:t>
            </a:r>
            <a:r>
              <a:rPr lang="en-US" altLang="en-US" sz="2267" dirty="0"/>
              <a:t> </a:t>
            </a:r>
            <a:r>
              <a:rPr lang="en-US" altLang="en-US" sz="2267" dirty="0" err="1"/>
              <a:t>menurun</a:t>
            </a:r>
            <a:endParaRPr lang="en-US" altLang="en-US" sz="2267" dirty="0"/>
          </a:p>
          <a:p>
            <a:pPr>
              <a:spcBef>
                <a:spcPts val="600"/>
              </a:spcBef>
              <a:defRPr/>
            </a:pPr>
            <a:r>
              <a:rPr lang="en-US" altLang="en-US" sz="2267" dirty="0"/>
              <a:t>   - </a:t>
            </a:r>
            <a:r>
              <a:rPr lang="en-US" altLang="en-US" sz="2267" dirty="0" err="1"/>
              <a:t>jarang</a:t>
            </a:r>
            <a:r>
              <a:rPr lang="en-US" altLang="en-US" sz="2267" dirty="0"/>
              <a:t> </a:t>
            </a:r>
            <a:r>
              <a:rPr lang="en-US" altLang="en-US" sz="2267" dirty="0" err="1"/>
              <a:t>digunakan</a:t>
            </a:r>
            <a:endParaRPr lang="en-US" altLang="en-US" sz="2267" dirty="0"/>
          </a:p>
          <a:p>
            <a:pPr>
              <a:spcBef>
                <a:spcPts val="600"/>
              </a:spcBef>
              <a:defRPr/>
            </a:pPr>
            <a:r>
              <a:rPr lang="en-US" altLang="en-US" sz="2267" dirty="0"/>
              <a:t>   - </a:t>
            </a:r>
            <a:r>
              <a:rPr lang="en-US" altLang="en-US" sz="2267" dirty="0" err="1"/>
              <a:t>berfungsi</a:t>
            </a:r>
            <a:r>
              <a:rPr lang="en-US" altLang="en-US" sz="2267" dirty="0"/>
              <a:t> </a:t>
            </a:r>
            <a:r>
              <a:rPr lang="en-US" altLang="en-US" sz="2267" dirty="0" err="1"/>
              <a:t>sebagai</a:t>
            </a:r>
            <a:r>
              <a:rPr lang="en-US" altLang="en-US" sz="2267" dirty="0"/>
              <a:t> </a:t>
            </a:r>
            <a:r>
              <a:rPr lang="en-US" altLang="en-US" sz="2267" dirty="0" err="1"/>
              <a:t>referensi</a:t>
            </a:r>
            <a:r>
              <a:rPr lang="en-US" altLang="en-US" sz="2267" dirty="0"/>
              <a:t> </a:t>
            </a:r>
            <a:r>
              <a:rPr lang="en-US" altLang="en-US" sz="2267" dirty="0" err="1"/>
              <a:t>atau</a:t>
            </a:r>
            <a:r>
              <a:rPr lang="en-US" altLang="en-US" sz="2267" dirty="0"/>
              <a:t> </a:t>
            </a:r>
            <a:r>
              <a:rPr lang="en-US" altLang="en-US" sz="2267" dirty="0" err="1"/>
              <a:t>rujukan</a:t>
            </a:r>
            <a:endParaRPr lang="en-US" altLang="en-US" sz="2267" dirty="0"/>
          </a:p>
          <a:p>
            <a:pPr>
              <a:spcBef>
                <a:spcPts val="600"/>
              </a:spcBef>
              <a:defRPr/>
            </a:pPr>
            <a:endParaRPr lang="en-US" altLang="en-US" sz="2700" dirty="0"/>
          </a:p>
          <a:p>
            <a:pPr marL="228125" indent="-228125"/>
            <a:endParaRPr lang="en-US" altLang="en-US" sz="2133"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sz="quarter" idx="1"/>
          </p:nvPr>
        </p:nvSpPr>
        <p:spPr>
          <a:xfrm>
            <a:off x="2032000" y="666941"/>
            <a:ext cx="8229600" cy="6191059"/>
          </a:xfrm>
        </p:spPr>
        <p:txBody>
          <a:bodyPr rtlCol="0">
            <a:normAutofit fontScale="85000" lnSpcReduction="20000"/>
          </a:bodyPr>
          <a:lstStyle/>
          <a:p>
            <a:pPr algn="ctr">
              <a:spcBef>
                <a:spcPts val="600"/>
              </a:spcBef>
              <a:defRPr/>
            </a:pPr>
            <a:endParaRPr lang="en-US" altLang="en-US" sz="2100" dirty="0">
              <a:solidFill>
                <a:schemeClr val="hlink"/>
              </a:solidFill>
            </a:endParaRPr>
          </a:p>
          <a:p>
            <a:pPr algn="ctr">
              <a:spcBef>
                <a:spcPts val="600"/>
              </a:spcBef>
              <a:defRPr/>
            </a:pPr>
            <a:endParaRPr lang="en-US" altLang="en-US" sz="2100" dirty="0">
              <a:solidFill>
                <a:schemeClr val="hlink"/>
              </a:solidFill>
            </a:endParaRPr>
          </a:p>
          <a:p>
            <a:pPr>
              <a:spcBef>
                <a:spcPts val="600"/>
              </a:spcBef>
              <a:defRPr/>
            </a:pPr>
            <a:endParaRPr lang="en-US" altLang="en-US" sz="2000" dirty="0">
              <a:solidFill>
                <a:srgbClr val="00FFFF"/>
              </a:solidFill>
            </a:endParaRPr>
          </a:p>
          <a:p>
            <a:pPr>
              <a:spcBef>
                <a:spcPts val="600"/>
              </a:spcBef>
              <a:defRPr/>
            </a:pPr>
            <a:r>
              <a:rPr lang="en-US" altLang="en-US" sz="2700" dirty="0" err="1"/>
              <a:t>Arsip</a:t>
            </a:r>
            <a:r>
              <a:rPr lang="en-US" altLang="en-US" sz="2700" dirty="0"/>
              <a:t> </a:t>
            </a:r>
            <a:r>
              <a:rPr lang="en-US" altLang="en-US" sz="2700" dirty="0" err="1"/>
              <a:t>Inaktif</a:t>
            </a:r>
            <a:endParaRPr lang="en-US" altLang="en-US" sz="2700" dirty="0"/>
          </a:p>
          <a:p>
            <a:pPr marL="177432" lvl="1">
              <a:spcBef>
                <a:spcPts val="500"/>
              </a:spcBef>
              <a:defRPr/>
            </a:pPr>
            <a:r>
              <a:rPr lang="en-US" altLang="en-US" sz="2700" dirty="0" err="1"/>
              <a:t>Arsip</a:t>
            </a:r>
            <a:r>
              <a:rPr lang="en-US" altLang="en-US" sz="2700" dirty="0"/>
              <a:t> yang </a:t>
            </a:r>
            <a:r>
              <a:rPr lang="en-US" altLang="en-US" sz="2700" dirty="0" err="1"/>
              <a:t>frekwensi</a:t>
            </a:r>
            <a:r>
              <a:rPr lang="en-US" altLang="en-US" sz="2700" dirty="0"/>
              <a:t> </a:t>
            </a:r>
            <a:r>
              <a:rPr lang="en-US" altLang="en-US" sz="2700" dirty="0" err="1"/>
              <a:t>penggunaannya</a:t>
            </a:r>
            <a:r>
              <a:rPr lang="en-US" altLang="en-US" sz="2700" dirty="0"/>
              <a:t> </a:t>
            </a:r>
            <a:r>
              <a:rPr lang="en-US" altLang="en-US" sz="2700" dirty="0" err="1"/>
              <a:t>telah</a:t>
            </a:r>
            <a:r>
              <a:rPr lang="en-US" altLang="en-US" sz="2700" dirty="0"/>
              <a:t> </a:t>
            </a:r>
            <a:r>
              <a:rPr lang="en-US" altLang="en-US" sz="2700" dirty="0" err="1"/>
              <a:t>menurun</a:t>
            </a:r>
            <a:r>
              <a:rPr lang="en-US" altLang="en-US" sz="2700" dirty="0"/>
              <a:t> (</a:t>
            </a:r>
            <a:r>
              <a:rPr lang="en-US" altLang="en-US" sz="2700" dirty="0" err="1"/>
              <a:t>Undang-Undang</a:t>
            </a:r>
            <a:r>
              <a:rPr lang="en-US" altLang="en-US" sz="2700" dirty="0"/>
              <a:t> </a:t>
            </a:r>
            <a:r>
              <a:rPr lang="en-US" altLang="en-US" sz="2700" dirty="0" err="1"/>
              <a:t>Nomor</a:t>
            </a:r>
            <a:r>
              <a:rPr lang="en-US" altLang="en-US" sz="2700" dirty="0"/>
              <a:t> 43 </a:t>
            </a:r>
            <a:r>
              <a:rPr lang="en-US" altLang="en-US" sz="2700" dirty="0" err="1"/>
              <a:t>Tahun</a:t>
            </a:r>
            <a:r>
              <a:rPr lang="en-US" altLang="en-US" sz="2700" dirty="0"/>
              <a:t> 2009)</a:t>
            </a:r>
          </a:p>
          <a:p>
            <a:pPr marL="177432" lvl="1">
              <a:spcBef>
                <a:spcPts val="500"/>
              </a:spcBef>
              <a:defRPr/>
            </a:pPr>
            <a:endParaRPr lang="en-US" altLang="en-US" sz="2700" dirty="0"/>
          </a:p>
          <a:p>
            <a:pPr>
              <a:spcBef>
                <a:spcPts val="600"/>
              </a:spcBef>
              <a:buFont typeface="Wingdings 3"/>
              <a:buChar char=""/>
              <a:defRPr/>
            </a:pPr>
            <a:r>
              <a:rPr lang="en-US" altLang="en-US" sz="2700" dirty="0"/>
              <a:t> </a:t>
            </a:r>
            <a:r>
              <a:rPr lang="en-US" altLang="en-US" sz="2700" dirty="0" err="1"/>
              <a:t>Arsip</a:t>
            </a:r>
            <a:r>
              <a:rPr lang="en-US" altLang="en-US" sz="2700" dirty="0"/>
              <a:t> </a:t>
            </a:r>
            <a:r>
              <a:rPr lang="en-US" altLang="en-US" sz="2700" dirty="0" err="1"/>
              <a:t>inaktif</a:t>
            </a:r>
            <a:r>
              <a:rPr lang="en-US" altLang="en-US" sz="2700" dirty="0"/>
              <a:t> :</a:t>
            </a:r>
          </a:p>
          <a:p>
            <a:pPr>
              <a:spcBef>
                <a:spcPts val="600"/>
              </a:spcBef>
              <a:defRPr/>
            </a:pPr>
            <a:r>
              <a:rPr lang="en-US" altLang="en-US" sz="2700" dirty="0"/>
              <a:t>   - </a:t>
            </a:r>
            <a:r>
              <a:rPr lang="en-US" altLang="en-US" sz="2700" dirty="0" err="1"/>
              <a:t>jarang</a:t>
            </a:r>
            <a:r>
              <a:rPr lang="en-US" altLang="en-US" sz="2700" dirty="0"/>
              <a:t> </a:t>
            </a:r>
            <a:r>
              <a:rPr lang="en-US" altLang="en-US" sz="2700" dirty="0" err="1"/>
              <a:t>digunakan</a:t>
            </a:r>
            <a:endParaRPr lang="en-US" altLang="en-US" sz="2700" dirty="0"/>
          </a:p>
          <a:p>
            <a:pPr>
              <a:spcBef>
                <a:spcPts val="600"/>
              </a:spcBef>
              <a:defRPr/>
            </a:pPr>
            <a:r>
              <a:rPr lang="en-US" altLang="en-US" sz="2700" dirty="0"/>
              <a:t>   - </a:t>
            </a:r>
            <a:r>
              <a:rPr lang="en-US" altLang="en-US" sz="2700" dirty="0" err="1"/>
              <a:t>berfungsi</a:t>
            </a:r>
            <a:r>
              <a:rPr lang="en-US" altLang="en-US" sz="2700" dirty="0"/>
              <a:t> </a:t>
            </a:r>
            <a:r>
              <a:rPr lang="en-US" altLang="en-US" sz="2700" dirty="0" err="1"/>
              <a:t>sebagai</a:t>
            </a:r>
            <a:r>
              <a:rPr lang="en-US" altLang="en-US" sz="2700" dirty="0"/>
              <a:t> </a:t>
            </a:r>
            <a:r>
              <a:rPr lang="en-US" altLang="en-US" sz="2700" dirty="0" err="1"/>
              <a:t>referensi</a:t>
            </a:r>
            <a:r>
              <a:rPr lang="en-US" altLang="en-US" sz="2700" dirty="0"/>
              <a:t> </a:t>
            </a:r>
            <a:r>
              <a:rPr lang="en-US" altLang="en-US" sz="2700" dirty="0" err="1"/>
              <a:t>atau</a:t>
            </a:r>
            <a:r>
              <a:rPr lang="en-US" altLang="en-US" sz="2700" dirty="0"/>
              <a:t> </a:t>
            </a:r>
            <a:r>
              <a:rPr lang="en-US" altLang="en-US" sz="2700" dirty="0" err="1"/>
              <a:t>rujukan</a:t>
            </a:r>
            <a:endParaRPr lang="en-US" altLang="en-US" sz="2700" dirty="0"/>
          </a:p>
          <a:p>
            <a:pPr>
              <a:spcBef>
                <a:spcPts val="600"/>
              </a:spcBef>
              <a:defRPr/>
            </a:pPr>
            <a:endParaRPr lang="en-US" altLang="en-US" sz="2700" dirty="0"/>
          </a:p>
          <a:p>
            <a:pPr>
              <a:spcBef>
                <a:spcPts val="600"/>
              </a:spcBef>
              <a:buFont typeface="Wingdings 3"/>
              <a:buChar char=""/>
              <a:defRPr/>
            </a:pPr>
            <a:r>
              <a:rPr lang="en-US" altLang="en-US" sz="2700" dirty="0"/>
              <a:t> </a:t>
            </a:r>
          </a:p>
        </p:txBody>
      </p:sp>
    </p:spTree>
  </p:cSld>
  <p:clrMapOvr>
    <a:masterClrMapping/>
  </p:clrMapOvr>
  <p:transition spd="slow">
    <p:cover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1905000" y="457271"/>
            <a:ext cx="8458200" cy="5867599"/>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609391" indent="-380209" defTabSz="272484">
              <a:tabLst>
                <a:tab pos="626290" algn="l"/>
              </a:tabLst>
            </a:pPr>
            <a:r>
              <a:rPr lang="en-US" b="1" dirty="0">
                <a:solidFill>
                  <a:schemeClr val="hlink"/>
                </a:solidFill>
                <a:cs typeface="Times New Roman" pitchFamily="18" charset="0"/>
              </a:rPr>
              <a:t>	</a:t>
            </a:r>
          </a:p>
          <a:p>
            <a:pPr marL="609391" indent="-380209" defTabSz="272484">
              <a:tabLst>
                <a:tab pos="626290" algn="l"/>
              </a:tabLst>
            </a:pPr>
            <a:endParaRPr lang="en-US" b="1" dirty="0">
              <a:solidFill>
                <a:schemeClr val="hlink"/>
              </a:solidFill>
              <a:cs typeface="Times New Roman" pitchFamily="18" charset="0"/>
            </a:endParaRPr>
          </a:p>
          <a:p>
            <a:pPr marL="609391" indent="-380209" defTabSz="272484">
              <a:tabLst>
                <a:tab pos="626290" algn="l"/>
              </a:tabLst>
            </a:pPr>
            <a:r>
              <a:rPr lang="en-US" b="1" dirty="0">
                <a:solidFill>
                  <a:schemeClr val="hlink"/>
                </a:solidFill>
                <a:cs typeface="Times New Roman" pitchFamily="18" charset="0"/>
              </a:rPr>
              <a:t>PROSEDURE PENGELOLAAN ARSIP INAKTIF</a:t>
            </a:r>
          </a:p>
          <a:p>
            <a:pPr marL="609391" indent="-380209" algn="just" defTabSz="272484">
              <a:tabLst>
                <a:tab pos="626290" algn="l"/>
              </a:tabLst>
            </a:pPr>
            <a:endParaRPr lang="en-US" dirty="0">
              <a:cs typeface="Times New Roman" pitchFamily="18" charset="0"/>
            </a:endParaRPr>
          </a:p>
          <a:p>
            <a:pPr marL="609391" indent="-380209" algn="just" defTabSz="272484">
              <a:tabLst>
                <a:tab pos="626290" algn="l"/>
              </a:tabLst>
            </a:pPr>
            <a:r>
              <a:rPr lang="en-US" dirty="0">
                <a:solidFill>
                  <a:schemeClr val="folHlink"/>
                </a:solidFill>
                <a:cs typeface="Times New Roman" pitchFamily="18" charset="0"/>
              </a:rPr>
              <a:t>1.	</a:t>
            </a:r>
            <a:r>
              <a:rPr lang="en-US" dirty="0" err="1">
                <a:solidFill>
                  <a:schemeClr val="folHlink"/>
                </a:solidFill>
                <a:cs typeface="Times New Roman" pitchFamily="18" charset="0"/>
              </a:rPr>
              <a:t>Pemindahan</a:t>
            </a:r>
            <a:r>
              <a:rPr lang="en-US" dirty="0">
                <a:solidFill>
                  <a:schemeClr val="folHlink"/>
                </a:solidFill>
                <a:cs typeface="Times New Roman" pitchFamily="18" charset="0"/>
              </a:rPr>
              <a:t> </a:t>
            </a:r>
            <a:r>
              <a:rPr lang="en-US" dirty="0" err="1">
                <a:solidFill>
                  <a:schemeClr val="folHlink"/>
                </a:solidFill>
                <a:cs typeface="Times New Roman" pitchFamily="18" charset="0"/>
              </a:rPr>
              <a:t>Arsip</a:t>
            </a:r>
            <a:endParaRPr lang="en-US" dirty="0">
              <a:solidFill>
                <a:schemeClr val="folHlink"/>
              </a:solidFill>
              <a:cs typeface="Times New Roman" pitchFamily="18" charset="0"/>
            </a:endParaRPr>
          </a:p>
          <a:p>
            <a:pPr marL="1256803" lvl="1" indent="-532293" algn="just" defTabSz="272484">
              <a:buClr>
                <a:srgbClr val="66FF33"/>
              </a:buClr>
              <a:tabLst>
                <a:tab pos="626290" algn="l"/>
              </a:tabLst>
            </a:pPr>
            <a:r>
              <a:rPr lang="en-US" sz="2100" dirty="0" err="1">
                <a:cs typeface="Times New Roman" pitchFamily="18" charset="0"/>
              </a:rPr>
              <a:t>Menentukan</a:t>
            </a:r>
            <a:r>
              <a:rPr lang="en-US" sz="2100" dirty="0">
                <a:cs typeface="Times New Roman" pitchFamily="18" charset="0"/>
              </a:rPr>
              <a:t> </a:t>
            </a:r>
            <a:r>
              <a:rPr lang="en-US" sz="2100" dirty="0" err="1">
                <a:cs typeface="Times New Roman" pitchFamily="18" charset="0"/>
              </a:rPr>
              <a:t>kapan</a:t>
            </a:r>
            <a:r>
              <a:rPr lang="en-US" sz="2100" dirty="0">
                <a:cs typeface="Times New Roman" pitchFamily="18" charset="0"/>
              </a:rPr>
              <a:t> </a:t>
            </a:r>
            <a:r>
              <a:rPr lang="en-US" sz="2100" dirty="0" err="1">
                <a:cs typeface="Times New Roman" pitchFamily="18" charset="0"/>
              </a:rPr>
              <a:t>arsip</a:t>
            </a:r>
            <a:r>
              <a:rPr lang="en-US" sz="2100" dirty="0">
                <a:cs typeface="Times New Roman" pitchFamily="18" charset="0"/>
              </a:rPr>
              <a:t> </a:t>
            </a:r>
            <a:r>
              <a:rPr lang="en-US" sz="2100" dirty="0" err="1">
                <a:cs typeface="Times New Roman" pitchFamily="18" charset="0"/>
              </a:rPr>
              <a:t>dipindah</a:t>
            </a:r>
            <a:endParaRPr lang="en-US" sz="2100" dirty="0">
              <a:cs typeface="Times New Roman" pitchFamily="18" charset="0"/>
            </a:endParaRPr>
          </a:p>
          <a:p>
            <a:pPr marL="1370867" lvl="2" indent="191162" algn="just" defTabSz="272484">
              <a:buClr>
                <a:schemeClr val="tx1"/>
              </a:buClr>
              <a:buFont typeface="Wingdings" pitchFamily="2" charset="2"/>
              <a:buChar char="v"/>
              <a:tabLst>
                <a:tab pos="626290" algn="l"/>
              </a:tabLst>
            </a:pPr>
            <a:r>
              <a:rPr lang="en-US" dirty="0" err="1">
                <a:cs typeface="Times New Roman" pitchFamily="18" charset="0"/>
              </a:rPr>
              <a:t>Penilaian</a:t>
            </a:r>
            <a:r>
              <a:rPr lang="en-US" dirty="0">
                <a:cs typeface="Times New Roman" pitchFamily="18" charset="0"/>
              </a:rPr>
              <a:t> </a:t>
            </a:r>
            <a:r>
              <a:rPr lang="en-US" dirty="0" err="1">
                <a:cs typeface="Times New Roman" pitchFamily="18" charset="0"/>
              </a:rPr>
              <a:t>arsip</a:t>
            </a:r>
            <a:r>
              <a:rPr lang="en-US" dirty="0">
                <a:cs typeface="Times New Roman" pitchFamily="18" charset="0"/>
              </a:rPr>
              <a:t> </a:t>
            </a:r>
            <a:r>
              <a:rPr lang="en-US" dirty="0" err="1">
                <a:cs typeface="Times New Roman" pitchFamily="18" charset="0"/>
              </a:rPr>
              <a:t>berdasarkan</a:t>
            </a:r>
            <a:r>
              <a:rPr lang="en-US" dirty="0">
                <a:cs typeface="Times New Roman" pitchFamily="18" charset="0"/>
              </a:rPr>
              <a:t> JRA + </a:t>
            </a:r>
            <a:r>
              <a:rPr lang="en-US" dirty="0" err="1">
                <a:cs typeface="Times New Roman" pitchFamily="18" charset="0"/>
              </a:rPr>
              <a:t>frekwensi</a:t>
            </a:r>
            <a:r>
              <a:rPr lang="en-US" dirty="0">
                <a:cs typeface="Times New Roman" pitchFamily="18" charset="0"/>
              </a:rPr>
              <a:t> </a:t>
            </a:r>
            <a:r>
              <a:rPr lang="en-US" dirty="0" err="1">
                <a:cs typeface="Times New Roman" pitchFamily="18" charset="0"/>
              </a:rPr>
              <a:t>penggunaan</a:t>
            </a:r>
            <a:endParaRPr lang="en-US" dirty="0">
              <a:cs typeface="Times New Roman" pitchFamily="18" charset="0"/>
            </a:endParaRPr>
          </a:p>
          <a:p>
            <a:pPr marL="1370867" lvl="2" indent="191162" algn="just" defTabSz="272484">
              <a:buClr>
                <a:schemeClr val="tx2"/>
              </a:buClr>
              <a:buFont typeface="Wingdings" pitchFamily="2" charset="2"/>
              <a:buChar char="v"/>
              <a:tabLst>
                <a:tab pos="626290" algn="l"/>
              </a:tabLst>
            </a:pPr>
            <a:r>
              <a:rPr lang="en-US" dirty="0" err="1">
                <a:cs typeface="Times New Roman" pitchFamily="18" charset="0"/>
              </a:rPr>
              <a:t>Biasanya</a:t>
            </a:r>
            <a:r>
              <a:rPr lang="en-US" dirty="0">
                <a:cs typeface="Times New Roman" pitchFamily="18" charset="0"/>
              </a:rPr>
              <a:t> </a:t>
            </a:r>
            <a:r>
              <a:rPr lang="en-US" dirty="0" err="1">
                <a:cs typeface="Times New Roman" pitchFamily="18" charset="0"/>
              </a:rPr>
              <a:t>dilakukan</a:t>
            </a:r>
            <a:r>
              <a:rPr lang="en-US" dirty="0">
                <a:cs typeface="Times New Roman" pitchFamily="18" charset="0"/>
              </a:rPr>
              <a:t> </a:t>
            </a:r>
            <a:r>
              <a:rPr lang="en-US" dirty="0" err="1">
                <a:cs typeface="Times New Roman" pitchFamily="18" charset="0"/>
              </a:rPr>
              <a:t>secara</a:t>
            </a:r>
            <a:r>
              <a:rPr lang="en-US" dirty="0">
                <a:cs typeface="Times New Roman" pitchFamily="18" charset="0"/>
              </a:rPr>
              <a:t> </a:t>
            </a:r>
            <a:r>
              <a:rPr lang="en-US" dirty="0" err="1">
                <a:cs typeface="Times New Roman" pitchFamily="18" charset="0"/>
              </a:rPr>
              <a:t>periodik</a:t>
            </a:r>
            <a:endParaRPr lang="en-US" dirty="0">
              <a:cs typeface="Times New Roman" pitchFamily="18" charset="0"/>
            </a:endParaRPr>
          </a:p>
          <a:p>
            <a:pPr marL="1370867" lvl="2" indent="191162" algn="just" defTabSz="272484">
              <a:buClr>
                <a:srgbClr val="66FF33"/>
              </a:buClr>
              <a:tabLst>
                <a:tab pos="626290" algn="l"/>
              </a:tabLst>
            </a:pPr>
            <a:endParaRPr lang="en-US" dirty="0">
              <a:cs typeface="Times New Roman" pitchFamily="18" charset="0"/>
            </a:endParaRPr>
          </a:p>
          <a:p>
            <a:pPr marL="1256803" lvl="1" indent="-532293" algn="just" defTabSz="272484">
              <a:buClr>
                <a:srgbClr val="66FF33"/>
              </a:buClr>
              <a:tabLst>
                <a:tab pos="626290" algn="l"/>
              </a:tabLst>
            </a:pPr>
            <a:r>
              <a:rPr lang="en-US" sz="2100" dirty="0" err="1">
                <a:cs typeface="Times New Roman" pitchFamily="18" charset="0"/>
              </a:rPr>
              <a:t>Menentukan</a:t>
            </a:r>
            <a:r>
              <a:rPr lang="en-US" sz="2100" dirty="0">
                <a:cs typeface="Times New Roman" pitchFamily="18" charset="0"/>
              </a:rPr>
              <a:t> </a:t>
            </a:r>
            <a:r>
              <a:rPr lang="en-US" sz="2100" dirty="0" err="1">
                <a:cs typeface="Times New Roman" pitchFamily="18" charset="0"/>
              </a:rPr>
              <a:t>arsip</a:t>
            </a:r>
            <a:r>
              <a:rPr lang="en-US" sz="2100" dirty="0">
                <a:cs typeface="Times New Roman" pitchFamily="18" charset="0"/>
              </a:rPr>
              <a:t> yang </a:t>
            </a:r>
            <a:r>
              <a:rPr lang="en-US" sz="2100" dirty="0" err="1">
                <a:cs typeface="Times New Roman" pitchFamily="18" charset="0"/>
              </a:rPr>
              <a:t>dipindah</a:t>
            </a:r>
            <a:endParaRPr lang="en-US" sz="2100" dirty="0">
              <a:cs typeface="Times New Roman" pitchFamily="18" charset="0"/>
            </a:endParaRPr>
          </a:p>
          <a:p>
            <a:pPr marL="1370867" lvl="2" indent="191162" defTabSz="272484">
              <a:buClr>
                <a:schemeClr val="tx1"/>
              </a:buClr>
              <a:buFont typeface="Wingdings" pitchFamily="2" charset="2"/>
              <a:buChar char="Ø"/>
              <a:tabLst>
                <a:tab pos="626290" algn="l"/>
              </a:tabLst>
            </a:pPr>
            <a:r>
              <a:rPr lang="en-US" dirty="0">
                <a:cs typeface="Times New Roman" pitchFamily="18" charset="0"/>
              </a:rPr>
              <a:t> </a:t>
            </a:r>
            <a:r>
              <a:rPr lang="en-US" dirty="0" err="1">
                <a:cs typeface="Times New Roman" pitchFamily="18" charset="0"/>
              </a:rPr>
              <a:t>Menyeleksi</a:t>
            </a:r>
            <a:r>
              <a:rPr lang="en-US" dirty="0">
                <a:cs typeface="Times New Roman" pitchFamily="18" charset="0"/>
              </a:rPr>
              <a:t> </a:t>
            </a:r>
            <a:r>
              <a:rPr lang="en-US" dirty="0" err="1">
                <a:cs typeface="Times New Roman" pitchFamily="18" charset="0"/>
              </a:rPr>
              <a:t>arsip</a:t>
            </a:r>
            <a:r>
              <a:rPr lang="en-US" dirty="0">
                <a:cs typeface="Times New Roman" pitchFamily="18" charset="0"/>
              </a:rPr>
              <a:t> </a:t>
            </a:r>
            <a:r>
              <a:rPr lang="en-US" dirty="0" err="1">
                <a:cs typeface="Times New Roman" pitchFamily="18" charset="0"/>
              </a:rPr>
              <a:t>berdasarkan</a:t>
            </a:r>
            <a:r>
              <a:rPr lang="en-US" dirty="0">
                <a:cs typeface="Times New Roman" pitchFamily="18" charset="0"/>
              </a:rPr>
              <a:t> JRA/</a:t>
            </a:r>
            <a:r>
              <a:rPr lang="en-US" dirty="0" err="1">
                <a:cs typeface="Times New Roman" pitchFamily="18" charset="0"/>
              </a:rPr>
              <a:t>Frekwensi</a:t>
            </a:r>
            <a:r>
              <a:rPr lang="en-US" dirty="0">
                <a:cs typeface="Times New Roman" pitchFamily="18" charset="0"/>
              </a:rPr>
              <a:t> </a:t>
            </a:r>
            <a:r>
              <a:rPr lang="en-US" dirty="0" err="1">
                <a:cs typeface="Times New Roman" pitchFamily="18" charset="0"/>
              </a:rPr>
              <a:t>penggunaan</a:t>
            </a:r>
            <a:endParaRPr lang="en-US" dirty="0">
              <a:cs typeface="Times New Roman" pitchFamily="18" charset="0"/>
            </a:endParaRPr>
          </a:p>
          <a:p>
            <a:pPr marL="1370867" lvl="2" indent="191162" defTabSz="272484">
              <a:buClr>
                <a:schemeClr val="tx1"/>
              </a:buClr>
              <a:buFont typeface="Wingdings" pitchFamily="2" charset="2"/>
              <a:buChar char="Ø"/>
              <a:tabLst>
                <a:tab pos="626290" algn="l"/>
              </a:tabLst>
            </a:pPr>
            <a:r>
              <a:rPr lang="en-US" dirty="0" err="1">
                <a:cs typeface="Times New Roman" pitchFamily="18" charset="0"/>
              </a:rPr>
              <a:t>Membuat</a:t>
            </a:r>
            <a:r>
              <a:rPr lang="en-US" dirty="0">
                <a:cs typeface="Times New Roman" pitchFamily="18" charset="0"/>
              </a:rPr>
              <a:t> </a:t>
            </a:r>
            <a:r>
              <a:rPr lang="en-US" dirty="0" err="1">
                <a:cs typeface="Times New Roman" pitchFamily="18" charset="0"/>
              </a:rPr>
              <a:t>daftar</a:t>
            </a:r>
            <a:r>
              <a:rPr lang="en-US" dirty="0">
                <a:cs typeface="Times New Roman" pitchFamily="18" charset="0"/>
              </a:rPr>
              <a:t> </a:t>
            </a:r>
            <a:r>
              <a:rPr lang="en-US" dirty="0" err="1">
                <a:cs typeface="Times New Roman" pitchFamily="18" charset="0"/>
              </a:rPr>
              <a:t>arsip</a:t>
            </a:r>
            <a:r>
              <a:rPr lang="en-US" dirty="0">
                <a:cs typeface="Times New Roman" pitchFamily="18" charset="0"/>
              </a:rPr>
              <a:t> yang </a:t>
            </a:r>
            <a:r>
              <a:rPr lang="en-US" dirty="0" err="1">
                <a:cs typeface="Times New Roman" pitchFamily="18" charset="0"/>
              </a:rPr>
              <a:t>akan</a:t>
            </a:r>
            <a:r>
              <a:rPr lang="en-US" dirty="0">
                <a:cs typeface="Times New Roman" pitchFamily="18" charset="0"/>
              </a:rPr>
              <a:t> </a:t>
            </a:r>
            <a:r>
              <a:rPr lang="en-US" dirty="0" err="1">
                <a:cs typeface="Times New Roman" pitchFamily="18" charset="0"/>
              </a:rPr>
              <a:t>dipindahkan</a:t>
            </a:r>
            <a:endParaRPr lang="en-US" dirty="0">
              <a:cs typeface="Times New Roman" pitchFamily="18" charset="0"/>
            </a:endParaRPr>
          </a:p>
          <a:p>
            <a:pPr marL="1370867" lvl="2" indent="191162" algn="just" defTabSz="272484">
              <a:buClr>
                <a:schemeClr val="tx2"/>
              </a:buClr>
              <a:buFont typeface="Wingdings" pitchFamily="2" charset="2"/>
              <a:buChar char="Ø"/>
              <a:tabLst>
                <a:tab pos="626290" algn="l"/>
              </a:tabLst>
            </a:pPr>
            <a:r>
              <a:rPr lang="en-US" dirty="0" err="1">
                <a:cs typeface="Times New Roman" pitchFamily="18" charset="0"/>
              </a:rPr>
              <a:t>Dimintakan</a:t>
            </a:r>
            <a:r>
              <a:rPr lang="en-US" dirty="0">
                <a:cs typeface="Times New Roman" pitchFamily="18" charset="0"/>
              </a:rPr>
              <a:t> </a:t>
            </a:r>
            <a:r>
              <a:rPr lang="en-US" dirty="0" err="1">
                <a:cs typeface="Times New Roman" pitchFamily="18" charset="0"/>
              </a:rPr>
              <a:t>persetujuan</a:t>
            </a:r>
            <a:r>
              <a:rPr lang="en-US" dirty="0">
                <a:cs typeface="Times New Roman" pitchFamily="18" charset="0"/>
              </a:rPr>
              <a:t> </a:t>
            </a:r>
            <a:r>
              <a:rPr lang="en-US" dirty="0" err="1">
                <a:cs typeface="Times New Roman" pitchFamily="18" charset="0"/>
              </a:rPr>
              <a:t>pimpinan</a:t>
            </a:r>
            <a:endParaRPr lang="en-US" dirty="0">
              <a:cs typeface="Times New Roman" pitchFamily="18" charset="0"/>
            </a:endParaRPr>
          </a:p>
        </p:txBody>
      </p:sp>
    </p:spTree>
  </p:cSld>
  <p:clrMapOvr>
    <a:masterClrMapping/>
  </p:clrMapOvr>
  <p:transition spd="slow">
    <p:cover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992843" y="332944"/>
            <a:ext cx="8229600" cy="6296421"/>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787879" lvl="1" indent="-331626" defTabSz="341133">
              <a:tabLst>
                <a:tab pos="803721" algn="l"/>
              </a:tabLst>
            </a:pPr>
            <a:endParaRPr lang="en-US" sz="2100" dirty="0">
              <a:solidFill>
                <a:schemeClr val="folHlink"/>
              </a:solidFill>
            </a:endParaRPr>
          </a:p>
          <a:p>
            <a:pPr marL="787879" lvl="1" indent="-331626" defTabSz="341133">
              <a:tabLst>
                <a:tab pos="803721" algn="l"/>
              </a:tabLst>
            </a:pPr>
            <a:endParaRPr lang="en-US" sz="2100" dirty="0">
              <a:solidFill>
                <a:schemeClr val="folHlink"/>
              </a:solidFill>
            </a:endParaRPr>
          </a:p>
          <a:p>
            <a:pPr marL="787879" lvl="1" indent="-331626" defTabSz="341133">
              <a:tabLst>
                <a:tab pos="803721" algn="l"/>
              </a:tabLst>
            </a:pPr>
            <a:r>
              <a:rPr lang="en-US" sz="2100" dirty="0" err="1">
                <a:solidFill>
                  <a:schemeClr val="folHlink"/>
                </a:solidFill>
              </a:rPr>
              <a:t>Menyiapkan</a:t>
            </a:r>
            <a:r>
              <a:rPr lang="en-US" sz="2100" dirty="0">
                <a:solidFill>
                  <a:schemeClr val="folHlink"/>
                </a:solidFill>
              </a:rPr>
              <a:t> </a:t>
            </a:r>
            <a:r>
              <a:rPr lang="en-US" sz="2100" dirty="0" err="1">
                <a:solidFill>
                  <a:schemeClr val="folHlink"/>
                </a:solidFill>
              </a:rPr>
              <a:t>arsip</a:t>
            </a:r>
            <a:r>
              <a:rPr lang="en-US" sz="2100" dirty="0">
                <a:solidFill>
                  <a:schemeClr val="folHlink"/>
                </a:solidFill>
              </a:rPr>
              <a:t> yang </a:t>
            </a:r>
            <a:r>
              <a:rPr lang="en-US" sz="2100" dirty="0" err="1">
                <a:solidFill>
                  <a:schemeClr val="folHlink"/>
                </a:solidFill>
              </a:rPr>
              <a:t>akan</a:t>
            </a:r>
            <a:r>
              <a:rPr lang="en-US" sz="2100" dirty="0">
                <a:solidFill>
                  <a:schemeClr val="folHlink"/>
                </a:solidFill>
              </a:rPr>
              <a:t> </a:t>
            </a:r>
            <a:r>
              <a:rPr lang="en-US" sz="2100" dirty="0" err="1">
                <a:solidFill>
                  <a:schemeClr val="folHlink"/>
                </a:solidFill>
              </a:rPr>
              <a:t>dipindah</a:t>
            </a:r>
            <a:endParaRPr lang="en-US" sz="2100" dirty="0"/>
          </a:p>
          <a:p>
            <a:pPr marL="1254691" lvl="2" indent="-287270" defTabSz="341133">
              <a:buClr>
                <a:schemeClr val="tx2"/>
              </a:buClr>
              <a:buFont typeface="Wingdings" pitchFamily="2" charset="2"/>
              <a:buChar char="v"/>
              <a:tabLst>
                <a:tab pos="803721" algn="l"/>
              </a:tabLst>
            </a:pPr>
            <a:r>
              <a:rPr lang="en-US" dirty="0" err="1"/>
              <a:t>Menyiapkan</a:t>
            </a:r>
            <a:r>
              <a:rPr lang="en-US" dirty="0"/>
              <a:t> </a:t>
            </a:r>
            <a:r>
              <a:rPr lang="en-US" dirty="0" err="1"/>
              <a:t>daftar</a:t>
            </a:r>
            <a:r>
              <a:rPr lang="en-US" dirty="0"/>
              <a:t> </a:t>
            </a:r>
            <a:r>
              <a:rPr lang="en-US" dirty="0" err="1"/>
              <a:t>arsip</a:t>
            </a:r>
            <a:r>
              <a:rPr lang="en-US" dirty="0"/>
              <a:t> yang </a:t>
            </a:r>
            <a:r>
              <a:rPr lang="en-US" dirty="0" err="1"/>
              <a:t>dipindah</a:t>
            </a:r>
            <a:r>
              <a:rPr lang="en-US" dirty="0"/>
              <a:t>, </a:t>
            </a:r>
            <a:r>
              <a:rPr lang="en-US" dirty="0" err="1"/>
              <a:t>memuat</a:t>
            </a:r>
            <a:r>
              <a:rPr lang="en-US" dirty="0"/>
              <a:t> :</a:t>
            </a:r>
          </a:p>
          <a:p>
            <a:pPr marL="1254691" lvl="2" indent="-287270" defTabSz="341133">
              <a:buClr>
                <a:schemeClr val="tx2"/>
              </a:buClr>
              <a:tabLst>
                <a:tab pos="803721" algn="l"/>
              </a:tabLst>
            </a:pPr>
            <a:r>
              <a:rPr lang="en-US" dirty="0"/>
              <a:t>    </a:t>
            </a:r>
            <a:r>
              <a:rPr lang="en-US" dirty="0" err="1"/>
              <a:t>nama</a:t>
            </a:r>
            <a:r>
              <a:rPr lang="en-US" dirty="0"/>
              <a:t> series </a:t>
            </a:r>
            <a:r>
              <a:rPr lang="en-US" dirty="0" err="1"/>
              <a:t>arsip</a:t>
            </a:r>
            <a:r>
              <a:rPr lang="en-US" dirty="0"/>
              <a:t>, </a:t>
            </a:r>
            <a:r>
              <a:rPr lang="en-US" dirty="0" err="1"/>
              <a:t>deskripsi</a:t>
            </a:r>
            <a:r>
              <a:rPr lang="en-US" dirty="0"/>
              <a:t>, </a:t>
            </a:r>
            <a:r>
              <a:rPr lang="en-US" dirty="0" err="1"/>
              <a:t>tahun</a:t>
            </a:r>
            <a:r>
              <a:rPr lang="en-US" dirty="0"/>
              <a:t>, </a:t>
            </a:r>
            <a:r>
              <a:rPr lang="en-US" dirty="0" err="1"/>
              <a:t>retensi</a:t>
            </a:r>
            <a:r>
              <a:rPr lang="en-US" dirty="0"/>
              <a:t> </a:t>
            </a:r>
            <a:r>
              <a:rPr lang="en-US" dirty="0" err="1"/>
              <a:t>dan</a:t>
            </a:r>
            <a:r>
              <a:rPr lang="en-US" dirty="0"/>
              <a:t> </a:t>
            </a:r>
            <a:r>
              <a:rPr lang="en-US" dirty="0" err="1"/>
              <a:t>nomor</a:t>
            </a:r>
            <a:r>
              <a:rPr lang="en-US" dirty="0"/>
              <a:t> </a:t>
            </a:r>
            <a:r>
              <a:rPr lang="en-US" dirty="0" err="1"/>
              <a:t>boks</a:t>
            </a:r>
            <a:endParaRPr lang="en-US" dirty="0"/>
          </a:p>
          <a:p>
            <a:pPr marL="1254691" lvl="2" indent="-287270" defTabSz="341133">
              <a:buClr>
                <a:schemeClr val="tx2"/>
              </a:buClr>
              <a:buFont typeface="Wingdings" pitchFamily="2" charset="2"/>
              <a:buChar char="v"/>
              <a:tabLst>
                <a:tab pos="803721" algn="l"/>
              </a:tabLst>
            </a:pPr>
            <a:r>
              <a:rPr lang="en-US" dirty="0" err="1"/>
              <a:t>Memasukan</a:t>
            </a:r>
            <a:r>
              <a:rPr lang="en-US" dirty="0"/>
              <a:t> </a:t>
            </a:r>
            <a:r>
              <a:rPr lang="en-US" dirty="0" err="1"/>
              <a:t>arsip</a:t>
            </a:r>
            <a:r>
              <a:rPr lang="en-US" dirty="0"/>
              <a:t> yang </a:t>
            </a:r>
            <a:r>
              <a:rPr lang="en-US" dirty="0" err="1"/>
              <a:t>akan</a:t>
            </a:r>
            <a:r>
              <a:rPr lang="en-US" dirty="0"/>
              <a:t> </a:t>
            </a:r>
            <a:r>
              <a:rPr lang="en-US" dirty="0" err="1"/>
              <a:t>dipindah</a:t>
            </a:r>
            <a:r>
              <a:rPr lang="en-US" dirty="0"/>
              <a:t> </a:t>
            </a:r>
            <a:r>
              <a:rPr lang="en-US" dirty="0" err="1"/>
              <a:t>ke</a:t>
            </a:r>
            <a:r>
              <a:rPr lang="en-US" dirty="0"/>
              <a:t> </a:t>
            </a:r>
            <a:r>
              <a:rPr lang="en-US" dirty="0" err="1"/>
              <a:t>dalam</a:t>
            </a:r>
            <a:r>
              <a:rPr lang="en-US" dirty="0"/>
              <a:t> </a:t>
            </a:r>
            <a:r>
              <a:rPr lang="en-US" dirty="0" err="1"/>
              <a:t>boks</a:t>
            </a:r>
            <a:endParaRPr lang="en-US" dirty="0"/>
          </a:p>
          <a:p>
            <a:pPr marL="1254691" lvl="2" indent="-287270" defTabSz="341133">
              <a:buClr>
                <a:schemeClr val="tx2"/>
              </a:buClr>
              <a:tabLst>
                <a:tab pos="803721" algn="l"/>
              </a:tabLst>
            </a:pPr>
            <a:r>
              <a:rPr lang="en-US" dirty="0"/>
              <a:t>    </a:t>
            </a:r>
            <a:r>
              <a:rPr lang="en-US" dirty="0" err="1"/>
              <a:t>dengan</a:t>
            </a:r>
            <a:r>
              <a:rPr lang="en-US" dirty="0"/>
              <a:t> </a:t>
            </a:r>
            <a:r>
              <a:rPr lang="en-US" dirty="0" err="1"/>
              <a:t>tetap</a:t>
            </a:r>
            <a:r>
              <a:rPr lang="en-US" dirty="0"/>
              <a:t> </a:t>
            </a:r>
            <a:r>
              <a:rPr lang="en-US" dirty="0" err="1"/>
              <a:t>mempertahankan</a:t>
            </a:r>
            <a:r>
              <a:rPr lang="en-US" dirty="0"/>
              <a:t> </a:t>
            </a:r>
            <a:r>
              <a:rPr lang="en-US" dirty="0" err="1"/>
              <a:t>penataan</a:t>
            </a:r>
            <a:r>
              <a:rPr lang="en-US" dirty="0"/>
              <a:t> </a:t>
            </a:r>
            <a:r>
              <a:rPr lang="en-US" dirty="0" err="1"/>
              <a:t>asli</a:t>
            </a:r>
            <a:endParaRPr lang="en-US" dirty="0"/>
          </a:p>
          <a:p>
            <a:pPr marL="1254691" lvl="2" indent="-287270" defTabSz="341133">
              <a:buClr>
                <a:schemeClr val="tx2"/>
              </a:buClr>
              <a:buFont typeface="Wingdings" pitchFamily="2" charset="2"/>
              <a:buChar char="v"/>
              <a:tabLst>
                <a:tab pos="803721" algn="l"/>
              </a:tabLst>
            </a:pPr>
            <a:r>
              <a:rPr lang="en-US" dirty="0" err="1"/>
              <a:t>Memberi</a:t>
            </a:r>
            <a:r>
              <a:rPr lang="en-US" dirty="0"/>
              <a:t> label </a:t>
            </a:r>
            <a:r>
              <a:rPr lang="en-US" dirty="0" err="1"/>
              <a:t>pada</a:t>
            </a:r>
            <a:r>
              <a:rPr lang="en-US" dirty="0"/>
              <a:t> </a:t>
            </a:r>
            <a:r>
              <a:rPr lang="en-US" dirty="0" err="1"/>
              <a:t>bok</a:t>
            </a:r>
            <a:r>
              <a:rPr lang="en-US" dirty="0"/>
              <a:t> yang </a:t>
            </a:r>
            <a:r>
              <a:rPr lang="en-US" dirty="0" err="1"/>
              <a:t>telah</a:t>
            </a:r>
            <a:r>
              <a:rPr lang="en-US" dirty="0"/>
              <a:t> </a:t>
            </a:r>
            <a:r>
              <a:rPr lang="en-US" dirty="0" err="1"/>
              <a:t>diisi</a:t>
            </a:r>
            <a:r>
              <a:rPr lang="en-US" dirty="0"/>
              <a:t> </a:t>
            </a:r>
            <a:r>
              <a:rPr lang="en-US" dirty="0" err="1"/>
              <a:t>arsip</a:t>
            </a:r>
            <a:r>
              <a:rPr lang="en-US" dirty="0"/>
              <a:t> </a:t>
            </a:r>
            <a:r>
              <a:rPr lang="en-US" dirty="0" err="1"/>
              <a:t>sesuai</a:t>
            </a:r>
            <a:r>
              <a:rPr lang="en-US" dirty="0"/>
              <a:t> </a:t>
            </a:r>
            <a:r>
              <a:rPr lang="en-US" dirty="0" err="1"/>
              <a:t>daftar</a:t>
            </a:r>
            <a:endParaRPr lang="en-US" dirty="0"/>
          </a:p>
          <a:p>
            <a:pPr marL="1254691" lvl="2" indent="-287270" defTabSz="341133">
              <a:buClr>
                <a:schemeClr val="tx2"/>
              </a:buClr>
              <a:tabLst>
                <a:tab pos="803721" algn="l"/>
              </a:tabLst>
            </a:pPr>
            <a:endParaRPr lang="en-US" dirty="0"/>
          </a:p>
          <a:p>
            <a:pPr marL="787879" lvl="1" indent="-331626" defTabSz="341133">
              <a:tabLst>
                <a:tab pos="803721" algn="l"/>
              </a:tabLst>
            </a:pPr>
            <a:r>
              <a:rPr lang="en-US" sz="2100" dirty="0" err="1">
                <a:solidFill>
                  <a:schemeClr val="folHlink"/>
                </a:solidFill>
              </a:rPr>
              <a:t>Penyiapan</a:t>
            </a:r>
            <a:r>
              <a:rPr lang="en-US" sz="2100" dirty="0">
                <a:solidFill>
                  <a:schemeClr val="folHlink"/>
                </a:solidFill>
              </a:rPr>
              <a:t> </a:t>
            </a:r>
            <a:r>
              <a:rPr lang="en-US" sz="2100" dirty="0" err="1">
                <a:solidFill>
                  <a:schemeClr val="folHlink"/>
                </a:solidFill>
              </a:rPr>
              <a:t>ruang</a:t>
            </a:r>
            <a:r>
              <a:rPr lang="en-US" sz="2100" dirty="0">
                <a:solidFill>
                  <a:schemeClr val="folHlink"/>
                </a:solidFill>
              </a:rPr>
              <a:t> </a:t>
            </a:r>
            <a:r>
              <a:rPr lang="en-US" sz="2100" dirty="0" err="1">
                <a:solidFill>
                  <a:schemeClr val="folHlink"/>
                </a:solidFill>
              </a:rPr>
              <a:t>simpan</a:t>
            </a:r>
            <a:endParaRPr lang="en-US" sz="2100" dirty="0">
              <a:solidFill>
                <a:schemeClr val="folHlink"/>
              </a:solidFill>
            </a:endParaRPr>
          </a:p>
          <a:p>
            <a:pPr marL="1254691" lvl="2" indent="-287270" defTabSz="341133">
              <a:buClr>
                <a:schemeClr val="tx2"/>
              </a:buClr>
              <a:buFont typeface="Wingdings" pitchFamily="2" charset="2"/>
              <a:buChar char="v"/>
              <a:tabLst>
                <a:tab pos="803721" algn="l"/>
              </a:tabLst>
            </a:pPr>
            <a:r>
              <a:rPr lang="en-US" dirty="0" err="1"/>
              <a:t>Kegiatan</a:t>
            </a:r>
            <a:r>
              <a:rPr lang="en-US" dirty="0"/>
              <a:t> </a:t>
            </a:r>
            <a:r>
              <a:rPr lang="en-US" dirty="0" err="1"/>
              <a:t>menyiapkan</a:t>
            </a:r>
            <a:r>
              <a:rPr lang="en-US" dirty="0"/>
              <a:t> </a:t>
            </a:r>
            <a:r>
              <a:rPr lang="en-US" dirty="0" err="1"/>
              <a:t>ruang</a:t>
            </a:r>
            <a:r>
              <a:rPr lang="en-US" dirty="0"/>
              <a:t> </a:t>
            </a:r>
            <a:r>
              <a:rPr lang="en-US" dirty="0" err="1"/>
              <a:t>dan</a:t>
            </a:r>
            <a:r>
              <a:rPr lang="en-US" dirty="0"/>
              <a:t> </a:t>
            </a:r>
            <a:r>
              <a:rPr lang="en-US" dirty="0" err="1"/>
              <a:t>alat</a:t>
            </a:r>
            <a:r>
              <a:rPr lang="en-US" dirty="0"/>
              <a:t> </a:t>
            </a:r>
            <a:r>
              <a:rPr lang="en-US" dirty="0" err="1"/>
              <a:t>simpan</a:t>
            </a:r>
            <a:r>
              <a:rPr lang="en-US" dirty="0"/>
              <a:t> </a:t>
            </a:r>
            <a:r>
              <a:rPr lang="en-US" dirty="0" err="1"/>
              <a:t>dipusat</a:t>
            </a:r>
            <a:r>
              <a:rPr lang="en-US" dirty="0"/>
              <a:t> </a:t>
            </a:r>
            <a:r>
              <a:rPr lang="en-US" dirty="0" err="1"/>
              <a:t>arsip</a:t>
            </a:r>
            <a:endParaRPr lang="en-US" dirty="0"/>
          </a:p>
          <a:p>
            <a:pPr marL="1254691" lvl="2" indent="-287270" defTabSz="341133">
              <a:buClr>
                <a:schemeClr val="tx2"/>
              </a:buClr>
              <a:buFont typeface="Wingdings" pitchFamily="2" charset="2"/>
              <a:buChar char="v"/>
              <a:tabLst>
                <a:tab pos="803721" algn="l"/>
              </a:tabLst>
            </a:pPr>
            <a:endParaRPr lang="en-US" dirty="0"/>
          </a:p>
          <a:p>
            <a:pPr marL="787879" lvl="1" indent="-331626" defTabSz="341133">
              <a:tabLst>
                <a:tab pos="803721" algn="l"/>
              </a:tabLst>
            </a:pPr>
            <a:r>
              <a:rPr lang="en-US" sz="2100" dirty="0" err="1">
                <a:solidFill>
                  <a:schemeClr val="folHlink"/>
                </a:solidFill>
              </a:rPr>
              <a:t>Penerimaan</a:t>
            </a:r>
            <a:r>
              <a:rPr lang="en-US" sz="2100" dirty="0">
                <a:solidFill>
                  <a:schemeClr val="folHlink"/>
                </a:solidFill>
              </a:rPr>
              <a:t> </a:t>
            </a:r>
            <a:r>
              <a:rPr lang="en-US" sz="2100" dirty="0" err="1">
                <a:solidFill>
                  <a:schemeClr val="folHlink"/>
                </a:solidFill>
              </a:rPr>
              <a:t>arsip</a:t>
            </a:r>
            <a:r>
              <a:rPr lang="en-US" sz="2100" dirty="0">
                <a:solidFill>
                  <a:schemeClr val="folHlink"/>
                </a:solidFill>
              </a:rPr>
              <a:t> (</a:t>
            </a:r>
            <a:r>
              <a:rPr lang="en-US" sz="2100" dirty="0" err="1">
                <a:solidFill>
                  <a:schemeClr val="folHlink"/>
                </a:solidFill>
              </a:rPr>
              <a:t>di</a:t>
            </a:r>
            <a:r>
              <a:rPr lang="en-US" sz="2100" dirty="0">
                <a:solidFill>
                  <a:schemeClr val="folHlink"/>
                </a:solidFill>
              </a:rPr>
              <a:t> </a:t>
            </a:r>
            <a:r>
              <a:rPr lang="en-US" sz="2100" dirty="0" err="1">
                <a:solidFill>
                  <a:schemeClr val="folHlink"/>
                </a:solidFill>
              </a:rPr>
              <a:t>Pusat</a:t>
            </a:r>
            <a:r>
              <a:rPr lang="en-US" sz="2100" dirty="0">
                <a:solidFill>
                  <a:schemeClr val="folHlink"/>
                </a:solidFill>
              </a:rPr>
              <a:t> </a:t>
            </a:r>
            <a:r>
              <a:rPr lang="en-US" sz="2100" dirty="0" err="1">
                <a:solidFill>
                  <a:schemeClr val="folHlink"/>
                </a:solidFill>
              </a:rPr>
              <a:t>Arsip</a:t>
            </a:r>
            <a:r>
              <a:rPr lang="en-US" sz="2100" dirty="0">
                <a:solidFill>
                  <a:schemeClr val="folHlink"/>
                </a:solidFill>
              </a:rPr>
              <a:t>)</a:t>
            </a:r>
          </a:p>
          <a:p>
            <a:pPr marL="1254691" lvl="2" indent="-287270" defTabSz="341133">
              <a:buClr>
                <a:schemeClr val="tx2"/>
              </a:buClr>
              <a:buFont typeface="Wingdings" pitchFamily="2" charset="2"/>
              <a:buChar char="v"/>
              <a:tabLst>
                <a:tab pos="803721" algn="l"/>
              </a:tabLst>
            </a:pPr>
            <a:r>
              <a:rPr lang="en-US" dirty="0" err="1"/>
              <a:t>Meneliti</a:t>
            </a:r>
            <a:r>
              <a:rPr lang="en-US" dirty="0"/>
              <a:t> </a:t>
            </a:r>
            <a:r>
              <a:rPr lang="en-US" dirty="0" err="1"/>
              <a:t>kelengkapan</a:t>
            </a:r>
            <a:r>
              <a:rPr lang="en-US" dirty="0"/>
              <a:t> </a:t>
            </a:r>
            <a:r>
              <a:rPr lang="en-US" dirty="0" err="1"/>
              <a:t>dan</a:t>
            </a:r>
            <a:r>
              <a:rPr lang="en-US" dirty="0"/>
              <a:t> </a:t>
            </a:r>
            <a:r>
              <a:rPr lang="en-US" dirty="0" err="1"/>
              <a:t>kondisi</a:t>
            </a:r>
            <a:r>
              <a:rPr lang="en-US" dirty="0"/>
              <a:t> </a:t>
            </a:r>
            <a:r>
              <a:rPr lang="en-US" dirty="0" err="1"/>
              <a:t>arsip</a:t>
            </a:r>
            <a:endParaRPr lang="en-US" dirty="0"/>
          </a:p>
          <a:p>
            <a:pPr marL="1254691" lvl="2" indent="-287270" defTabSz="341133">
              <a:buClr>
                <a:schemeClr val="tx2"/>
              </a:buClr>
              <a:buFont typeface="Wingdings" pitchFamily="2" charset="2"/>
              <a:buChar char="v"/>
              <a:tabLst>
                <a:tab pos="803721" algn="l"/>
              </a:tabLst>
            </a:pPr>
            <a:r>
              <a:rPr lang="en-US" dirty="0" err="1"/>
              <a:t>Mencocokan</a:t>
            </a:r>
            <a:r>
              <a:rPr lang="en-US" dirty="0"/>
              <a:t> </a:t>
            </a:r>
            <a:r>
              <a:rPr lang="en-US" dirty="0" err="1"/>
              <a:t>antara</a:t>
            </a:r>
            <a:r>
              <a:rPr lang="en-US" dirty="0"/>
              <a:t> </a:t>
            </a:r>
            <a:r>
              <a:rPr lang="en-US" dirty="0" err="1"/>
              <a:t>daftar</a:t>
            </a:r>
            <a:r>
              <a:rPr lang="en-US" dirty="0"/>
              <a:t> </a:t>
            </a:r>
            <a:r>
              <a:rPr lang="en-US" dirty="0" err="1"/>
              <a:t>arsip</a:t>
            </a:r>
            <a:r>
              <a:rPr lang="en-US" dirty="0"/>
              <a:t> + </a:t>
            </a:r>
            <a:r>
              <a:rPr lang="en-US" dirty="0" err="1"/>
              <a:t>fisik</a:t>
            </a:r>
            <a:r>
              <a:rPr lang="en-US" dirty="0"/>
              <a:t> </a:t>
            </a:r>
            <a:r>
              <a:rPr lang="en-US" dirty="0" err="1"/>
              <a:t>arsip</a:t>
            </a:r>
            <a:endParaRPr lang="en-US" dirty="0"/>
          </a:p>
          <a:p>
            <a:pPr marL="1254691" lvl="2" indent="-287270" defTabSz="341133">
              <a:buClr>
                <a:schemeClr val="tx2"/>
              </a:buClr>
              <a:buFont typeface="Wingdings" pitchFamily="2" charset="2"/>
              <a:buChar char="v"/>
              <a:tabLst>
                <a:tab pos="803721" algn="l"/>
              </a:tabLst>
            </a:pPr>
            <a:r>
              <a:rPr lang="en-US" dirty="0" err="1"/>
              <a:t>Biasanya</a:t>
            </a:r>
            <a:r>
              <a:rPr lang="en-US" dirty="0"/>
              <a:t> </a:t>
            </a:r>
            <a:r>
              <a:rPr lang="en-US" dirty="0" err="1"/>
              <a:t>dibuat</a:t>
            </a:r>
            <a:r>
              <a:rPr lang="en-US" dirty="0"/>
              <a:t> </a:t>
            </a:r>
            <a:r>
              <a:rPr lang="en-US" dirty="0" err="1"/>
              <a:t>berita</a:t>
            </a:r>
            <a:r>
              <a:rPr lang="en-US" dirty="0"/>
              <a:t> </a:t>
            </a:r>
            <a:r>
              <a:rPr lang="en-US" dirty="0" err="1"/>
              <a:t>acara</a:t>
            </a:r>
            <a:r>
              <a:rPr lang="en-US" dirty="0"/>
              <a:t> </a:t>
            </a:r>
            <a:r>
              <a:rPr lang="en-US" dirty="0" err="1"/>
              <a:t>pindah</a:t>
            </a:r>
            <a:r>
              <a:rPr lang="en-US" dirty="0"/>
              <a:t> yang </a:t>
            </a:r>
            <a:r>
              <a:rPr lang="en-US" dirty="0" err="1"/>
              <a:t>dilampiri</a:t>
            </a:r>
            <a:r>
              <a:rPr lang="en-US" dirty="0"/>
              <a:t> </a:t>
            </a:r>
            <a:r>
              <a:rPr lang="en-US" dirty="0" err="1"/>
              <a:t>daftarnya</a:t>
            </a:r>
            <a:endParaRPr lang="en-US" dirty="0"/>
          </a:p>
        </p:txBody>
      </p:sp>
    </p:spTree>
  </p:cSld>
  <p:clrMapOvr>
    <a:masterClrMapping/>
  </p:clrMapOvr>
  <p:transition spd="slow">
    <p:cover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nvPr>
        </p:nvGraphicFramePr>
        <p:xfrm>
          <a:off x="1790700" y="1905000"/>
          <a:ext cx="8610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8114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17B27-8BBE-59AF-E0EC-3E666B710353}"/>
              </a:ext>
            </a:extLst>
          </p:cNvPr>
          <p:cNvSpPr>
            <a:spLocks noGrp="1"/>
          </p:cNvSpPr>
          <p:nvPr>
            <p:ph idx="1"/>
          </p:nvPr>
        </p:nvSpPr>
        <p:spPr>
          <a:xfrm>
            <a:off x="304801" y="0"/>
            <a:ext cx="9967913" cy="6858000"/>
          </a:xfrm>
        </p:spPr>
        <p:txBody>
          <a:bodyPr rtlCol="0">
            <a:normAutofit fontScale="85000" lnSpcReduction="10000"/>
          </a:bodyPr>
          <a:lstStyle/>
          <a:p>
            <a:pPr>
              <a:tabLst>
                <a:tab pos="3109306" algn="l"/>
              </a:tabLst>
              <a:defRPr/>
            </a:pPr>
            <a:r>
              <a:rPr lang="en-US" b="1" dirty="0"/>
              <a:t>ALIH MEDIA ARSIP</a:t>
            </a:r>
          </a:p>
          <a:p>
            <a:pPr>
              <a:defRPr/>
            </a:pPr>
            <a:endParaRPr lang="en-US" dirty="0"/>
          </a:p>
          <a:p>
            <a:pPr marL="380990" indent="-380990">
              <a:buFont typeface="Arial" panose="020B0604020202020204" pitchFamily="34" charset="0"/>
              <a:buChar char="•"/>
              <a:defRPr/>
            </a:pPr>
            <a:r>
              <a:rPr lang="id-ID" dirty="0"/>
              <a:t>Alih media arsip dilaksanakan </a:t>
            </a:r>
            <a:r>
              <a:rPr lang="id-ID" b="1" dirty="0"/>
              <a:t>dalam bentuk dan media apapun sesuai kemajuan teknologi informasi dan komunikasi </a:t>
            </a:r>
            <a:r>
              <a:rPr lang="id-ID" dirty="0"/>
              <a:t>berdasarkan ketentuan peraturan perundang-undangan. </a:t>
            </a:r>
            <a:endParaRPr lang="en-US" dirty="0"/>
          </a:p>
          <a:p>
            <a:pPr marL="380990" indent="-380990">
              <a:buFont typeface="Arial" panose="020B0604020202020204" pitchFamily="34" charset="0"/>
              <a:buChar char="•"/>
              <a:defRPr/>
            </a:pPr>
            <a:endParaRPr lang="en-US" dirty="0"/>
          </a:p>
          <a:p>
            <a:pPr marL="380990" indent="-380990">
              <a:buFont typeface="Arial" panose="020B0604020202020204" pitchFamily="34" charset="0"/>
              <a:buChar char="•"/>
              <a:defRPr/>
            </a:pPr>
            <a:r>
              <a:rPr lang="id-ID" dirty="0"/>
              <a:t> Dalam melakukan alih media arsip pimpinan masing-masing pencipta arsip </a:t>
            </a:r>
            <a:r>
              <a:rPr lang="id-ID" b="1" dirty="0"/>
              <a:t>menetapkan kebijakan alih media arsip. </a:t>
            </a:r>
            <a:endParaRPr lang="en-US" b="1" dirty="0"/>
          </a:p>
          <a:p>
            <a:pPr marL="380990" indent="-380990">
              <a:buFont typeface="Arial" panose="020B0604020202020204" pitchFamily="34" charset="0"/>
              <a:buChar char="•"/>
              <a:defRPr/>
            </a:pPr>
            <a:endParaRPr lang="en-US" b="1" dirty="0"/>
          </a:p>
          <a:p>
            <a:pPr marL="380990" indent="-380990">
              <a:buFont typeface="Arial" panose="020B0604020202020204" pitchFamily="34" charset="0"/>
              <a:buChar char="•"/>
              <a:defRPr/>
            </a:pPr>
            <a:r>
              <a:rPr lang="id-ID" dirty="0"/>
              <a:t> Alih media arsip dilaksanakan </a:t>
            </a:r>
            <a:r>
              <a:rPr lang="id-ID" b="1" dirty="0"/>
              <a:t>dengan memperhatikan kondisi arsip dan nilai informasi. </a:t>
            </a:r>
            <a:endParaRPr lang="en-US" b="1" dirty="0"/>
          </a:p>
          <a:p>
            <a:pPr marL="380990" indent="-380990">
              <a:buFont typeface="Arial" panose="020B0604020202020204" pitchFamily="34" charset="0"/>
              <a:buChar char="•"/>
              <a:defRPr/>
            </a:pPr>
            <a:endParaRPr lang="en-US" b="1" dirty="0"/>
          </a:p>
          <a:p>
            <a:pPr marL="380990" indent="-380990">
              <a:buFont typeface="Arial" panose="020B0604020202020204" pitchFamily="34" charset="0"/>
              <a:buChar char="•"/>
              <a:defRPr/>
            </a:pPr>
            <a:r>
              <a:rPr lang="id-ID" b="1" dirty="0"/>
              <a:t> Arsip yang dialihmediakan tetap disimpan untuk kepentingan hukum berdasarkan ketentuan peraturan perundang-undangan. </a:t>
            </a:r>
            <a:endParaRPr lang="en-US" b="1" dirty="0"/>
          </a:p>
          <a:p>
            <a:pPr marL="380990" indent="-380990">
              <a:buFont typeface="Arial" panose="020B0604020202020204" pitchFamily="34" charset="0"/>
              <a:buChar char="•"/>
              <a:defRPr/>
            </a:pPr>
            <a:endParaRPr lang="en-US" b="1" dirty="0"/>
          </a:p>
          <a:p>
            <a:pPr marL="380990" indent="-380990">
              <a:buFont typeface="Arial" panose="020B0604020202020204" pitchFamily="34" charset="0"/>
              <a:buChar char="•"/>
              <a:defRPr/>
            </a:pPr>
            <a:r>
              <a:rPr lang="id-ID" dirty="0"/>
              <a:t>Alih media arsip </a:t>
            </a:r>
            <a:r>
              <a:rPr lang="id-ID" b="1" dirty="0"/>
              <a:t>diautentikasi </a:t>
            </a:r>
            <a:r>
              <a:rPr lang="id-ID" dirty="0"/>
              <a:t>oleh pimpinan di lingkungan pencipta arsip </a:t>
            </a:r>
            <a:r>
              <a:rPr lang="id-ID" b="1" dirty="0"/>
              <a:t>dengan memberikan tanda tertentu yang dilekatkan, terasosiasi atau terkait dengan arsip hasil alih media. </a:t>
            </a:r>
          </a:p>
          <a:p>
            <a:pPr>
              <a:buFont typeface="Wingdings 2"/>
              <a:buChar char=""/>
              <a:defRPr/>
            </a:pPr>
            <a:endParaRPr lang="id-ID"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6E21-3ABD-6453-8175-C9BD60E962D2}"/>
              </a:ext>
            </a:extLst>
          </p:cNvPr>
          <p:cNvSpPr>
            <a:spLocks noGrp="1"/>
          </p:cNvSpPr>
          <p:nvPr>
            <p:ph type="title"/>
          </p:nvPr>
        </p:nvSpPr>
        <p:spPr>
          <a:xfrm>
            <a:off x="1110342" y="705113"/>
            <a:ext cx="10042071" cy="3107470"/>
          </a:xfrm>
        </p:spPr>
        <p:txBody>
          <a:bodyPr>
            <a:normAutofit/>
          </a:bodyPr>
          <a:lstStyle/>
          <a:p>
            <a:pPr>
              <a:lnSpc>
                <a:spcPct val="100000"/>
              </a:lnSpc>
            </a:pPr>
            <a:r>
              <a:rPr lang="en-US" sz="1600" dirty="0">
                <a:solidFill>
                  <a:schemeClr val="bg1"/>
                </a:solidFill>
              </a:rPr>
              <a:t>Dalam </a:t>
            </a:r>
            <a:r>
              <a:rPr lang="en-US" sz="1600" dirty="0" err="1">
                <a:solidFill>
                  <a:schemeClr val="bg1"/>
                </a:solidFill>
              </a:rPr>
              <a:t>bidang</a:t>
            </a:r>
            <a:r>
              <a:rPr lang="en-US" sz="1600" dirty="0">
                <a:solidFill>
                  <a:schemeClr val="bg1"/>
                </a:solidFill>
              </a:rPr>
              <a:t> </a:t>
            </a:r>
            <a:r>
              <a:rPr lang="en-US" sz="1600" dirty="0" err="1">
                <a:solidFill>
                  <a:schemeClr val="bg1"/>
                </a:solidFill>
              </a:rPr>
              <a:t>pertanian</a:t>
            </a:r>
            <a:r>
              <a:rPr lang="en-US" sz="1600" dirty="0">
                <a:solidFill>
                  <a:schemeClr val="bg1"/>
                </a:solidFill>
              </a:rPr>
              <a:t>, </a:t>
            </a:r>
            <a:r>
              <a:rPr lang="en-US" sz="1600" dirty="0" err="1">
                <a:solidFill>
                  <a:schemeClr val="bg1"/>
                </a:solidFill>
              </a:rPr>
              <a:t>pemerintah</a:t>
            </a:r>
            <a:r>
              <a:rPr lang="en-US" sz="1600" dirty="0">
                <a:solidFill>
                  <a:schemeClr val="bg1"/>
                </a:solidFill>
              </a:rPr>
              <a:t> </a:t>
            </a:r>
            <a:r>
              <a:rPr lang="en-US" sz="1600" dirty="0" err="1">
                <a:solidFill>
                  <a:schemeClr val="bg1"/>
                </a:solidFill>
              </a:rPr>
              <a:t>Hindia</a:t>
            </a:r>
            <a:r>
              <a:rPr lang="en-US" sz="1600" dirty="0">
                <a:solidFill>
                  <a:schemeClr val="bg1"/>
                </a:solidFill>
              </a:rPr>
              <a:t> Belanda </a:t>
            </a:r>
            <a:r>
              <a:rPr lang="en-US" sz="1600" dirty="0" err="1">
                <a:solidFill>
                  <a:schemeClr val="bg1"/>
                </a:solidFill>
              </a:rPr>
              <a:t>membuat</a:t>
            </a:r>
            <a:r>
              <a:rPr lang="en-US" sz="1600" dirty="0">
                <a:solidFill>
                  <a:schemeClr val="bg1"/>
                </a:solidFill>
              </a:rPr>
              <a:t> program</a:t>
            </a:r>
            <a:br>
              <a:rPr lang="en-US" sz="1600" dirty="0">
                <a:solidFill>
                  <a:schemeClr val="bg1"/>
                </a:solidFill>
              </a:rPr>
            </a:br>
            <a:r>
              <a:rPr lang="en-US" sz="1600" dirty="0" err="1">
                <a:solidFill>
                  <a:schemeClr val="bg1"/>
                </a:solidFill>
              </a:rPr>
              <a:t>untuk</a:t>
            </a:r>
            <a:r>
              <a:rPr lang="en-US" sz="1600" dirty="0">
                <a:solidFill>
                  <a:schemeClr val="bg1"/>
                </a:solidFill>
              </a:rPr>
              <a:t> </a:t>
            </a:r>
            <a:r>
              <a:rPr lang="en-US" sz="1600" dirty="0" err="1">
                <a:solidFill>
                  <a:schemeClr val="bg1"/>
                </a:solidFill>
              </a:rPr>
              <a:t>penambahan</a:t>
            </a:r>
            <a:r>
              <a:rPr lang="en-US" sz="1600" dirty="0">
                <a:solidFill>
                  <a:schemeClr val="bg1"/>
                </a:solidFill>
              </a:rPr>
              <a:t> </a:t>
            </a:r>
            <a:r>
              <a:rPr lang="en-US" sz="1600" dirty="0" err="1">
                <a:solidFill>
                  <a:schemeClr val="bg1"/>
                </a:solidFill>
              </a:rPr>
              <a:t>jumlah</a:t>
            </a:r>
            <a:r>
              <a:rPr lang="en-US" sz="1600" dirty="0">
                <a:solidFill>
                  <a:schemeClr val="bg1"/>
                </a:solidFill>
              </a:rPr>
              <a:t> sawah di </a:t>
            </a:r>
            <a:r>
              <a:rPr lang="en-US" sz="1600" dirty="0" err="1">
                <a:solidFill>
                  <a:schemeClr val="bg1"/>
                </a:solidFill>
              </a:rPr>
              <a:t>setiap</a:t>
            </a:r>
            <a:r>
              <a:rPr lang="en-US" sz="1600" dirty="0">
                <a:solidFill>
                  <a:schemeClr val="bg1"/>
                </a:solidFill>
              </a:rPr>
              <a:t> </a:t>
            </a:r>
            <a:r>
              <a:rPr lang="en-US" sz="1600" dirty="0" err="1">
                <a:solidFill>
                  <a:schemeClr val="bg1"/>
                </a:solidFill>
              </a:rPr>
              <a:t>daerah</a:t>
            </a:r>
            <a:r>
              <a:rPr lang="en-US" sz="1600" dirty="0">
                <a:solidFill>
                  <a:schemeClr val="bg1"/>
                </a:solidFill>
              </a:rPr>
              <a:t> dan </a:t>
            </a:r>
            <a:r>
              <a:rPr lang="en-US" sz="1600" dirty="0" err="1">
                <a:solidFill>
                  <a:schemeClr val="bg1"/>
                </a:solidFill>
              </a:rPr>
              <a:t>perbaikan</a:t>
            </a:r>
            <a:r>
              <a:rPr lang="en-US" sz="1600" dirty="0">
                <a:solidFill>
                  <a:schemeClr val="bg1"/>
                </a:solidFill>
              </a:rPr>
              <a:t> </a:t>
            </a:r>
            <a:r>
              <a:rPr lang="en-US" sz="1600" dirty="0" err="1">
                <a:solidFill>
                  <a:schemeClr val="bg1"/>
                </a:solidFill>
              </a:rPr>
              <a:t>saluran</a:t>
            </a:r>
            <a:r>
              <a:rPr lang="en-US" sz="1600" dirty="0">
                <a:solidFill>
                  <a:schemeClr val="bg1"/>
                </a:solidFill>
              </a:rPr>
              <a:t> </a:t>
            </a:r>
            <a:r>
              <a:rPr lang="en-US" sz="1600" dirty="0" err="1">
                <a:solidFill>
                  <a:schemeClr val="bg1"/>
                </a:solidFill>
              </a:rPr>
              <a:t>irigasi</a:t>
            </a:r>
            <a:r>
              <a:rPr lang="en-US" sz="1600" dirty="0">
                <a:solidFill>
                  <a:schemeClr val="bg1"/>
                </a:solidFill>
              </a:rPr>
              <a:t>. Program-program </a:t>
            </a:r>
            <a:r>
              <a:rPr lang="en-US" sz="1600" dirty="0" err="1">
                <a:solidFill>
                  <a:schemeClr val="bg1"/>
                </a:solidFill>
              </a:rPr>
              <a:t>ini</a:t>
            </a:r>
            <a:r>
              <a:rPr lang="en-US" sz="1600" dirty="0">
                <a:solidFill>
                  <a:schemeClr val="bg1"/>
                </a:solidFill>
              </a:rPr>
              <a:t> </a:t>
            </a:r>
            <a:r>
              <a:rPr lang="en-US" sz="1600" dirty="0" err="1">
                <a:solidFill>
                  <a:schemeClr val="bg1"/>
                </a:solidFill>
              </a:rPr>
              <a:t>terus</a:t>
            </a:r>
            <a:r>
              <a:rPr lang="en-US" sz="1600" dirty="0">
                <a:solidFill>
                  <a:schemeClr val="bg1"/>
                </a:solidFill>
              </a:rPr>
              <a:t> </a:t>
            </a:r>
            <a:r>
              <a:rPr lang="en-US" sz="1600" dirty="0" err="1">
                <a:solidFill>
                  <a:schemeClr val="bg1"/>
                </a:solidFill>
              </a:rPr>
              <a:t>berlanjut</a:t>
            </a:r>
            <a:r>
              <a:rPr lang="en-US" sz="1600" dirty="0">
                <a:solidFill>
                  <a:schemeClr val="bg1"/>
                </a:solidFill>
              </a:rPr>
              <a:t> </a:t>
            </a:r>
            <a:r>
              <a:rPr lang="en-US" sz="1600" dirty="0" err="1">
                <a:solidFill>
                  <a:schemeClr val="bg1"/>
                </a:solidFill>
              </a:rPr>
              <a:t>sampai</a:t>
            </a:r>
            <a:r>
              <a:rPr lang="en-US" sz="1600" dirty="0">
                <a:solidFill>
                  <a:schemeClr val="bg1"/>
                </a:solidFill>
              </a:rPr>
              <a:t> masa </a:t>
            </a:r>
            <a:r>
              <a:rPr lang="en-US" sz="1600" dirty="0" err="1">
                <a:solidFill>
                  <a:schemeClr val="bg1"/>
                </a:solidFill>
              </a:rPr>
              <a:t>setelah</a:t>
            </a:r>
            <a:r>
              <a:rPr lang="en-US" sz="1600" dirty="0">
                <a:solidFill>
                  <a:schemeClr val="bg1"/>
                </a:solidFill>
              </a:rPr>
              <a:t> </a:t>
            </a:r>
            <a:r>
              <a:rPr lang="en-US" sz="1600" dirty="0" err="1">
                <a:solidFill>
                  <a:schemeClr val="bg1"/>
                </a:solidFill>
              </a:rPr>
              <a:t>kemerdekaan</a:t>
            </a:r>
            <a:r>
              <a:rPr lang="en-US" sz="1600" dirty="0">
                <a:solidFill>
                  <a:schemeClr val="bg1"/>
                </a:solidFill>
              </a:rPr>
              <a:t> Republik Indonesia </a:t>
            </a:r>
            <a:r>
              <a:rPr lang="en-US" sz="1600" dirty="0" err="1">
                <a:solidFill>
                  <a:schemeClr val="bg1"/>
                </a:solidFill>
              </a:rPr>
              <a:t>atau</a:t>
            </a:r>
            <a:r>
              <a:rPr lang="en-US" sz="1600" dirty="0">
                <a:solidFill>
                  <a:schemeClr val="bg1"/>
                </a:solidFill>
              </a:rPr>
              <a:t> </a:t>
            </a:r>
            <a:r>
              <a:rPr lang="en-US" sz="1600" dirty="0" err="1">
                <a:solidFill>
                  <a:schemeClr val="bg1"/>
                </a:solidFill>
              </a:rPr>
              <a:t>puncak</a:t>
            </a:r>
            <a:r>
              <a:rPr lang="en-US" sz="1600" dirty="0">
                <a:solidFill>
                  <a:schemeClr val="bg1"/>
                </a:solidFill>
              </a:rPr>
              <a:t> </a:t>
            </a:r>
            <a:r>
              <a:rPr lang="en-US" sz="1600" dirty="0" err="1">
                <a:solidFill>
                  <a:schemeClr val="bg1"/>
                </a:solidFill>
              </a:rPr>
              <a:t>dari</a:t>
            </a:r>
            <a:r>
              <a:rPr lang="en-US" sz="1600" dirty="0">
                <a:solidFill>
                  <a:schemeClr val="bg1"/>
                </a:solidFill>
              </a:rPr>
              <a:t> </a:t>
            </a:r>
            <a:r>
              <a:rPr lang="en-US" sz="1600" dirty="0" err="1">
                <a:solidFill>
                  <a:schemeClr val="bg1"/>
                </a:solidFill>
              </a:rPr>
              <a:t>swasembada</a:t>
            </a:r>
            <a:r>
              <a:rPr lang="en-US" sz="1600" dirty="0">
                <a:solidFill>
                  <a:schemeClr val="bg1"/>
                </a:solidFill>
              </a:rPr>
              <a:t> </a:t>
            </a:r>
            <a:r>
              <a:rPr lang="en-US" sz="1600" dirty="0" err="1">
                <a:solidFill>
                  <a:schemeClr val="bg1"/>
                </a:solidFill>
              </a:rPr>
              <a:t>pangan</a:t>
            </a:r>
            <a:r>
              <a:rPr lang="en-US" sz="1600" dirty="0">
                <a:solidFill>
                  <a:schemeClr val="bg1"/>
                </a:solidFill>
              </a:rPr>
              <a:t> </a:t>
            </a:r>
            <a:r>
              <a:rPr lang="en-US" sz="1600" dirty="0" err="1">
                <a:solidFill>
                  <a:schemeClr val="bg1"/>
                </a:solidFill>
              </a:rPr>
              <a:t>adalah</a:t>
            </a:r>
            <a:r>
              <a:rPr lang="en-US" sz="1600" dirty="0">
                <a:solidFill>
                  <a:schemeClr val="bg1"/>
                </a:solidFill>
              </a:rPr>
              <a:t> </a:t>
            </a:r>
            <a:r>
              <a:rPr lang="en-US" sz="1600" dirty="0" err="1">
                <a:solidFill>
                  <a:schemeClr val="bg1"/>
                </a:solidFill>
              </a:rPr>
              <a:t>ketika</a:t>
            </a:r>
            <a:r>
              <a:rPr lang="en-US" sz="1600" dirty="0">
                <a:solidFill>
                  <a:schemeClr val="bg1"/>
                </a:solidFill>
              </a:rPr>
              <a:t> masa </a:t>
            </a:r>
            <a:r>
              <a:rPr lang="en-US" sz="1600" dirty="0" err="1">
                <a:solidFill>
                  <a:schemeClr val="bg1"/>
                </a:solidFill>
              </a:rPr>
              <a:t>pemerintahan</a:t>
            </a:r>
            <a:r>
              <a:rPr lang="en-US" sz="1600" dirty="0">
                <a:solidFill>
                  <a:schemeClr val="bg1"/>
                </a:solidFill>
              </a:rPr>
              <a:t> Orde Baru yang </a:t>
            </a:r>
            <a:r>
              <a:rPr lang="en-US" sz="1600" dirty="0" err="1">
                <a:solidFill>
                  <a:schemeClr val="bg1"/>
                </a:solidFill>
              </a:rPr>
              <a:t>dipimpin</a:t>
            </a:r>
            <a:r>
              <a:rPr lang="en-US" sz="1600" dirty="0">
                <a:solidFill>
                  <a:schemeClr val="bg1"/>
                </a:solidFill>
              </a:rPr>
              <a:t> oleh </a:t>
            </a:r>
            <a:r>
              <a:rPr lang="en-US" sz="1600" dirty="0" err="1">
                <a:solidFill>
                  <a:schemeClr val="bg1"/>
                </a:solidFill>
              </a:rPr>
              <a:t>Presiden</a:t>
            </a:r>
            <a:r>
              <a:rPr lang="en-US" sz="1600" dirty="0">
                <a:solidFill>
                  <a:schemeClr val="bg1"/>
                </a:solidFill>
              </a:rPr>
              <a:t> </a:t>
            </a:r>
            <a:r>
              <a:rPr lang="en-US" sz="1600" dirty="0" err="1">
                <a:solidFill>
                  <a:schemeClr val="bg1"/>
                </a:solidFill>
              </a:rPr>
              <a:t>Soeharto</a:t>
            </a:r>
            <a:r>
              <a:rPr lang="en-US" sz="1600" dirty="0">
                <a:solidFill>
                  <a:schemeClr val="bg1"/>
                </a:solidFill>
              </a:rPr>
              <a:t>. </a:t>
            </a:r>
            <a:r>
              <a:rPr lang="en-US" sz="1600" dirty="0" err="1">
                <a:solidFill>
                  <a:schemeClr val="bg1"/>
                </a:solidFill>
              </a:rPr>
              <a:t>Semua</a:t>
            </a:r>
            <a:r>
              <a:rPr lang="en-US" sz="1600" dirty="0">
                <a:solidFill>
                  <a:schemeClr val="bg1"/>
                </a:solidFill>
              </a:rPr>
              <a:t> </a:t>
            </a:r>
            <a:r>
              <a:rPr lang="en-US" sz="1600" dirty="0" err="1">
                <a:solidFill>
                  <a:schemeClr val="bg1"/>
                </a:solidFill>
              </a:rPr>
              <a:t>informasi</a:t>
            </a:r>
            <a:r>
              <a:rPr lang="en-US" sz="1600" dirty="0">
                <a:solidFill>
                  <a:schemeClr val="bg1"/>
                </a:solidFill>
              </a:rPr>
              <a:t> </a:t>
            </a:r>
            <a:r>
              <a:rPr lang="en-US" sz="1600" dirty="0" err="1">
                <a:solidFill>
                  <a:schemeClr val="bg1"/>
                </a:solidFill>
              </a:rPr>
              <a:t>dapat</a:t>
            </a:r>
            <a:r>
              <a:rPr lang="en-US" sz="1600" dirty="0">
                <a:solidFill>
                  <a:schemeClr val="bg1"/>
                </a:solidFill>
              </a:rPr>
              <a:t> </a:t>
            </a:r>
            <a:r>
              <a:rPr lang="en-US" sz="1600" dirty="0" err="1">
                <a:solidFill>
                  <a:schemeClr val="bg1"/>
                </a:solidFill>
              </a:rPr>
              <a:t>kita</a:t>
            </a:r>
            <a:r>
              <a:rPr lang="en-US" sz="1600" dirty="0">
                <a:solidFill>
                  <a:schemeClr val="bg1"/>
                </a:solidFill>
              </a:rPr>
              <a:t> </a:t>
            </a:r>
            <a:r>
              <a:rPr lang="en-US" sz="1600" dirty="0" err="1">
                <a:solidFill>
                  <a:schemeClr val="bg1"/>
                </a:solidFill>
              </a:rPr>
              <a:t>ketahui</a:t>
            </a:r>
            <a:r>
              <a:rPr lang="en-US" sz="1600" dirty="0">
                <a:solidFill>
                  <a:schemeClr val="bg1"/>
                </a:solidFill>
              </a:rPr>
              <a:t> </a:t>
            </a:r>
            <a:r>
              <a:rPr lang="en-US" sz="1600" dirty="0" err="1">
                <a:solidFill>
                  <a:schemeClr val="bg1"/>
                </a:solidFill>
              </a:rPr>
              <a:t>melalui</a:t>
            </a:r>
            <a:r>
              <a:rPr lang="en-US" sz="1600" dirty="0">
                <a:solidFill>
                  <a:schemeClr val="bg1"/>
                </a:solidFill>
              </a:rPr>
              <a:t> </a:t>
            </a:r>
            <a:r>
              <a:rPr lang="en-US" sz="1600" dirty="0" err="1">
                <a:solidFill>
                  <a:schemeClr val="bg1"/>
                </a:solidFill>
              </a:rPr>
              <a:t>arsip-arsip</a:t>
            </a:r>
            <a:r>
              <a:rPr lang="en-US" sz="1600" dirty="0">
                <a:solidFill>
                  <a:schemeClr val="bg1"/>
                </a:solidFill>
              </a:rPr>
              <a:t> yang</a:t>
            </a:r>
          </a:p>
        </p:txBody>
      </p:sp>
      <p:sp>
        <p:nvSpPr>
          <p:cNvPr id="4" name="TextBox 3">
            <a:extLst>
              <a:ext uri="{FF2B5EF4-FFF2-40B4-BE49-F238E27FC236}">
                <a16:creationId xmlns:a16="http://schemas.microsoft.com/office/drawing/2014/main" id="{12A6E367-CDDA-0458-A965-B4F3747A5F92}"/>
              </a:ext>
            </a:extLst>
          </p:cNvPr>
          <p:cNvSpPr txBox="1"/>
          <p:nvPr/>
        </p:nvSpPr>
        <p:spPr>
          <a:xfrm>
            <a:off x="1039587" y="3177152"/>
            <a:ext cx="9484963" cy="2554545"/>
          </a:xfrm>
          <a:prstGeom prst="rect">
            <a:avLst/>
          </a:prstGeom>
          <a:noFill/>
        </p:spPr>
        <p:txBody>
          <a:bodyPr wrap="square">
            <a:spAutoFit/>
          </a:bodyPr>
          <a:lstStyle/>
          <a:p>
            <a:pPr algn="l"/>
            <a:r>
              <a:rPr lang="it-IT" sz="1600" b="1" i="0" u="none" strike="noStrike" baseline="0" dirty="0">
                <a:solidFill>
                  <a:schemeClr val="bg1"/>
                </a:solidFill>
                <a:latin typeface="+mj-lt"/>
              </a:rPr>
              <a:t>Kini di bawah kepemimpinan Presiden </a:t>
            </a:r>
            <a:r>
              <a:rPr lang="en-US" sz="1600" b="1" i="0" u="none" strike="noStrike" baseline="0" dirty="0">
                <a:solidFill>
                  <a:schemeClr val="bg1"/>
                </a:solidFill>
                <a:latin typeface="+mj-lt"/>
              </a:rPr>
              <a:t>Prabowo </a:t>
            </a:r>
            <a:r>
              <a:rPr lang="en-US" sz="1600" b="1" i="0" u="none" strike="noStrike" baseline="0" dirty="0" err="1">
                <a:solidFill>
                  <a:schemeClr val="bg1"/>
                </a:solidFill>
                <a:latin typeface="+mj-lt"/>
              </a:rPr>
              <a:t>Subianto</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harapan</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untuk</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mewujudkan</a:t>
            </a:r>
            <a:r>
              <a:rPr lang="en-US" sz="1600" b="1" dirty="0">
                <a:solidFill>
                  <a:schemeClr val="bg1"/>
                </a:solidFill>
                <a:latin typeface="+mj-lt"/>
              </a:rPr>
              <a:t> </a:t>
            </a:r>
            <a:r>
              <a:rPr lang="en-US" sz="1600" b="1" i="0" u="none" strike="noStrike" baseline="0" dirty="0" err="1">
                <a:solidFill>
                  <a:schemeClr val="bg1"/>
                </a:solidFill>
                <a:latin typeface="+mj-lt"/>
              </a:rPr>
              <a:t>swasembada</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pangan</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kembali</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dicanangkan</a:t>
            </a:r>
            <a:r>
              <a:rPr lang="en-US" sz="1600" b="1" i="0" u="none" strike="noStrike" baseline="0" dirty="0">
                <a:solidFill>
                  <a:schemeClr val="bg1"/>
                </a:solidFill>
                <a:latin typeface="+mj-lt"/>
              </a:rPr>
              <a:t>. Dalam </a:t>
            </a:r>
            <a:r>
              <a:rPr lang="it-IT" sz="1600" b="1" i="0" u="none" strike="noStrike" baseline="0" dirty="0">
                <a:solidFill>
                  <a:schemeClr val="bg1"/>
                </a:solidFill>
                <a:latin typeface="+mj-lt"/>
              </a:rPr>
              <a:t>pidato pertamanya usai dilantik sebagai Presiden </a:t>
            </a:r>
            <a:r>
              <a:rPr lang="en-US" sz="1600" b="1" i="0" u="none" strike="noStrike" baseline="0" dirty="0">
                <a:solidFill>
                  <a:schemeClr val="bg1"/>
                </a:solidFill>
                <a:latin typeface="+mj-lt"/>
              </a:rPr>
              <a:t>RI pada </a:t>
            </a:r>
            <a:r>
              <a:rPr lang="en-US" sz="1600" b="1" i="0" u="none" strike="noStrike" baseline="0" dirty="0" err="1">
                <a:solidFill>
                  <a:schemeClr val="bg1"/>
                </a:solidFill>
                <a:latin typeface="+mj-lt"/>
              </a:rPr>
              <a:t>tanggal</a:t>
            </a:r>
            <a:r>
              <a:rPr lang="en-US" sz="1600" b="1" i="0" u="none" strike="noStrike" baseline="0" dirty="0">
                <a:solidFill>
                  <a:schemeClr val="bg1"/>
                </a:solidFill>
                <a:latin typeface="+mj-lt"/>
              </a:rPr>
              <a:t> 20 Oktober 2024, </a:t>
            </a:r>
            <a:r>
              <a:rPr lang="en-US" sz="1600" b="1" i="0" u="none" strike="noStrike" baseline="0" dirty="0" err="1">
                <a:solidFill>
                  <a:schemeClr val="bg1"/>
                </a:solidFill>
                <a:latin typeface="+mj-lt"/>
              </a:rPr>
              <a:t>Presiden</a:t>
            </a:r>
            <a:endParaRPr lang="en-US" sz="1600" b="1" i="0" u="none" strike="noStrike" baseline="0" dirty="0">
              <a:solidFill>
                <a:schemeClr val="bg1"/>
              </a:solidFill>
              <a:latin typeface="+mj-lt"/>
            </a:endParaRPr>
          </a:p>
          <a:p>
            <a:pPr algn="l"/>
            <a:r>
              <a:rPr lang="en-US" sz="1600" b="1" i="0" u="none" strike="noStrike" baseline="0" dirty="0">
                <a:solidFill>
                  <a:schemeClr val="bg1"/>
                </a:solidFill>
                <a:latin typeface="+mj-lt"/>
              </a:rPr>
              <a:t>Prabowo </a:t>
            </a:r>
            <a:r>
              <a:rPr lang="en-US" sz="1600" b="1" i="0" u="none" strike="noStrike" baseline="0" dirty="0" err="1">
                <a:solidFill>
                  <a:schemeClr val="bg1"/>
                </a:solidFill>
                <a:latin typeface="+mj-lt"/>
              </a:rPr>
              <a:t>menegaskan</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komitmennya</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untuk</a:t>
            </a:r>
            <a:r>
              <a:rPr lang="en-US" sz="1600" b="1" dirty="0">
                <a:solidFill>
                  <a:schemeClr val="bg1"/>
                </a:solidFill>
                <a:latin typeface="+mj-lt"/>
              </a:rPr>
              <a:t> </a:t>
            </a:r>
            <a:r>
              <a:rPr lang="en-US" sz="1600" b="1" i="0" u="none" strike="noStrike" baseline="0" dirty="0" err="1">
                <a:solidFill>
                  <a:schemeClr val="bg1"/>
                </a:solidFill>
                <a:latin typeface="+mj-lt"/>
              </a:rPr>
              <a:t>mencapai</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swasembada</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pangan</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dalam</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waktu</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dekat</a:t>
            </a:r>
            <a:r>
              <a:rPr lang="en-US" sz="1600" b="1" i="0" u="none" strike="noStrike" baseline="0" dirty="0">
                <a:solidFill>
                  <a:schemeClr val="bg1"/>
                </a:solidFill>
                <a:latin typeface="+mj-lt"/>
              </a:rPr>
              <a:t>.</a:t>
            </a:r>
          </a:p>
          <a:p>
            <a:pPr algn="l"/>
            <a:r>
              <a:rPr lang="en-US" sz="1600" b="1" i="0" u="none" strike="noStrike" baseline="0" dirty="0">
                <a:solidFill>
                  <a:schemeClr val="bg1"/>
                </a:solidFill>
                <a:latin typeface="+mj-lt"/>
              </a:rPr>
              <a:t> Indonesia </a:t>
            </a:r>
            <a:r>
              <a:rPr lang="en-US" sz="1600" b="1" i="0" u="none" strike="noStrike" baseline="0" dirty="0" err="1">
                <a:solidFill>
                  <a:schemeClr val="bg1"/>
                </a:solidFill>
                <a:latin typeface="+mj-lt"/>
              </a:rPr>
              <a:t>harus</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segera</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melepaskan</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diri</a:t>
            </a:r>
            <a:r>
              <a:rPr lang="en-US" sz="1600" b="1" dirty="0">
                <a:solidFill>
                  <a:schemeClr val="bg1"/>
                </a:solidFill>
                <a:latin typeface="+mj-lt"/>
              </a:rPr>
              <a:t> </a:t>
            </a:r>
            <a:r>
              <a:rPr lang="en-US" sz="1600" b="1" i="0" u="none" strike="noStrike" baseline="0" dirty="0" err="1">
                <a:solidFill>
                  <a:schemeClr val="bg1"/>
                </a:solidFill>
                <a:latin typeface="+mj-lt"/>
              </a:rPr>
              <a:t>dari</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ketergantungan</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impor</a:t>
            </a:r>
            <a:r>
              <a:rPr lang="en-US" sz="1600" b="1" i="0" u="none" strike="noStrike" baseline="0" dirty="0">
                <a:solidFill>
                  <a:schemeClr val="bg1"/>
                </a:solidFill>
                <a:latin typeface="+mj-lt"/>
              </a:rPr>
              <a:t> dan </a:t>
            </a:r>
            <a:r>
              <a:rPr lang="en-US" sz="1600" b="1" i="0" u="none" strike="noStrike" baseline="0" dirty="0" err="1">
                <a:solidFill>
                  <a:schemeClr val="bg1"/>
                </a:solidFill>
                <a:latin typeface="+mj-lt"/>
              </a:rPr>
              <a:t>mampu</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memproduksi</a:t>
            </a:r>
            <a:r>
              <a:rPr lang="en-US" sz="1600" b="1" dirty="0">
                <a:solidFill>
                  <a:schemeClr val="bg1"/>
                </a:solidFill>
                <a:latin typeface="+mj-lt"/>
              </a:rPr>
              <a:t> </a:t>
            </a:r>
            <a:r>
              <a:rPr lang="it-IT" sz="1600" b="1" i="0" u="none" strike="noStrike" baseline="0" dirty="0">
                <a:solidFill>
                  <a:schemeClr val="bg1"/>
                </a:solidFill>
                <a:latin typeface="+mj-lt"/>
              </a:rPr>
              <a:t>pangan secara mandiri. Presiden Prabowo Subianto </a:t>
            </a:r>
            <a:r>
              <a:rPr lang="en-US" sz="1600" b="1" i="0" u="none" strike="noStrike" baseline="0" dirty="0" err="1">
                <a:solidFill>
                  <a:schemeClr val="bg1"/>
                </a:solidFill>
                <a:latin typeface="+mj-lt"/>
              </a:rPr>
              <a:t>memaparkan</a:t>
            </a:r>
            <a:r>
              <a:rPr lang="en-US" sz="1600" b="1" dirty="0">
                <a:solidFill>
                  <a:schemeClr val="bg1"/>
                </a:solidFill>
                <a:latin typeface="+mj-lt"/>
              </a:rPr>
              <a:t>  </a:t>
            </a:r>
            <a:r>
              <a:rPr lang="en-US" sz="1600" b="1" i="0" u="none" strike="noStrike" baseline="0" dirty="0" err="1">
                <a:solidFill>
                  <a:schemeClr val="bg1"/>
                </a:solidFill>
                <a:latin typeface="+mj-lt"/>
              </a:rPr>
              <a:t>bahwa</a:t>
            </a:r>
            <a:r>
              <a:rPr lang="en-US" sz="1600" b="1" i="0" u="none" strike="noStrike" baseline="0" dirty="0">
                <a:solidFill>
                  <a:schemeClr val="bg1"/>
                </a:solidFill>
                <a:latin typeface="+mj-lt"/>
              </a:rPr>
              <a:t> salah </a:t>
            </a:r>
            <a:r>
              <a:rPr lang="en-US" sz="1600" b="1" i="0" u="none" strike="noStrike" baseline="0" dirty="0" err="1">
                <a:solidFill>
                  <a:schemeClr val="bg1"/>
                </a:solidFill>
                <a:latin typeface="+mj-lt"/>
              </a:rPr>
              <a:t>satu</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langkah</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strategis</a:t>
            </a:r>
            <a:r>
              <a:rPr lang="en-US" sz="1600" b="1" dirty="0">
                <a:solidFill>
                  <a:schemeClr val="bg1"/>
                </a:solidFill>
                <a:latin typeface="+mj-lt"/>
              </a:rPr>
              <a:t> </a:t>
            </a:r>
            <a:r>
              <a:rPr lang="en-US" sz="1600" b="1" i="0" u="none" strike="noStrike" baseline="0" dirty="0" err="1">
                <a:solidFill>
                  <a:schemeClr val="bg1"/>
                </a:solidFill>
                <a:latin typeface="+mj-lt"/>
              </a:rPr>
              <a:t>pemerintahannya</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adalah</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memastikan</a:t>
            </a:r>
            <a:r>
              <a:rPr lang="en-US" sz="1600" b="1" i="0" u="none" strike="noStrike" baseline="0" dirty="0">
                <a:solidFill>
                  <a:schemeClr val="bg1"/>
                </a:solidFill>
                <a:latin typeface="+mj-lt"/>
              </a:rPr>
              <a:t> Indonesia</a:t>
            </a:r>
          </a:p>
          <a:p>
            <a:pPr algn="l"/>
            <a:r>
              <a:rPr lang="sv-SE" sz="1600" b="1" i="0" u="none" strike="noStrike" baseline="0" dirty="0">
                <a:solidFill>
                  <a:schemeClr val="bg1"/>
                </a:solidFill>
                <a:latin typeface="+mj-lt"/>
              </a:rPr>
              <a:t>dapat memenuhi kebutuhan pangan nasional, tanpa </a:t>
            </a:r>
            <a:r>
              <a:rPr lang="en-US" sz="1600" b="1" i="0" u="none" strike="noStrike" baseline="0" dirty="0" err="1">
                <a:solidFill>
                  <a:schemeClr val="bg1"/>
                </a:solidFill>
                <a:latin typeface="+mj-lt"/>
              </a:rPr>
              <a:t>perlu</a:t>
            </a:r>
            <a:r>
              <a:rPr lang="en-US" sz="1600" b="1" i="0" u="none" strike="noStrike" baseline="0" dirty="0">
                <a:solidFill>
                  <a:schemeClr val="bg1"/>
                </a:solidFill>
                <a:latin typeface="+mj-lt"/>
              </a:rPr>
              <a:t> </a:t>
            </a:r>
            <a:r>
              <a:rPr lang="en-US" sz="1600" b="1" i="0" u="none" strike="noStrike" baseline="0" dirty="0" err="1">
                <a:solidFill>
                  <a:schemeClr val="bg1"/>
                </a:solidFill>
                <a:latin typeface="+mj-lt"/>
              </a:rPr>
              <a:t>bergantung</a:t>
            </a:r>
            <a:r>
              <a:rPr lang="en-US" sz="1600" b="1" i="0" u="none" strike="noStrike" baseline="0" dirty="0">
                <a:solidFill>
                  <a:schemeClr val="bg1"/>
                </a:solidFill>
                <a:latin typeface="+mj-lt"/>
              </a:rPr>
              <a:t> pada negara lain</a:t>
            </a:r>
            <a:endParaRPr lang="en-US" sz="1600" b="1" dirty="0">
              <a:solidFill>
                <a:schemeClr val="bg1"/>
              </a:solidFill>
              <a:latin typeface="+mj-lt"/>
            </a:endParaRPr>
          </a:p>
        </p:txBody>
      </p:sp>
    </p:spTree>
    <p:extLst>
      <p:ext uri="{BB962C8B-B14F-4D97-AF65-F5344CB8AC3E}">
        <p14:creationId xmlns:p14="http://schemas.microsoft.com/office/powerpoint/2010/main" val="14021074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85648-9311-E3E9-1EC3-95D0A5366386}"/>
              </a:ext>
            </a:extLst>
          </p:cNvPr>
          <p:cNvSpPr>
            <a:spLocks noGrp="1"/>
          </p:cNvSpPr>
          <p:nvPr>
            <p:ph idx="1"/>
          </p:nvPr>
        </p:nvSpPr>
        <p:spPr>
          <a:xfrm>
            <a:off x="609601" y="0"/>
            <a:ext cx="9844088" cy="6858000"/>
          </a:xfrm>
        </p:spPr>
        <p:txBody>
          <a:bodyPr rtlCol="0">
            <a:normAutofit fontScale="92500" lnSpcReduction="10000"/>
          </a:bodyPr>
          <a:lstStyle/>
          <a:p>
            <a:pPr marL="114297">
              <a:defRPr/>
            </a:pPr>
            <a:r>
              <a:rPr lang="id-ID" dirty="0"/>
              <a:t>Setiap penyelenggara sistem kearsipan elektronik, mengoperasikan sistem kearsipan elektronik yang memenuhi persyaratan minimum sebagai berikut: </a:t>
            </a:r>
          </a:p>
          <a:p>
            <a:pPr marL="439728" indent="-325431">
              <a:defRPr/>
            </a:pPr>
            <a:r>
              <a:rPr lang="id-ID" dirty="0"/>
              <a:t>a. </a:t>
            </a:r>
            <a:r>
              <a:rPr lang="id-ID" b="1" dirty="0"/>
              <a:t>dapat menampilkan kembali </a:t>
            </a:r>
            <a:r>
              <a:rPr lang="id-ID" dirty="0"/>
              <a:t>informasi elektronik dan/atau dokumen elektronik </a:t>
            </a:r>
            <a:r>
              <a:rPr lang="id-ID" b="1" dirty="0"/>
              <a:t>secara utuh sesuai dengan masa retensi </a:t>
            </a:r>
            <a:r>
              <a:rPr lang="id-ID" dirty="0"/>
              <a:t>yang ditetapkan dengan peraturan perundang-undangan; </a:t>
            </a:r>
          </a:p>
          <a:p>
            <a:pPr marL="439728" indent="-325431">
              <a:defRPr/>
            </a:pPr>
            <a:r>
              <a:rPr lang="id-ID" dirty="0"/>
              <a:t>b. </a:t>
            </a:r>
            <a:r>
              <a:rPr lang="id-ID" b="1" dirty="0"/>
              <a:t>dapat melindungi ketersediaan, keutuhan, keautentikan, kerahasiaan, dan keteraksesan</a:t>
            </a:r>
            <a:r>
              <a:rPr lang="id-ID" dirty="0"/>
              <a:t> informasi elektronik dalam penyelenggaraan sistem elektronik tersebut; </a:t>
            </a:r>
          </a:p>
          <a:p>
            <a:pPr marL="439728" indent="-325431">
              <a:defRPr/>
            </a:pPr>
            <a:r>
              <a:rPr lang="id-ID" dirty="0"/>
              <a:t>c. </a:t>
            </a:r>
            <a:r>
              <a:rPr lang="id-ID" b="1" dirty="0"/>
              <a:t>dapat beroperasi sesuai dengan prosedur atau petunjuk </a:t>
            </a:r>
            <a:r>
              <a:rPr lang="id-ID" dirty="0"/>
              <a:t>dalam penyelenggaraan sistem elektronik tersebut; </a:t>
            </a:r>
          </a:p>
          <a:p>
            <a:pPr marL="439728" indent="-325431">
              <a:defRPr/>
            </a:pPr>
            <a:r>
              <a:rPr lang="id-ID" dirty="0"/>
              <a:t>d. </a:t>
            </a:r>
            <a:r>
              <a:rPr lang="id-ID" b="1" dirty="0"/>
              <a:t>dilengkapi dengan prosedur atau petunjuk yang diumumkan dengan bahasa, informasi, atau simbol yang dapat dipahami </a:t>
            </a:r>
            <a:r>
              <a:rPr lang="id-ID" dirty="0"/>
              <a:t>oleh pihak yang bersangkutan dengan penyelenggaraan sistem elektronik tersebut; dan </a:t>
            </a:r>
          </a:p>
          <a:p>
            <a:pPr marL="439728" indent="-325431">
              <a:defRPr/>
            </a:pPr>
            <a:r>
              <a:rPr lang="id-ID" dirty="0"/>
              <a:t>e. memiliki mekanisme yang berkelanjutan </a:t>
            </a:r>
            <a:r>
              <a:rPr lang="id-ID" b="1" dirty="0"/>
              <a:t>untuk menjaga kebaruan, kejelasan,</a:t>
            </a:r>
            <a:r>
              <a:rPr lang="id-ID" dirty="0"/>
              <a:t> dan kebertanggungjawaban prosedur atau petunjuk. </a:t>
            </a:r>
          </a:p>
          <a:p>
            <a:pPr marL="114297">
              <a:defRPr/>
            </a:pPr>
            <a:endParaRPr lang="id-ID" dirty="0"/>
          </a:p>
          <a:p>
            <a:pPr>
              <a:buFont typeface="Wingdings 2"/>
              <a:buChar char=""/>
              <a:defRPr/>
            </a:pPr>
            <a:endParaRPr lang="id-ID"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05D286-B9E6-C0F4-2F11-698303CFA8A7}"/>
              </a:ext>
            </a:extLst>
          </p:cNvPr>
          <p:cNvSpPr>
            <a:spLocks noGrp="1"/>
          </p:cNvSpPr>
          <p:nvPr>
            <p:ph idx="1"/>
          </p:nvPr>
        </p:nvSpPr>
        <p:spPr>
          <a:xfrm>
            <a:off x="101601" y="-33337"/>
            <a:ext cx="10339388" cy="6858001"/>
          </a:xfrm>
        </p:spPr>
        <p:txBody>
          <a:bodyPr rtlCol="0">
            <a:noAutofit/>
          </a:bodyPr>
          <a:lstStyle/>
          <a:p>
            <a:pPr>
              <a:defRPr/>
            </a:pPr>
            <a:r>
              <a:rPr lang="id-ID" dirty="0"/>
              <a:t>Kebijakan alih media arsip antara lain meliputi metode </a:t>
            </a:r>
            <a:r>
              <a:rPr lang="id-ID" b="1" dirty="0"/>
              <a:t>(pengkopian, konversi, migrasi)</a:t>
            </a:r>
            <a:r>
              <a:rPr lang="id-ID" dirty="0"/>
              <a:t>, prasarana dan sarana, serta penentuan pelaksana alih media. </a:t>
            </a:r>
          </a:p>
          <a:p>
            <a:pPr marL="114297">
              <a:defRPr/>
            </a:pPr>
            <a:r>
              <a:rPr lang="id-ID" dirty="0"/>
              <a:t> </a:t>
            </a:r>
          </a:p>
          <a:p>
            <a:pPr>
              <a:defRPr/>
            </a:pPr>
            <a:r>
              <a:rPr lang="id-ID" dirty="0"/>
              <a:t>Yang dimaksud dengan “memberikan tanda tertentu” adalah memberikan </a:t>
            </a:r>
            <a:r>
              <a:rPr lang="id-ID" b="1" dirty="0"/>
              <a:t>paraf atau tanda tangan </a:t>
            </a:r>
            <a:r>
              <a:rPr lang="id-ID" dirty="0"/>
              <a:t>secara manual atau elektronik terhadap arsip hasil alih media.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a:extLst>
              <a:ext uri="{FF2B5EF4-FFF2-40B4-BE49-F238E27FC236}">
                <a16:creationId xmlns:a16="http://schemas.microsoft.com/office/drawing/2014/main" id="{F9CA3645-157B-982D-9DD8-55974B92A5EC}"/>
              </a:ext>
            </a:extLst>
          </p:cNvPr>
          <p:cNvSpPr>
            <a:spLocks noGrp="1"/>
          </p:cNvSpPr>
          <p:nvPr>
            <p:ph idx="1"/>
          </p:nvPr>
        </p:nvSpPr>
        <p:spPr>
          <a:xfrm>
            <a:off x="1981200" y="785814"/>
            <a:ext cx="8229600" cy="2215991"/>
          </a:xfrm>
        </p:spPr>
        <p:txBody>
          <a:bodyPr>
            <a:normAutofit fontScale="92500" lnSpcReduction="20000"/>
          </a:bodyPr>
          <a:lstStyle/>
          <a:p>
            <a:pPr eaLnBrk="1" hangingPunct="1"/>
            <a:r>
              <a:rPr lang="id-ID" altLang="en-US" dirty="0"/>
              <a:t> proses alih media yang dilakukan” adalah keseluruhan proses alih media yang dimulai dari </a:t>
            </a:r>
            <a:r>
              <a:rPr lang="id-ID" altLang="en-US" b="1" dirty="0"/>
              <a:t>kebijakan </a:t>
            </a:r>
            <a:r>
              <a:rPr lang="id-ID" altLang="en-US" dirty="0"/>
              <a:t>alih media, </a:t>
            </a:r>
            <a:r>
              <a:rPr lang="id-ID" altLang="en-US" b="1" dirty="0"/>
              <a:t>pengoperasian </a:t>
            </a:r>
            <a:r>
              <a:rPr lang="id-ID" altLang="en-US" dirty="0"/>
              <a:t>alih media sampai dengan </a:t>
            </a:r>
            <a:r>
              <a:rPr lang="id-ID" altLang="en-US" b="1" dirty="0"/>
              <a:t>keterangan bahwa alih media telah dilakukan sesuai dengan aslinya. </a:t>
            </a:r>
            <a:r>
              <a:rPr lang="id-ID" altLang="en-US" dirty="0"/>
              <a:t>Keterangan proses alih media diberikan </a:t>
            </a:r>
            <a:r>
              <a:rPr lang="id-ID" altLang="en-US" b="1" dirty="0"/>
              <a:t>oleh ahli </a:t>
            </a:r>
            <a:r>
              <a:rPr lang="id-ID" altLang="en-US" dirty="0"/>
              <a:t>dari lingkungan internal dan/atau eksternal. </a:t>
            </a:r>
          </a:p>
          <a:p>
            <a:pPr eaLnBrk="1" hangingPunct="1"/>
            <a:endParaRPr lang="id-ID"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077B8-9C4B-09E5-CD58-D453FDF783CF}"/>
              </a:ext>
            </a:extLst>
          </p:cNvPr>
          <p:cNvSpPr>
            <a:spLocks noGrp="1"/>
          </p:cNvSpPr>
          <p:nvPr>
            <p:ph idx="1"/>
          </p:nvPr>
        </p:nvSpPr>
        <p:spPr>
          <a:xfrm>
            <a:off x="101600" y="0"/>
            <a:ext cx="12090400" cy="6858000"/>
          </a:xfrm>
        </p:spPr>
        <p:txBody>
          <a:bodyPr rtlCol="0">
            <a:normAutofit/>
          </a:bodyPr>
          <a:lstStyle/>
          <a:p>
            <a:pPr marL="633397" indent="-519100">
              <a:defRPr/>
            </a:pPr>
            <a:r>
              <a:rPr lang="id-ID" dirty="0"/>
              <a:t> Pelaksanaan alih media dilakukan dengan membuat </a:t>
            </a:r>
            <a:r>
              <a:rPr lang="id-ID" b="1" dirty="0"/>
              <a:t>berita acara </a:t>
            </a:r>
            <a:r>
              <a:rPr lang="id-ID" dirty="0"/>
              <a:t>yang disertai dengan </a:t>
            </a:r>
            <a:r>
              <a:rPr lang="id-ID" b="1" dirty="0"/>
              <a:t>daftar arsip </a:t>
            </a:r>
            <a:r>
              <a:rPr lang="id-ID" dirty="0"/>
              <a:t>yang dialihmediakan. </a:t>
            </a:r>
            <a:endParaRPr lang="en-US" dirty="0"/>
          </a:p>
          <a:p>
            <a:pPr marL="633397" indent="-519100">
              <a:defRPr/>
            </a:pPr>
            <a:endParaRPr lang="id-ID" dirty="0"/>
          </a:p>
          <a:p>
            <a:pPr marL="633397" indent="-519100">
              <a:defRPr/>
            </a:pPr>
            <a:r>
              <a:rPr lang="sv-SE" dirty="0"/>
              <a:t> </a:t>
            </a:r>
            <a:r>
              <a:rPr lang="sv-SE" b="1" dirty="0"/>
              <a:t>Berita acara alih media arsip </a:t>
            </a:r>
            <a:r>
              <a:rPr lang="sv-SE" dirty="0"/>
              <a:t>dinamis sekurang-kurangnya memuat: </a:t>
            </a:r>
          </a:p>
          <a:p>
            <a:pPr marL="114297">
              <a:defRPr/>
            </a:pPr>
            <a:r>
              <a:rPr lang="id-ID" dirty="0"/>
              <a:t>	a. waktu pelaksanaan; </a:t>
            </a:r>
          </a:p>
          <a:p>
            <a:pPr marL="114297">
              <a:defRPr/>
            </a:pPr>
            <a:r>
              <a:rPr lang="id-ID" dirty="0"/>
              <a:t>	b. tempat pelaksanaan; </a:t>
            </a:r>
          </a:p>
          <a:p>
            <a:pPr marL="114297">
              <a:defRPr/>
            </a:pPr>
            <a:r>
              <a:rPr lang="id-ID" dirty="0"/>
              <a:t>	c. jenis media; </a:t>
            </a:r>
          </a:p>
          <a:p>
            <a:pPr marL="114297">
              <a:defRPr/>
            </a:pPr>
            <a:r>
              <a:rPr lang="id-ID" dirty="0"/>
              <a:t>	d. jumlah arsip; </a:t>
            </a:r>
            <a:endParaRPr lang="en-US" dirty="0"/>
          </a:p>
          <a:p>
            <a:pPr marL="114297">
              <a:defRPr/>
            </a:pPr>
            <a:r>
              <a:rPr lang="en-US" dirty="0"/>
              <a:t>	e. </a:t>
            </a:r>
            <a:r>
              <a:rPr lang="id-ID" dirty="0"/>
              <a:t>keterangan proses alih media yang </a:t>
            </a:r>
            <a:r>
              <a:rPr lang="en-US" dirty="0"/>
              <a:t>    </a:t>
            </a:r>
            <a:r>
              <a:rPr lang="id-ID" dirty="0"/>
              <a:t>dilakukan; </a:t>
            </a:r>
          </a:p>
          <a:p>
            <a:pPr marL="114297">
              <a:defRPr/>
            </a:pPr>
            <a:r>
              <a:rPr lang="id-ID" dirty="0"/>
              <a:t>	f. pelaksana; dan </a:t>
            </a:r>
            <a:endParaRPr lang="en-US" dirty="0"/>
          </a:p>
          <a:p>
            <a:pPr marL="114297">
              <a:defRPr/>
            </a:pPr>
            <a:r>
              <a:rPr lang="en-US" dirty="0"/>
              <a:t>                g. </a:t>
            </a:r>
            <a:r>
              <a:rPr lang="id-ID" dirty="0"/>
              <a:t>penandatangan oleh pimpinan unit pengol</a:t>
            </a:r>
            <a:r>
              <a:rPr lang="en-US" dirty="0"/>
              <a:t>ah</a:t>
            </a:r>
            <a:r>
              <a:rPr lang="id-ID" dirty="0"/>
              <a:t>	dan/atau unit kearsipan. </a:t>
            </a:r>
          </a:p>
          <a:p>
            <a:pPr marL="633397" indent="-519100">
              <a:buFont typeface="Wingdings 2"/>
              <a:buChar char=""/>
              <a:defRPr/>
            </a:pPr>
            <a:endParaRPr lang="id-ID"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BF3D4D-067E-4EE6-95D3-AD7A74D9779B}"/>
              </a:ext>
            </a:extLst>
          </p:cNvPr>
          <p:cNvSpPr>
            <a:spLocks noGrp="1"/>
          </p:cNvSpPr>
          <p:nvPr>
            <p:ph idx="1"/>
          </p:nvPr>
        </p:nvSpPr>
        <p:spPr>
          <a:xfrm>
            <a:off x="0" y="0"/>
            <a:ext cx="11887200" cy="6858000"/>
          </a:xfrm>
        </p:spPr>
        <p:txBody>
          <a:bodyPr rtlCol="0">
            <a:noAutofit/>
          </a:bodyPr>
          <a:lstStyle/>
          <a:p>
            <a:pPr marL="720707" indent="-606410">
              <a:tabLst>
                <a:tab pos="720707" algn="l"/>
              </a:tabLst>
              <a:defRPr/>
            </a:pPr>
            <a:endParaRPr lang="en-US" b="1" dirty="0"/>
          </a:p>
          <a:p>
            <a:pPr marL="720707" indent="-606410">
              <a:tabLst>
                <a:tab pos="720707" algn="l"/>
              </a:tabLst>
              <a:defRPr/>
            </a:pPr>
            <a:endParaRPr lang="en-US" b="1" dirty="0"/>
          </a:p>
          <a:p>
            <a:pPr marL="720707" indent="-606410">
              <a:tabLst>
                <a:tab pos="720707" algn="l"/>
              </a:tabLst>
              <a:defRPr/>
            </a:pPr>
            <a:endParaRPr lang="en-US" b="1" dirty="0"/>
          </a:p>
          <a:p>
            <a:pPr marL="720707" indent="-606410">
              <a:tabLst>
                <a:tab pos="720707" algn="l"/>
              </a:tabLst>
              <a:defRPr/>
            </a:pPr>
            <a:r>
              <a:rPr lang="id-ID" b="1" dirty="0"/>
              <a:t>Daftar arsip </a:t>
            </a:r>
            <a:r>
              <a:rPr lang="id-ID" dirty="0"/>
              <a:t>dinamis yang dialihmediakan sekurang-kurangnya memuat: </a:t>
            </a:r>
          </a:p>
          <a:p>
            <a:pPr marL="114297">
              <a:defRPr/>
            </a:pPr>
            <a:r>
              <a:rPr lang="id-ID" dirty="0"/>
              <a:t>	a. unit pengolah; </a:t>
            </a:r>
          </a:p>
          <a:p>
            <a:pPr marL="114297">
              <a:defRPr/>
            </a:pPr>
            <a:r>
              <a:rPr lang="id-ID" dirty="0"/>
              <a:t>	b. nomor urut; </a:t>
            </a:r>
          </a:p>
          <a:p>
            <a:pPr marL="114297">
              <a:defRPr/>
            </a:pPr>
            <a:r>
              <a:rPr lang="id-ID" dirty="0"/>
              <a:t>	c. jenis arsip; </a:t>
            </a:r>
          </a:p>
          <a:p>
            <a:pPr marL="114297">
              <a:defRPr/>
            </a:pPr>
            <a:r>
              <a:rPr lang="id-ID" dirty="0"/>
              <a:t>	d. jumlah arsip; </a:t>
            </a:r>
          </a:p>
          <a:p>
            <a:pPr marL="114297">
              <a:defRPr/>
            </a:pPr>
            <a:r>
              <a:rPr lang="id-ID" dirty="0"/>
              <a:t>	e. kurun waktu; dan </a:t>
            </a:r>
          </a:p>
          <a:p>
            <a:pPr marL="114297">
              <a:defRPr/>
            </a:pPr>
            <a:r>
              <a:rPr lang="id-ID" dirty="0"/>
              <a:t>	</a:t>
            </a:r>
            <a:r>
              <a:rPr lang="en-US" dirty="0"/>
              <a:t> </a:t>
            </a:r>
            <a:r>
              <a:rPr lang="id-ID" dirty="0"/>
              <a:t>f. keterangan. </a:t>
            </a:r>
          </a:p>
          <a:p>
            <a:pPr>
              <a:buFont typeface="Wingdings 2"/>
              <a:buChar char=""/>
              <a:defRPr/>
            </a:pPr>
            <a:endParaRPr lang="id-ID"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382AFA-D951-8E7A-5A41-72277B0CD08F}"/>
              </a:ext>
            </a:extLst>
          </p:cNvPr>
          <p:cNvSpPr>
            <a:spLocks noGrp="1"/>
          </p:cNvSpPr>
          <p:nvPr>
            <p:ph idx="1"/>
          </p:nvPr>
        </p:nvSpPr>
        <p:spPr>
          <a:xfrm>
            <a:off x="1183521" y="990601"/>
            <a:ext cx="10304779" cy="2817199"/>
          </a:xfrm>
        </p:spPr>
        <p:txBody>
          <a:bodyPr rtlCol="0">
            <a:normAutofit/>
          </a:bodyPr>
          <a:lstStyle/>
          <a:p>
            <a:pPr marL="720707" indent="-606410">
              <a:defRPr/>
            </a:pPr>
            <a:r>
              <a:rPr lang="id-ID" dirty="0"/>
              <a:t>Pelaksanaan alih media arsip dinamis ditetapkan oleh pimpinan pencipta arsip. </a:t>
            </a:r>
          </a:p>
          <a:p>
            <a:pPr marL="720707" indent="-606410">
              <a:defRPr/>
            </a:pPr>
            <a:r>
              <a:rPr lang="id-ID" b="1" dirty="0"/>
              <a:t> Arsip hasil alih media dan hasil cetaknya merupakan alat bukti yang sah </a:t>
            </a:r>
            <a:r>
              <a:rPr lang="id-ID" dirty="0"/>
              <a:t>sesuai dengan ketentuan peraturan perundang-undangan. </a:t>
            </a:r>
          </a:p>
          <a:p>
            <a:pPr>
              <a:buFont typeface="Wingdings 2"/>
              <a:buChar char=""/>
              <a:defRPr/>
            </a:pPr>
            <a:endParaRPr lang="id-ID" dirty="0"/>
          </a:p>
          <a:p>
            <a:pPr>
              <a:defRPr/>
            </a:pPr>
            <a:endParaRPr lang="id-ID"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D95386-4E5F-A83C-7EC4-8A00A5238D54}"/>
              </a:ext>
            </a:extLst>
          </p:cNvPr>
          <p:cNvSpPr>
            <a:spLocks noGrp="1"/>
          </p:cNvSpPr>
          <p:nvPr>
            <p:ph idx="1"/>
          </p:nvPr>
        </p:nvSpPr>
        <p:spPr>
          <a:xfrm>
            <a:off x="508001" y="1092200"/>
            <a:ext cx="10826751" cy="5537200"/>
          </a:xfrm>
        </p:spPr>
        <p:txBody>
          <a:bodyPr rtlCol="0">
            <a:normAutofit/>
          </a:bodyPr>
          <a:lstStyle/>
          <a:p>
            <a:pPr>
              <a:defRPr/>
            </a:pPr>
            <a:r>
              <a:rPr lang="id-ID" dirty="0"/>
              <a:t>Pelaksanaan alih media dilakukan dengan membuat </a:t>
            </a:r>
            <a:r>
              <a:rPr lang="id-ID" b="1" dirty="0"/>
              <a:t>berita acara </a:t>
            </a:r>
            <a:r>
              <a:rPr lang="id-ID" dirty="0"/>
              <a:t>yang disertai</a:t>
            </a:r>
            <a:r>
              <a:rPr lang="en-US" dirty="0"/>
              <a:t> </a:t>
            </a:r>
            <a:r>
              <a:rPr lang="id-ID" dirty="0"/>
              <a:t>dengan </a:t>
            </a:r>
            <a:r>
              <a:rPr lang="id-ID" b="1" dirty="0"/>
              <a:t>daftar arsip </a:t>
            </a:r>
            <a:r>
              <a:rPr lang="id-ID" dirty="0"/>
              <a:t>yang dialihmediakan. </a:t>
            </a:r>
            <a:endParaRPr lang="en-US" dirty="0"/>
          </a:p>
          <a:p>
            <a:pPr>
              <a:defRPr/>
            </a:pPr>
            <a:r>
              <a:rPr lang="sv-SE" b="1" dirty="0"/>
              <a:t>Berita acara alih media arsip </a:t>
            </a:r>
            <a:r>
              <a:rPr lang="sv-SE" dirty="0"/>
              <a:t>dinamis sekurang-kurangnya memuat: </a:t>
            </a:r>
          </a:p>
          <a:p>
            <a:pPr marL="114297">
              <a:defRPr/>
            </a:pPr>
            <a:r>
              <a:rPr lang="id-ID" dirty="0"/>
              <a:t>	a. waktu pelaksanaan; </a:t>
            </a:r>
          </a:p>
          <a:p>
            <a:pPr marL="114297">
              <a:defRPr/>
            </a:pPr>
            <a:r>
              <a:rPr lang="id-ID" dirty="0"/>
              <a:t>	b. tempat pelaksanaan; </a:t>
            </a:r>
          </a:p>
          <a:p>
            <a:pPr marL="114297">
              <a:defRPr/>
            </a:pPr>
            <a:r>
              <a:rPr lang="id-ID" dirty="0"/>
              <a:t>	c. jenis media; </a:t>
            </a:r>
          </a:p>
          <a:p>
            <a:pPr marL="114297">
              <a:defRPr/>
            </a:pPr>
            <a:r>
              <a:rPr lang="id-ID" dirty="0"/>
              <a:t>	d. jumlah arsip; </a:t>
            </a:r>
            <a:endParaRPr lang="en-US" dirty="0"/>
          </a:p>
          <a:p>
            <a:pPr marL="114297">
              <a:defRPr/>
            </a:pPr>
            <a:r>
              <a:rPr lang="en-US" dirty="0"/>
              <a:t>                e. </a:t>
            </a:r>
            <a:r>
              <a:rPr lang="id-ID" dirty="0"/>
              <a:t>keterangan proses alih media yang </a:t>
            </a:r>
            <a:r>
              <a:rPr lang="en-US" dirty="0"/>
              <a:t>    </a:t>
            </a:r>
            <a:r>
              <a:rPr lang="id-ID" dirty="0"/>
              <a:t>dilakukan; </a:t>
            </a:r>
          </a:p>
          <a:p>
            <a:pPr marL="114297">
              <a:defRPr/>
            </a:pPr>
            <a:r>
              <a:rPr lang="id-ID" dirty="0"/>
              <a:t>	f. pelaksana; dan </a:t>
            </a:r>
          </a:p>
          <a:p>
            <a:pPr marL="1258857" indent="-344479">
              <a:tabLst>
                <a:tab pos="914377" algn="l"/>
              </a:tabLst>
              <a:defRPr/>
            </a:pPr>
            <a:r>
              <a:rPr lang="en-US" dirty="0"/>
              <a:t>   </a:t>
            </a:r>
            <a:r>
              <a:rPr lang="id-ID" dirty="0"/>
              <a:t>g. penandatangan oleh pimpinan unit pengol</a:t>
            </a:r>
            <a:r>
              <a:rPr lang="en-US" dirty="0"/>
              <a:t>ah</a:t>
            </a:r>
            <a:r>
              <a:rPr lang="id-ID" dirty="0"/>
              <a:t>	dan/atau unit kearsipan. </a:t>
            </a:r>
          </a:p>
          <a:p>
            <a:pPr marL="633397" indent="-519100">
              <a:buFont typeface="Wingdings 2"/>
              <a:buChar char=""/>
              <a:defRPr/>
            </a:pPr>
            <a:endParaRPr lang="id-ID"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A9ABD8-4D64-06C5-605A-6C2BD60275C6}"/>
              </a:ext>
            </a:extLst>
          </p:cNvPr>
          <p:cNvSpPr>
            <a:spLocks noGrp="1"/>
          </p:cNvSpPr>
          <p:nvPr>
            <p:ph idx="1"/>
          </p:nvPr>
        </p:nvSpPr>
        <p:spPr/>
        <p:txBody>
          <a:bodyPr rtlCol="0">
            <a:normAutofit/>
          </a:bodyPr>
          <a:lstStyle/>
          <a:p>
            <a:pPr marL="720707" indent="-606410">
              <a:defRPr/>
            </a:pPr>
            <a:r>
              <a:rPr lang="id-ID" dirty="0"/>
              <a:t>Pelaksanaan alih media arsip dinamis ditetapkan oleh pimpinan pencipta arsip. </a:t>
            </a:r>
          </a:p>
          <a:p>
            <a:pPr marL="720707" indent="-606410">
              <a:defRPr/>
            </a:pPr>
            <a:r>
              <a:rPr lang="id-ID" b="1" dirty="0"/>
              <a:t>Arsip hasil alih media dan hasil cetaknya merupakan alat bukti yang sah </a:t>
            </a:r>
            <a:r>
              <a:rPr lang="id-ID" dirty="0"/>
              <a:t>sesuai dengan ketentuan peraturan perundang-undangan. </a:t>
            </a:r>
          </a:p>
          <a:p>
            <a:pPr>
              <a:buFont typeface="Wingdings 2"/>
              <a:buChar char=""/>
              <a:defRPr/>
            </a:pPr>
            <a:endParaRPr lang="id-ID" dirty="0"/>
          </a:p>
          <a:p>
            <a:pPr>
              <a:defRPr/>
            </a:pPr>
            <a:endParaRPr lang="id-ID"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CE0B5E0A-5E02-BA5A-1AE4-DF98C4D72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357189"/>
            <a:ext cx="8643939"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9444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E846B335-E5D1-983D-C875-DDF443ABE5E6}"/>
              </a:ext>
            </a:extLst>
          </p:cNvPr>
          <p:cNvSpPr txBox="1">
            <a:spLocks noChangeArrowheads="1"/>
          </p:cNvSpPr>
          <p:nvPr/>
        </p:nvSpPr>
        <p:spPr bwMode="auto">
          <a:xfrm>
            <a:off x="2971801" y="381000"/>
            <a:ext cx="6070599"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US" altLang="en-US" sz="2133" b="1" dirty="0">
                <a:latin typeface="Calibri" panose="020F0502020204030204" pitchFamily="34" charset="0"/>
              </a:rPr>
              <a:t>                 Program </a:t>
            </a:r>
            <a:r>
              <a:rPr lang="en-US" altLang="en-US" sz="2133" b="1" dirty="0" err="1">
                <a:latin typeface="Calibri" panose="020F0502020204030204" pitchFamily="34" charset="0"/>
              </a:rPr>
              <a:t>Arsip</a:t>
            </a:r>
            <a:r>
              <a:rPr lang="en-US" altLang="en-US" sz="2133" b="1" dirty="0">
                <a:latin typeface="Calibri" panose="020F0502020204030204" pitchFamily="34" charset="0"/>
              </a:rPr>
              <a:t> Vital</a:t>
            </a:r>
          </a:p>
        </p:txBody>
      </p:sp>
      <p:sp>
        <p:nvSpPr>
          <p:cNvPr id="25603" name="Text Box 5">
            <a:extLst>
              <a:ext uri="{FF2B5EF4-FFF2-40B4-BE49-F238E27FC236}">
                <a16:creationId xmlns:a16="http://schemas.microsoft.com/office/drawing/2014/main" id="{C68A054C-4B66-E210-022C-B5AD418D6B9A}"/>
              </a:ext>
            </a:extLst>
          </p:cNvPr>
          <p:cNvSpPr txBox="1">
            <a:spLocks noChangeArrowheads="1"/>
          </p:cNvSpPr>
          <p:nvPr/>
        </p:nvSpPr>
        <p:spPr bwMode="auto">
          <a:xfrm>
            <a:off x="1981200" y="1219201"/>
            <a:ext cx="8458200" cy="3293787"/>
          </a:xfrm>
          <a:prstGeom prst="rect">
            <a:avLst/>
          </a:prstGeom>
          <a:noFill/>
          <a:ln w="9525">
            <a:noFill/>
            <a:miter lim="800000"/>
            <a:headEnd/>
            <a:tailEnd/>
          </a:ln>
        </p:spPr>
        <p:txBody>
          <a:bodyPr>
            <a:spAutoFit/>
          </a:bodyPr>
          <a:lstStyle>
            <a:lvl1pPr eaLnBrk="0" hangingPunct="0">
              <a:defRPr sz="2400" b="1">
                <a:solidFill>
                  <a:schemeClr val="tx1"/>
                </a:solidFill>
                <a:latin typeface="Comic Sans MS" charset="0"/>
                <a:ea typeface="ＭＳ Ｐゴシック" charset="0"/>
                <a:cs typeface="ＭＳ Ｐゴシック" charset="0"/>
              </a:defRPr>
            </a:lvl1pPr>
            <a:lvl2pPr marL="37931725" indent="-37474525" eaLnBrk="0" hangingPunct="0">
              <a:defRPr sz="2400" b="1">
                <a:solidFill>
                  <a:schemeClr val="tx1"/>
                </a:solidFill>
                <a:latin typeface="Comic Sans MS" charset="0"/>
                <a:ea typeface="ＭＳ Ｐゴシック" charset="0"/>
              </a:defRPr>
            </a:lvl2pPr>
            <a:lvl3pPr eaLnBrk="0" hangingPunct="0">
              <a:defRPr sz="2400" b="1">
                <a:solidFill>
                  <a:schemeClr val="tx1"/>
                </a:solidFill>
                <a:latin typeface="Comic Sans MS" charset="0"/>
                <a:ea typeface="ＭＳ Ｐゴシック" charset="0"/>
              </a:defRPr>
            </a:lvl3pPr>
            <a:lvl4pPr eaLnBrk="0" hangingPunct="0">
              <a:defRPr sz="2400" b="1">
                <a:solidFill>
                  <a:schemeClr val="tx1"/>
                </a:solidFill>
                <a:latin typeface="Comic Sans MS" charset="0"/>
                <a:ea typeface="ＭＳ Ｐゴシック" charset="0"/>
              </a:defRPr>
            </a:lvl4pPr>
            <a:lvl5pPr eaLnBrk="0" hangingPunct="0">
              <a:defRPr sz="2400" b="1">
                <a:solidFill>
                  <a:schemeClr val="tx1"/>
                </a:solidFill>
                <a:latin typeface="Comic Sans MS" charset="0"/>
                <a:ea typeface="ＭＳ Ｐゴシック" charset="0"/>
              </a:defRPr>
            </a:lvl5pPr>
            <a:lvl6pPr marL="457200" eaLnBrk="0" fontAlgn="base" hangingPunct="0">
              <a:spcBef>
                <a:spcPct val="0"/>
              </a:spcBef>
              <a:spcAft>
                <a:spcPct val="0"/>
              </a:spcAft>
              <a:defRPr sz="2400" b="1">
                <a:solidFill>
                  <a:schemeClr val="tx1"/>
                </a:solidFill>
                <a:latin typeface="Comic Sans MS" charset="0"/>
                <a:ea typeface="ＭＳ Ｐゴシック" charset="0"/>
              </a:defRPr>
            </a:lvl6pPr>
            <a:lvl7pPr marL="914400" eaLnBrk="0" fontAlgn="base" hangingPunct="0">
              <a:spcBef>
                <a:spcPct val="0"/>
              </a:spcBef>
              <a:spcAft>
                <a:spcPct val="0"/>
              </a:spcAft>
              <a:defRPr sz="2400" b="1">
                <a:solidFill>
                  <a:schemeClr val="tx1"/>
                </a:solidFill>
                <a:latin typeface="Comic Sans MS" charset="0"/>
                <a:ea typeface="ＭＳ Ｐゴシック" charset="0"/>
              </a:defRPr>
            </a:lvl7pPr>
            <a:lvl8pPr marL="1371600" eaLnBrk="0" fontAlgn="base" hangingPunct="0">
              <a:spcBef>
                <a:spcPct val="0"/>
              </a:spcBef>
              <a:spcAft>
                <a:spcPct val="0"/>
              </a:spcAft>
              <a:defRPr sz="2400" b="1">
                <a:solidFill>
                  <a:schemeClr val="tx1"/>
                </a:solidFill>
                <a:latin typeface="Comic Sans MS" charset="0"/>
                <a:ea typeface="ＭＳ Ｐゴシック" charset="0"/>
              </a:defRPr>
            </a:lvl8pPr>
            <a:lvl9pPr marL="18288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spcAft>
                <a:spcPts val="1200"/>
              </a:spcAft>
              <a:defRPr/>
            </a:pPr>
            <a:r>
              <a:rPr lang="en-US" sz="1867" dirty="0">
                <a:latin typeface="Calibri" charset="0"/>
                <a:sym typeface="WP IconicSymbolsA" charset="0"/>
              </a:rPr>
              <a:t>PROGRAM ARSIP VITAL </a:t>
            </a:r>
            <a:r>
              <a:rPr lang="en-US" sz="1867" dirty="0" err="1">
                <a:latin typeface="Calibri" charset="0"/>
                <a:sym typeface="WP IconicSymbolsA" charset="0"/>
              </a:rPr>
              <a:t>adalah</a:t>
            </a:r>
            <a:r>
              <a:rPr lang="en-US" sz="1867" dirty="0">
                <a:latin typeface="Calibri" charset="0"/>
                <a:sym typeface="WP IconicSymbolsA" charset="0"/>
              </a:rPr>
              <a:t> </a:t>
            </a:r>
            <a:r>
              <a:rPr lang="en-US" sz="1867" dirty="0" err="1">
                <a:latin typeface="Calibri" charset="0"/>
                <a:sym typeface="WP IconicSymbolsA" charset="0"/>
              </a:rPr>
              <a:t>tindakan</a:t>
            </a:r>
            <a:r>
              <a:rPr lang="en-US" sz="1867" dirty="0">
                <a:latin typeface="Calibri" charset="0"/>
                <a:sym typeface="WP IconicSymbolsA" charset="0"/>
              </a:rPr>
              <a:t> </a:t>
            </a:r>
            <a:r>
              <a:rPr lang="en-US" sz="1867" dirty="0" err="1">
                <a:latin typeface="Calibri" charset="0"/>
                <a:sym typeface="WP IconicSymbolsA" charset="0"/>
              </a:rPr>
              <a:t>dan</a:t>
            </a:r>
            <a:r>
              <a:rPr lang="en-US" sz="1867" dirty="0">
                <a:latin typeface="Calibri" charset="0"/>
                <a:sym typeface="WP IconicSymbolsA" charset="0"/>
              </a:rPr>
              <a:t> </a:t>
            </a:r>
            <a:r>
              <a:rPr lang="en-US" sz="1867" dirty="0" err="1">
                <a:latin typeface="Calibri" charset="0"/>
                <a:sym typeface="WP IconicSymbolsA" charset="0"/>
              </a:rPr>
              <a:t>prosedur</a:t>
            </a:r>
            <a:r>
              <a:rPr lang="en-US" sz="1867" dirty="0">
                <a:latin typeface="Calibri" charset="0"/>
                <a:sym typeface="WP IconicSymbolsA" charset="0"/>
              </a:rPr>
              <a:t> yang </a:t>
            </a:r>
            <a:r>
              <a:rPr lang="en-US" sz="1867" dirty="0" err="1">
                <a:latin typeface="Calibri" charset="0"/>
                <a:sym typeface="WP IconicSymbolsA" charset="0"/>
              </a:rPr>
              <a:t>sistematis</a:t>
            </a:r>
            <a:r>
              <a:rPr lang="en-US" sz="1867" dirty="0">
                <a:latin typeface="Calibri" charset="0"/>
                <a:sym typeface="WP IconicSymbolsA" charset="0"/>
              </a:rPr>
              <a:t> </a:t>
            </a:r>
            <a:r>
              <a:rPr lang="en-US" sz="1867" dirty="0" err="1">
                <a:latin typeface="Calibri" charset="0"/>
                <a:sym typeface="WP IconicSymbolsA" charset="0"/>
              </a:rPr>
              <a:t>dan</a:t>
            </a:r>
            <a:r>
              <a:rPr lang="en-US" sz="1867" dirty="0">
                <a:latin typeface="Calibri" charset="0"/>
                <a:sym typeface="WP IconicSymbolsA" charset="0"/>
              </a:rPr>
              <a:t> </a:t>
            </a:r>
            <a:r>
              <a:rPr lang="en-US" sz="1867" dirty="0" err="1">
                <a:latin typeface="Calibri" charset="0"/>
                <a:sym typeface="WP IconicSymbolsA" charset="0"/>
              </a:rPr>
              <a:t>terencana</a:t>
            </a:r>
            <a:r>
              <a:rPr lang="en-US" sz="1867" dirty="0">
                <a:latin typeface="Calibri" charset="0"/>
                <a:sym typeface="WP IconicSymbolsA" charset="0"/>
              </a:rPr>
              <a:t> yang </a:t>
            </a:r>
            <a:r>
              <a:rPr lang="en-US" sz="1867" dirty="0" err="1">
                <a:latin typeface="Calibri" charset="0"/>
                <a:sym typeface="WP IconicSymbolsA" charset="0"/>
              </a:rPr>
              <a:t>bertujuan</a:t>
            </a:r>
            <a:r>
              <a:rPr lang="en-US" sz="1867" dirty="0">
                <a:latin typeface="Calibri" charset="0"/>
                <a:sym typeface="WP IconicSymbolsA" charset="0"/>
              </a:rPr>
              <a:t> </a:t>
            </a:r>
            <a:r>
              <a:rPr lang="en-US" sz="1867" dirty="0" err="1">
                <a:latin typeface="Calibri" charset="0"/>
                <a:sym typeface="WP IconicSymbolsA" charset="0"/>
              </a:rPr>
              <a:t>untuk</a:t>
            </a:r>
            <a:r>
              <a:rPr lang="en-US" sz="1867" dirty="0">
                <a:latin typeface="Calibri" charset="0"/>
                <a:sym typeface="WP IconicSymbolsA" charset="0"/>
              </a:rPr>
              <a:t> </a:t>
            </a:r>
            <a:r>
              <a:rPr lang="en-US" sz="1867" dirty="0" err="1">
                <a:latin typeface="Calibri" charset="0"/>
                <a:sym typeface="WP IconicSymbolsA" charset="0"/>
              </a:rPr>
              <a:t>memberikan</a:t>
            </a:r>
            <a:r>
              <a:rPr lang="en-US" sz="1867" dirty="0">
                <a:latin typeface="Calibri" charset="0"/>
                <a:sym typeface="WP IconicSymbolsA" charset="0"/>
              </a:rPr>
              <a:t> </a:t>
            </a:r>
            <a:r>
              <a:rPr lang="en-US" sz="1867" dirty="0" err="1">
                <a:latin typeface="Calibri" charset="0"/>
                <a:sym typeface="WP IconicSymbolsA" charset="0"/>
              </a:rPr>
              <a:t>pelindungan</a:t>
            </a:r>
            <a:r>
              <a:rPr lang="en-US" sz="1867" dirty="0">
                <a:latin typeface="Calibri" charset="0"/>
                <a:sym typeface="WP IconicSymbolsA" charset="0"/>
              </a:rPr>
              <a:t> </a:t>
            </a:r>
            <a:r>
              <a:rPr lang="en-US" sz="1867" dirty="0" err="1">
                <a:latin typeface="Calibri" charset="0"/>
                <a:sym typeface="WP IconicSymbolsA" charset="0"/>
              </a:rPr>
              <a:t>dan</a:t>
            </a:r>
            <a:r>
              <a:rPr lang="en-US" sz="1867" dirty="0">
                <a:latin typeface="Calibri" charset="0"/>
                <a:sym typeface="WP IconicSymbolsA" charset="0"/>
              </a:rPr>
              <a:t> </a:t>
            </a:r>
            <a:r>
              <a:rPr lang="en-US" sz="1867" dirty="0" err="1">
                <a:latin typeface="Calibri" charset="0"/>
                <a:sym typeface="WP IconicSymbolsA" charset="0"/>
              </a:rPr>
              <a:t>menyelamatkan</a:t>
            </a:r>
            <a:r>
              <a:rPr lang="en-US" sz="1867" dirty="0">
                <a:latin typeface="Calibri" charset="0"/>
                <a:sym typeface="WP IconicSymbolsA" charset="0"/>
              </a:rPr>
              <a:t> </a:t>
            </a:r>
            <a:r>
              <a:rPr lang="en-US" sz="1867" dirty="0" err="1">
                <a:latin typeface="Calibri" charset="0"/>
                <a:sym typeface="WP IconicSymbolsA" charset="0"/>
              </a:rPr>
              <a:t>arsip</a:t>
            </a:r>
            <a:r>
              <a:rPr lang="en-US" sz="1867" dirty="0">
                <a:latin typeface="Calibri" charset="0"/>
                <a:sym typeface="WP IconicSymbolsA" charset="0"/>
              </a:rPr>
              <a:t> vital </a:t>
            </a:r>
            <a:r>
              <a:rPr lang="en-US" sz="1867" dirty="0" err="1">
                <a:latin typeface="Calibri" charset="0"/>
                <a:sym typeface="WP IconicSymbolsA" charset="0"/>
              </a:rPr>
              <a:t>pencipta</a:t>
            </a:r>
            <a:r>
              <a:rPr lang="en-US" sz="1867" dirty="0">
                <a:latin typeface="Calibri" charset="0"/>
                <a:sym typeface="WP IconicSymbolsA" charset="0"/>
              </a:rPr>
              <a:t> </a:t>
            </a:r>
            <a:r>
              <a:rPr lang="en-US" sz="1867" dirty="0" err="1">
                <a:latin typeface="Calibri" charset="0"/>
                <a:sym typeface="WP IconicSymbolsA" charset="0"/>
              </a:rPr>
              <a:t>arsip</a:t>
            </a:r>
            <a:r>
              <a:rPr lang="en-US" sz="1867" dirty="0">
                <a:latin typeface="Calibri" charset="0"/>
                <a:sym typeface="WP IconicSymbolsA" charset="0"/>
              </a:rPr>
              <a:t> </a:t>
            </a:r>
            <a:r>
              <a:rPr lang="en-US" sz="1867" dirty="0" err="1">
                <a:latin typeface="Calibri" charset="0"/>
                <a:sym typeface="WP IconicSymbolsA" charset="0"/>
              </a:rPr>
              <a:t>pada</a:t>
            </a:r>
            <a:r>
              <a:rPr lang="en-US" sz="1867" dirty="0">
                <a:latin typeface="Calibri" charset="0"/>
                <a:sym typeface="WP IconicSymbolsA" charset="0"/>
              </a:rPr>
              <a:t> </a:t>
            </a:r>
            <a:r>
              <a:rPr lang="en-US" sz="1867" dirty="0" err="1">
                <a:latin typeface="Calibri" charset="0"/>
                <a:sym typeface="WP IconicSymbolsA" charset="0"/>
              </a:rPr>
              <a:t>saat</a:t>
            </a:r>
            <a:r>
              <a:rPr lang="en-US" sz="1867" dirty="0">
                <a:latin typeface="Calibri" charset="0"/>
                <a:sym typeface="WP IconicSymbolsA" charset="0"/>
              </a:rPr>
              <a:t> </a:t>
            </a:r>
            <a:r>
              <a:rPr lang="en-US" sz="1867" dirty="0" err="1">
                <a:latin typeface="Calibri" charset="0"/>
                <a:sym typeface="WP IconicSymbolsA" charset="0"/>
              </a:rPr>
              <a:t>darurat</a:t>
            </a:r>
            <a:r>
              <a:rPr lang="en-US" sz="1867" dirty="0">
                <a:latin typeface="Calibri" charset="0"/>
                <a:sym typeface="WP IconicSymbolsA" charset="0"/>
              </a:rPr>
              <a:t> </a:t>
            </a:r>
            <a:r>
              <a:rPr lang="en-US" sz="1867" dirty="0" err="1">
                <a:latin typeface="Calibri" charset="0"/>
                <a:sym typeface="WP IconicSymbolsA" charset="0"/>
              </a:rPr>
              <a:t>atau</a:t>
            </a:r>
            <a:r>
              <a:rPr lang="en-US" sz="1867" dirty="0">
                <a:latin typeface="Calibri" charset="0"/>
                <a:sym typeface="WP IconicSymbolsA" charset="0"/>
              </a:rPr>
              <a:t> </a:t>
            </a:r>
            <a:r>
              <a:rPr lang="en-US" sz="1867" dirty="0" err="1">
                <a:latin typeface="Calibri" charset="0"/>
                <a:sym typeface="WP IconicSymbolsA" charset="0"/>
              </a:rPr>
              <a:t>setelah</a:t>
            </a:r>
            <a:r>
              <a:rPr lang="en-US" sz="1867" dirty="0">
                <a:latin typeface="Calibri" charset="0"/>
                <a:sym typeface="WP IconicSymbolsA" charset="0"/>
              </a:rPr>
              <a:t> </a:t>
            </a:r>
            <a:r>
              <a:rPr lang="en-US" sz="1867" dirty="0" err="1">
                <a:latin typeface="Calibri" charset="0"/>
                <a:sym typeface="WP IconicSymbolsA" charset="0"/>
              </a:rPr>
              <a:t>terjadi</a:t>
            </a:r>
            <a:r>
              <a:rPr lang="en-US" sz="1867" dirty="0">
                <a:latin typeface="Calibri" charset="0"/>
                <a:sym typeface="WP IconicSymbolsA" charset="0"/>
              </a:rPr>
              <a:t> </a:t>
            </a:r>
            <a:r>
              <a:rPr lang="en-US" sz="1867" dirty="0" err="1">
                <a:latin typeface="Calibri" charset="0"/>
                <a:sym typeface="WP IconicSymbolsA" charset="0"/>
              </a:rPr>
              <a:t>musibah</a:t>
            </a:r>
            <a:r>
              <a:rPr lang="en-US" sz="1867" dirty="0">
                <a:latin typeface="Calibri" charset="0"/>
                <a:sym typeface="WP IconicSymbolsA" charset="0"/>
              </a:rPr>
              <a:t>, yang </a:t>
            </a:r>
            <a:r>
              <a:rPr lang="en-US" sz="1867" dirty="0" err="1">
                <a:latin typeface="Calibri" charset="0"/>
                <a:sym typeface="WP IconicSymbolsA" charset="0"/>
              </a:rPr>
              <a:t>meliputi</a:t>
            </a:r>
            <a:r>
              <a:rPr lang="en-US" sz="1867" dirty="0">
                <a:latin typeface="Calibri" charset="0"/>
                <a:sym typeface="WP IconicSymbolsA" charset="0"/>
              </a:rPr>
              <a:t>:</a:t>
            </a:r>
          </a:p>
          <a:p>
            <a:pPr marL="536561" indent="-536561" eaLnBrk="1" hangingPunct="1">
              <a:spcAft>
                <a:spcPts val="1200"/>
              </a:spcAft>
              <a:buFont typeface="Franklin Gothic Medium" charset="0"/>
              <a:buAutoNum type="alphaLcPeriod"/>
              <a:tabLst>
                <a:tab pos="536561" algn="l"/>
              </a:tabLst>
              <a:defRPr/>
            </a:pPr>
            <a:r>
              <a:rPr lang="en-US" sz="1867" dirty="0" err="1">
                <a:latin typeface="Calibri" charset="0"/>
                <a:sym typeface="WP IconicSymbolsA" charset="0"/>
              </a:rPr>
              <a:t>Identifikasi</a:t>
            </a:r>
            <a:r>
              <a:rPr lang="en-US" sz="1867" dirty="0">
                <a:latin typeface="Calibri" charset="0"/>
                <a:sym typeface="WP IconicSymbolsA" charset="0"/>
              </a:rPr>
              <a:t>;</a:t>
            </a:r>
          </a:p>
          <a:p>
            <a:pPr marL="536561" indent="-536561" eaLnBrk="1" hangingPunct="1">
              <a:spcAft>
                <a:spcPts val="1200"/>
              </a:spcAft>
              <a:buFont typeface="Franklin Gothic Medium" charset="0"/>
              <a:buAutoNum type="alphaLcPeriod"/>
              <a:tabLst>
                <a:tab pos="536561" algn="l"/>
              </a:tabLst>
              <a:defRPr/>
            </a:pPr>
            <a:r>
              <a:rPr lang="en-US" sz="1867" dirty="0" err="1">
                <a:latin typeface="Calibri" charset="0"/>
                <a:sym typeface="WP IconicSymbolsA" charset="0"/>
              </a:rPr>
              <a:t>Pelindungan</a:t>
            </a:r>
            <a:r>
              <a:rPr lang="en-US" sz="1867" dirty="0">
                <a:latin typeface="Calibri" charset="0"/>
                <a:sym typeface="WP IconicSymbolsA" charset="0"/>
              </a:rPr>
              <a:t> </a:t>
            </a:r>
            <a:r>
              <a:rPr lang="en-US" sz="1867" dirty="0" err="1">
                <a:latin typeface="Calibri" charset="0"/>
                <a:sym typeface="WP IconicSymbolsA" charset="0"/>
              </a:rPr>
              <a:t>dan</a:t>
            </a:r>
            <a:r>
              <a:rPr lang="en-US" sz="1867" dirty="0">
                <a:latin typeface="Calibri" charset="0"/>
                <a:sym typeface="WP IconicSymbolsA" charset="0"/>
              </a:rPr>
              <a:t> </a:t>
            </a:r>
            <a:r>
              <a:rPr lang="en-US" sz="1867" dirty="0" err="1">
                <a:latin typeface="Calibri" charset="0"/>
                <a:sym typeface="WP IconicSymbolsA" charset="0"/>
              </a:rPr>
              <a:t>pengamanan</a:t>
            </a:r>
            <a:r>
              <a:rPr lang="en-US" sz="1867" dirty="0">
                <a:latin typeface="Calibri" charset="0"/>
                <a:sym typeface="WP IconicSymbolsA" charset="0"/>
              </a:rPr>
              <a:t>;</a:t>
            </a:r>
          </a:p>
          <a:p>
            <a:pPr marL="536561" indent="-536561" eaLnBrk="1" hangingPunct="1">
              <a:spcAft>
                <a:spcPts val="1200"/>
              </a:spcAft>
              <a:buFont typeface="Franklin Gothic Medium" charset="0"/>
              <a:buAutoNum type="alphaLcPeriod"/>
              <a:tabLst>
                <a:tab pos="536561" algn="l"/>
              </a:tabLst>
              <a:defRPr/>
            </a:pPr>
            <a:r>
              <a:rPr lang="en-US" sz="1867" dirty="0" err="1">
                <a:latin typeface="Calibri" charset="0"/>
                <a:sym typeface="WP IconicSymbolsA" charset="0"/>
              </a:rPr>
              <a:t>Penyelamatan</a:t>
            </a:r>
            <a:r>
              <a:rPr lang="en-US" sz="1867" dirty="0">
                <a:latin typeface="Calibri" charset="0"/>
                <a:sym typeface="WP IconicSymbolsA" charset="0"/>
              </a:rPr>
              <a:t> </a:t>
            </a:r>
            <a:r>
              <a:rPr lang="en-US" sz="1867" dirty="0" err="1">
                <a:latin typeface="Calibri" charset="0"/>
                <a:sym typeface="WP IconicSymbolsA" charset="0"/>
              </a:rPr>
              <a:t>dan</a:t>
            </a:r>
            <a:r>
              <a:rPr lang="en-US" sz="1867" dirty="0">
                <a:latin typeface="Calibri" charset="0"/>
                <a:sym typeface="WP IconicSymbolsA" charset="0"/>
              </a:rPr>
              <a:t> </a:t>
            </a:r>
            <a:r>
              <a:rPr lang="en-US" sz="1867" dirty="0" err="1">
                <a:latin typeface="Calibri" charset="0"/>
                <a:sym typeface="WP IconicSymbolsA" charset="0"/>
              </a:rPr>
              <a:t>pemulihan</a:t>
            </a:r>
            <a:r>
              <a:rPr lang="en-US" sz="1867" dirty="0">
                <a:latin typeface="Calibri" charset="0"/>
                <a:sym typeface="WP IconicSymbolsA" charset="0"/>
              </a:rPr>
              <a:t>.</a:t>
            </a:r>
          </a:p>
          <a:p>
            <a:pPr eaLnBrk="1" hangingPunct="1">
              <a:spcAft>
                <a:spcPts val="1200"/>
              </a:spcAft>
              <a:defRPr/>
            </a:pPr>
            <a:r>
              <a:rPr lang="en-US" sz="1867" dirty="0">
                <a:latin typeface="Calibri" charset="0"/>
                <a:sym typeface="WP IconicSymbolsA" charset="0"/>
              </a:rPr>
              <a:t>PROGRAM ARSIP VITAL </a:t>
            </a:r>
            <a:r>
              <a:rPr lang="en-US" sz="1867" dirty="0" err="1">
                <a:latin typeface="Calibri" charset="0"/>
                <a:sym typeface="WP IconicSymbolsA" charset="0"/>
              </a:rPr>
              <a:t>dilaksanakan</a:t>
            </a:r>
            <a:r>
              <a:rPr lang="en-US" sz="1867" dirty="0">
                <a:latin typeface="Calibri" charset="0"/>
                <a:sym typeface="WP IconicSymbolsA" charset="0"/>
              </a:rPr>
              <a:t> </a:t>
            </a:r>
            <a:r>
              <a:rPr lang="en-US" sz="1867" dirty="0" err="1">
                <a:latin typeface="Calibri" charset="0"/>
                <a:sym typeface="WP IconicSymbolsA" charset="0"/>
              </a:rPr>
              <a:t>dalam</a:t>
            </a:r>
            <a:r>
              <a:rPr lang="en-US" sz="1867" dirty="0">
                <a:latin typeface="Calibri" charset="0"/>
                <a:sym typeface="WP IconicSymbolsA" charset="0"/>
              </a:rPr>
              <a:t> </a:t>
            </a:r>
            <a:r>
              <a:rPr lang="en-US" sz="1867" dirty="0" err="1">
                <a:latin typeface="Calibri" charset="0"/>
                <a:sym typeface="WP IconicSymbolsA" charset="0"/>
              </a:rPr>
              <a:t>satu</a:t>
            </a:r>
            <a:r>
              <a:rPr lang="en-US" sz="1867" dirty="0">
                <a:latin typeface="Calibri" charset="0"/>
                <a:sym typeface="WP IconicSymbolsA" charset="0"/>
              </a:rPr>
              <a:t> </a:t>
            </a:r>
            <a:r>
              <a:rPr lang="en-US" sz="1867" dirty="0" err="1">
                <a:latin typeface="Calibri" charset="0"/>
                <a:sym typeface="WP IconicSymbolsA" charset="0"/>
              </a:rPr>
              <a:t>kesatuan</a:t>
            </a:r>
            <a:r>
              <a:rPr lang="en-US" sz="1867" dirty="0">
                <a:latin typeface="Calibri" charset="0"/>
                <a:sym typeface="WP IconicSymbolsA" charset="0"/>
              </a:rPr>
              <a:t> </a:t>
            </a:r>
            <a:r>
              <a:rPr lang="en-US" sz="1867" dirty="0" err="1">
                <a:latin typeface="Calibri" charset="0"/>
                <a:sym typeface="WP IconicSymbolsA" charset="0"/>
              </a:rPr>
              <a:t>sistem</a:t>
            </a:r>
            <a:r>
              <a:rPr lang="en-US" sz="1867" dirty="0">
                <a:latin typeface="Calibri" charset="0"/>
                <a:sym typeface="WP IconicSymbolsA" charset="0"/>
              </a:rPr>
              <a:t> </a:t>
            </a:r>
            <a:r>
              <a:rPr lang="en-US" sz="1867" dirty="0" err="1">
                <a:latin typeface="Calibri" charset="0"/>
                <a:sym typeface="WP IconicSymbolsA" charset="0"/>
              </a:rPr>
              <a:t>pencegahan</a:t>
            </a:r>
            <a:r>
              <a:rPr lang="en-US" sz="1867" dirty="0">
                <a:latin typeface="Calibri" charset="0"/>
                <a:sym typeface="WP IconicSymbolsA" charset="0"/>
              </a:rPr>
              <a:t> </a:t>
            </a:r>
            <a:r>
              <a:rPr lang="en-US" sz="1867" dirty="0" err="1">
                <a:latin typeface="Calibri" charset="0"/>
                <a:sym typeface="WP IconicSymbolsA" charset="0"/>
              </a:rPr>
              <a:t>dan</a:t>
            </a:r>
            <a:r>
              <a:rPr lang="en-US" sz="1867" dirty="0">
                <a:latin typeface="Calibri" charset="0"/>
                <a:sym typeface="WP IconicSymbolsA" charset="0"/>
              </a:rPr>
              <a:t> </a:t>
            </a:r>
            <a:r>
              <a:rPr lang="en-US" sz="1867" dirty="0" err="1">
                <a:latin typeface="Calibri" charset="0"/>
                <a:sym typeface="WP IconicSymbolsA" charset="0"/>
              </a:rPr>
              <a:t>penanggulangan</a:t>
            </a:r>
            <a:r>
              <a:rPr lang="en-US" sz="1867" dirty="0">
                <a:latin typeface="Calibri" charset="0"/>
                <a:sym typeface="WP IconicSymbolsA" charset="0"/>
              </a:rPr>
              <a:t> </a:t>
            </a:r>
            <a:r>
              <a:rPr lang="en-US" sz="1867" dirty="0" err="1">
                <a:latin typeface="Calibri" charset="0"/>
                <a:sym typeface="WP IconicSymbolsA" charset="0"/>
              </a:rPr>
              <a:t>bencana</a:t>
            </a:r>
            <a:r>
              <a:rPr lang="en-US" sz="1867" dirty="0">
                <a:latin typeface="Calibri" charset="0"/>
                <a:sym typeface="WP IconicSymbolsA" charset="0"/>
              </a:rPr>
              <a:t>.</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F36CB81-A037-44A8-88EB-C0C0F17FD4B1}">
  <ds:schemaRefs>
    <ds:schemaRef ds:uri="http://schemas.microsoft.com/sharepoint/v3/contenttype/forms"/>
  </ds:schemaRefs>
</ds:datastoreItem>
</file>

<file path=customXml/itemProps2.xml><?xml version="1.0" encoding="utf-8"?>
<ds:datastoreItem xmlns:ds="http://schemas.openxmlformats.org/officeDocument/2006/customXml" ds:itemID="{2C1AA24C-4CA6-40FF-8947-DA1F6F474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FF477C-132F-44F8-8C56-EBFF95FAF97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{9AF9C3D5-E0F1-4564-8415-F168E4E3022B}TF2b9189fa-8f70-44c5-a025-8c7b018ae2a95a18b6f7_win32-f1ac09ee8c52</Template>
  <TotalTime>1023</TotalTime>
  <Words>7595</Words>
  <Application>Microsoft Office PowerPoint</Application>
  <PresentationFormat>Widescreen</PresentationFormat>
  <Paragraphs>1324</Paragraphs>
  <Slides>125</Slides>
  <Notes>26</Notes>
  <HiddenSlides>0</HiddenSlides>
  <MMClips>0</MMClips>
  <ScaleCrop>false</ScaleCrop>
  <HeadingPairs>
    <vt:vector size="6" baseType="variant">
      <vt:variant>
        <vt:lpstr>Fonts Used</vt:lpstr>
      </vt:variant>
      <vt:variant>
        <vt:i4>35</vt:i4>
      </vt:variant>
      <vt:variant>
        <vt:lpstr>Theme</vt:lpstr>
      </vt:variant>
      <vt:variant>
        <vt:i4>1</vt:i4>
      </vt:variant>
      <vt:variant>
        <vt:lpstr>Slide Titles</vt:lpstr>
      </vt:variant>
      <vt:variant>
        <vt:i4>125</vt:i4>
      </vt:variant>
    </vt:vector>
  </HeadingPairs>
  <TitlesOfParts>
    <vt:vector size="161" baseType="lpstr">
      <vt:lpstr>Meiryo</vt:lpstr>
      <vt:lpstr>Agency FB</vt:lpstr>
      <vt:lpstr>Arial</vt:lpstr>
      <vt:lpstr>Arial Black</vt:lpstr>
      <vt:lpstr>Arial MT</vt:lpstr>
      <vt:lpstr>Arial Narrow</vt:lpstr>
      <vt:lpstr>Arial Unicode MS</vt:lpstr>
      <vt:lpstr>ArialMT</vt:lpstr>
      <vt:lpstr>Berlin Sans FB</vt:lpstr>
      <vt:lpstr>Calibri</vt:lpstr>
      <vt:lpstr>Century Gothic</vt:lpstr>
      <vt:lpstr>Comic Sans MS</vt:lpstr>
      <vt:lpstr>Constantia</vt:lpstr>
      <vt:lpstr>Cooper Black</vt:lpstr>
      <vt:lpstr>Corbel</vt:lpstr>
      <vt:lpstr>Franklin Gothic Book</vt:lpstr>
      <vt:lpstr>Franklin Gothic Medium</vt:lpstr>
      <vt:lpstr>Georgia</vt:lpstr>
      <vt:lpstr>Impact</vt:lpstr>
      <vt:lpstr>Ink Free</vt:lpstr>
      <vt:lpstr>Inter</vt:lpstr>
      <vt:lpstr>Kristen ITC</vt:lpstr>
      <vt:lpstr>Maiandra GD</vt:lpstr>
      <vt:lpstr>Montserrat Bold</vt:lpstr>
      <vt:lpstr>Roboto-Italic</vt:lpstr>
      <vt:lpstr>Roboto-Regular</vt:lpstr>
      <vt:lpstr>Segoe UI Symbol</vt:lpstr>
      <vt:lpstr>Tahoma</vt:lpstr>
      <vt:lpstr>Times New Roman</vt:lpstr>
      <vt:lpstr>Trebuchet MS</vt:lpstr>
      <vt:lpstr>Tw Cen MT</vt:lpstr>
      <vt:lpstr>Verdana</vt:lpstr>
      <vt:lpstr>Wingdings</vt:lpstr>
      <vt:lpstr>Wingdings 2</vt:lpstr>
      <vt:lpstr>Wingdings 3</vt:lpstr>
      <vt:lpstr>ShojiVTI</vt:lpstr>
      <vt:lpstr>PENGANTAR KERASIPAN   pelatihan kepemimpinan nasional TK II, 2005 Angkatan xvi “STRATEGI KEPEMIMPINAN VISIONER DALAM MENDUKUNG SWASEMBADA PANGAN UNTUK MEWUJUDKAN STABILITAS DAN KEAMANAN”      Iyos rosidah, sap., mhum. 20 AGUSTUS 2025</vt:lpstr>
      <vt:lpstr>PowerPoint Presentation</vt:lpstr>
      <vt:lpstr>PowerPoint Presentation</vt:lpstr>
      <vt:lpstr>Arsip Nasional Republik Indonesia (ANRI) mempunyai komitmen kuat untuk selalu mendukung setiap program kerja strategis pemerintah termasuk Asta Cita melalui penyediaan informasi yang dibutuhkan dengan arsip-arsip yang disimpan di ANRI.  Arsip adalah “rekaman kegiatan atau peristiwa dalam berbagai bentuk dan media sesuai dengan perkembangan teknologi informasi dan komunikasi yang dibuat dan diterima oleh lembaga negara, pemerintahan daerah, lembaga pendidikan, perusahaan, organisasi politik, organisasi kemasyarakatan, dan perorangan dalam pelaksanaan kehidupan bermasyarakat dan bernegara”. </vt:lpstr>
      <vt:lpstr>PowerPoint Presentation</vt:lpstr>
      <vt:lpstr>PowerPoint Presentation</vt:lpstr>
      <vt:lpstr>PowerPoint Presentation</vt:lpstr>
      <vt:lpstr>PowerPoint Presentation</vt:lpstr>
      <vt:lpstr>Dalam bidang pertanian, pemerintah Hindia Belanda membuat program untuk penambahan jumlah sawah di setiap daerah dan perbaikan saluran irigasi. Program-program ini terus berlanjut sampai masa setelah kemerdekaan Republik Indonesia atau puncak dari swasembada pangan adalah ketika masa pemerintahan Orde Baru yang dipimpin oleh Presiden Soeharto. Semua informasi dapat kita ketahui melalui arsip-arsip yang</vt:lpstr>
      <vt:lpstr>Sebelum kedatangan bangsa kolonial yaitu pada masa feodal atau lebih terkenal dengan masakerajaan, padi sudah dibudidayakan secara luas oleh kaum petani. Kewajiban para petani menyerahkan setengah bahkan lebih hasil tani mereka untuk kepentingan kerajaan sudah diterapkan kerajaankerajaan pada masa itu.  .</vt:lpstr>
      <vt:lpstr>Pembangunan sektor pertanian pada masa kolonial merupakan upaya pemerintah Belanda untuk melakukan eksploitasi guna mendukung pertumbuhanekonomi di negara induknya. Kebijakan ini mewajibkan rakyat untuk menanam komoditas ekspor, seperti kopi, teh, tebu, tembakau, dan nila, di sebagian tanahnya. kebijakan program tanam paksa inilah yangmengakibatkan adanya permasalahan pangan dansemakin meningkatnya kasus kelaparan di Indonesia.</vt:lpstr>
      <vt:lpstr>Pada tahun 1870 keluarlah Undang-undang Agraria (Agrarische Wet) yang menerangkan bahwa: 1) Pemerintah berhak menyewakan tanah yang tidak dipergunakan penduduk asliselama 75 tahun,kepada bangsa asing. Peraturan ini disebut erfpacht artinya tanah yang dapat diwariskan;  2) Pendudukasli tidak boleh menjual tanahnya kepada orangasing, tetapi boleh menyewakannya (misalnya untuktanaman tebu);  3) Tanah-tanah yang tidak dimiliki oleh siapapun juga, menjadi hak milik pemerintah</vt:lpstr>
      <vt:lpstr>Paska Kemrdekaan  Visi Presiden Sukarno untuk menjadikan Indonesiasebagai negara yang mandiri, khususnya dalam memenuhi kebutuhan dasar rakyatnya.  Pada masa ini , beras sudah naik kelas dan menguat posisinya dalam struktur bahan pangan pokok yang dikonsumsi masyarakat Indonesia.Hal ini kemudian mengakibatkan pergeseran pola konsumsi dan berdampak pada harga beras yang melonjak, juga kelaparan di daerahdaerah serta ketidakcukupan gizi (stunting) padamasyarakat, khususnya penduduk pedesaan yang tidak dapat mengejar naiknya inflasi di Indonesia  Masyarakat yang sebelumnya pada awal kemerdekaan dan pra kemerdekaan biasa mengkonsumsi bahan pangan yang variatif menjadi bergantung pada beras, sehingga permintaan  berasdi masyarakat meningkat pesat. Pada masa orde lama, Presiden   Sukarno melakukan himbauan untuk konsumsi jagung sebagai pengganti beras.</vt:lpstr>
      <vt:lpstr>Jargon “Panca usaha Tani” menggema di desadesa, program-program ketahanan pangan nasional kala itu sangat pesat. Sistem penyuluhan pertanian di Indonesia terus berkembang yang kemudian lahirlah program BIMAS (Bimbingan Massal) pada tahun 1964.   Tugas utama Bimas adalah mengupayakan agar Indonesia mampu berswasembada beras. Melalui program Bimas (Bimbingan Massal) kegiatan penyuluhan dilakukan secara massal dengan cara intensifikasi dan ekstensifikasi yang bertujuan untuk meningkatkan produksi pertanian dengan cara menerapkanPancausaha Tani.  Kebijakan pemerintah antara lain subsidi pupuk dan benih bagi petani, pembangunan bendungan di berbagai wilayah serta pembentukan lembagapemerintah seperti Bulog, Pertani, Dewi Sri Djayadan Shang Hyang Sri, untuk menjamin ketersediaan beras dalam waktu singkat. Pada masa Pemerintahan Presiden Soeharto mendapatkan penghargaan dari FAO (The Food and Agriculture Organization) berkaitan dengan keberhasilan dalam swasembada beras, dan mendapat kehormatan berpidato dalam Konferensi ke-23 Food and Agriculture Organization (FAO) di Roma, Italia</vt:lpstr>
      <vt:lpstr>PowerPoint Presentation</vt:lpstr>
      <vt:lpstr>PowerPoint Presentation</vt:lpstr>
      <vt:lpstr>Penentuan Dokumen merupakan Arsip</vt:lpstr>
      <vt:lpstr>PowerPoint Presentation</vt:lpstr>
      <vt:lpstr>PowerPoint Presentation</vt:lpstr>
      <vt:lpstr>PowerPoint Presentation</vt:lpstr>
      <vt:lpstr>PowerPoint Presentation</vt:lpstr>
      <vt:lpstr>PENETAPAN KEBIJAKAN NASIONAL</vt:lpstr>
      <vt:lpstr>Pembinaan </vt:lpstr>
      <vt:lpstr>PowerPoint Presentation</vt:lpstr>
      <vt:lpstr>PowerPoint Presentation</vt:lpstr>
      <vt:lpstr>ORGANISASI KEARSIPAN</vt:lpstr>
      <vt:lpstr>PowerPoint Presentation</vt:lpstr>
      <vt:lpstr>PowerPoint Presentation</vt:lpstr>
      <vt:lpstr>PowerPoint Presentation</vt:lpstr>
      <vt:lpstr>Tertib Arsip K/L/D/PTN/ BUMN/ </vt:lpstr>
      <vt:lpstr>PENGELOLAAN ARSIP  BERBASIS TIK</vt:lpstr>
      <vt:lpstr>Issu strategis Pembangunan Nasional 2020 – 2024 yang terkait dengan bidang kearsipan  adalah  Penyelenggaraan Sistem Pemerintahan Berbasis Elektronik (SPBE) yang mencakup: indikator pengelolaan arsip, pengembangan e-arsip dan Big Data Kearsipan.</vt:lpstr>
      <vt:lpstr>      Sistem Pemerintahan Berbasis Elektronik (SPBE)  Peraturan Presiden Nomor 95 tahun 2018</vt:lpstr>
      <vt:lpstr>DASAR HUKUM SRIKANDI</vt:lpstr>
      <vt:lpstr>ISI MUATAN KEPMEN PANRB  NO. 679 TAHUN 2020</vt:lpstr>
      <vt:lpstr>APLIKASI SRIKANDI</vt:lpstr>
      <vt:lpstr>PowerPoint Presentation</vt:lpstr>
      <vt:lpstr>PowerPoint Presentation</vt:lpstr>
      <vt:lpstr>PowerPoint Presentation</vt:lpstr>
      <vt:lpstr>ARTI PENTING ARSIP</vt:lpstr>
      <vt:lpstr>PowerPoint Presentation</vt:lpstr>
      <vt:lpstr>PowerPoint Presentation</vt:lpstr>
      <vt:lpstr>PowerPoint Presentation</vt:lpstr>
      <vt:lpstr>PowerPoint Presentation</vt:lpstr>
      <vt:lpstr>     </vt:lpstr>
      <vt:lpstr>     </vt:lpstr>
      <vt:lpstr> ASAS SENTRALISASI</vt:lpstr>
      <vt:lpstr>PowerPoint Presentation</vt:lpstr>
      <vt:lpstr>PowerPoint Presentation</vt:lpstr>
      <vt:lpstr>PowerPoint Presentation</vt:lpstr>
      <vt:lpstr>TATA NASKAH DINAS</vt:lpstr>
      <vt:lpstr>Klassifikasi Arsip</vt:lpstr>
      <vt:lpstr>PowerPoint Presentation</vt:lpstr>
      <vt:lpstr>PowerPoint Presentation</vt:lpstr>
      <vt:lpstr>PowerPoint Presentation</vt:lpstr>
      <vt:lpstr>KLASIFIKASI KEAMANAN DAN LEVEL AKSES  </vt:lpstr>
      <vt:lpstr>DAFTAR  KLASIFIKASI  KEAMANAN DAN  AKSES  ARSIP </vt:lpstr>
      <vt:lpstr>Disusun sebagai dasar untuk melindungi hak dan kewajiban pencipta arsip  dan publik dalam mengakses arsip.</vt:lpstr>
      <vt:lpstr>PowerPoint Presentation</vt:lpstr>
      <vt:lpstr>PowerPoint Presentation</vt:lpstr>
      <vt:lpstr>PowerPoint Presentation</vt:lpstr>
      <vt:lpstr>PowerPoint Presentation</vt:lpstr>
      <vt:lpstr>PENCIPTAAN 1.1. PEMBUATAN  ARSIP</vt:lpstr>
      <vt:lpstr>AGENDA SURAT KELUAR (Di Unit Pengolah) </vt:lpstr>
      <vt:lpstr>AGENDA SURAT KELUAR (Di Unit Kearsipan) </vt:lpstr>
      <vt:lpstr>BUKU EKSPEDISI </vt:lpstr>
      <vt:lpstr>AGENDA SURAT MASUK (Di Unit Kearsipan) </vt:lpstr>
      <vt:lpstr>AGENDA SURAT MASUK (Di Unit Pengolah) </vt:lpstr>
      <vt:lpstr>PowerPoint Presentation</vt:lpstr>
      <vt:lpstr>PowerPoint Presentation</vt:lpstr>
      <vt:lpstr>PowerPoint Presentation</vt:lpstr>
      <vt:lpstr>                   Pemberkasan</vt:lpstr>
      <vt:lpstr>PowerPoint Presentation</vt:lpstr>
      <vt:lpstr>PowerPoint Presentation</vt:lpstr>
      <vt:lpstr>PRINSIP PEMBERKASAN ARSIP AKTIF</vt:lpstr>
      <vt:lpstr>JENIS-JENIS SISTEM PEMBERKASAN</vt:lpstr>
      <vt:lpstr>SARANA PEMBERKASAN ARSIP AKTIF (Hardware)</vt:lpstr>
      <vt:lpstr>SARANA PEMBERKASAN ARSIP AKTIF (Software)</vt:lpstr>
      <vt:lpstr>PowerPoint Presentation</vt:lpstr>
      <vt:lpstr>PowerPoint Presentation</vt:lpstr>
      <vt:lpstr>PowerPoint Presentation</vt:lpstr>
      <vt:lpstr>PowerPoint Presentation</vt:lpstr>
      <vt:lpstr>05 PENYUSUNAN DAFTAR ARSIP AKTIF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PENYUSUTAN ARSIP (Berdasarkan PP NOMOR 28/2012) Kegiatan pengurangan arsip dengan cara : </vt:lpstr>
      <vt:lpstr>Pelaksanaan Penyusutan  Arsip</vt:lpstr>
      <vt:lpstr>PowerPoint Presentation</vt:lpstr>
      <vt:lpstr>Teknik pemindahan arsip inaktif</vt:lpstr>
      <vt:lpstr>PowerPoint Presentation</vt:lpstr>
      <vt:lpstr>PowerPoint Presentation</vt:lpstr>
      <vt:lpstr>PowerPoint Presentation</vt:lpstr>
      <vt:lpstr>Teknik Pemusnahan arsip</vt:lpstr>
      <vt:lpstr>BERITA ACARA PEMUSNAHAN ARSIP</vt:lpstr>
      <vt:lpstr>DAFTAR ARSIP YANG DIMUSNAHKAN</vt:lpstr>
      <vt:lpstr>Penyerahan arsip statis oleh pencipta arsip kepada lembaga kearsipan dilakukan terhadap arsip</vt:lpstr>
      <vt:lpstr>BERITA  ACARA SERAH TERIMA ARSIP STATIS</vt:lpstr>
      <vt:lpstr>DAFTAR ARSIP YANG DISERAHKAN</vt:lpstr>
      <vt:lpstr>Teknik Penyerahan arsip</vt:lpstr>
      <vt:lpstr>ARSIP STATIS YANG DISERAHKAN</vt:lpstr>
      <vt:lpstr>PowerPoint Presentation</vt:lpstr>
      <vt:lpstr>        SUMBER DAYA KEARSIPAN</vt:lpstr>
      <vt:lpstr>PowerPoint Presentation</vt:lpstr>
      <vt:lpstr>PowerPoint Presentation</vt:lpstr>
      <vt:lpstr>Penyimpanan Arsip Video</vt:lpstr>
      <vt:lpstr>Penyimpanan Arsip Audio</vt:lpstr>
      <vt:lpstr>Penyimpanan Arsip Film</vt:lpstr>
      <vt:lpstr>PENDANAAN</vt:lpstr>
      <vt:lpstr>PowerPoint Presentation</vt:lpstr>
      <vt:lpstr>Sekian..  Terima kasih atas perhatian.. Bapak/Ibu Semoga bermanfaat..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 Dekon ANRI</dc:creator>
  <cp:lastModifiedBy>TU Dekon ANRI</cp:lastModifiedBy>
  <cp:revision>28</cp:revision>
  <dcterms:created xsi:type="dcterms:W3CDTF">2025-07-21T05:09:47Z</dcterms:created>
  <dcterms:modified xsi:type="dcterms:W3CDTF">2025-08-20T02:58:37Z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